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  <p:sldMasterId id="2147483682" r:id="rId2"/>
  </p:sldMasterIdLst>
  <p:sldIdLst>
    <p:sldId id="276" r:id="rId3"/>
    <p:sldId id="277" r:id="rId4"/>
    <p:sldId id="278" r:id="rId5"/>
    <p:sldId id="279" r:id="rId6"/>
    <p:sldId id="257" r:id="rId7"/>
    <p:sldId id="274" r:id="rId8"/>
    <p:sldId id="258" r:id="rId9"/>
    <p:sldId id="259" r:id="rId10"/>
    <p:sldId id="260" r:id="rId11"/>
    <p:sldId id="261" r:id="rId12"/>
    <p:sldId id="263" r:id="rId13"/>
    <p:sldId id="264" r:id="rId14"/>
    <p:sldId id="262" r:id="rId15"/>
    <p:sldId id="265" r:id="rId16"/>
    <p:sldId id="273" r:id="rId17"/>
    <p:sldId id="266" r:id="rId18"/>
    <p:sldId id="267" r:id="rId19"/>
    <p:sldId id="275" r:id="rId20"/>
    <p:sldId id="268" r:id="rId21"/>
    <p:sldId id="269" r:id="rId22"/>
    <p:sldId id="270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308" r:id="rId31"/>
    <p:sldId id="287" r:id="rId32"/>
    <p:sldId id="288" r:id="rId33"/>
    <p:sldId id="289" r:id="rId34"/>
    <p:sldId id="325" r:id="rId35"/>
    <p:sldId id="296" r:id="rId36"/>
    <p:sldId id="307" r:id="rId37"/>
    <p:sldId id="309" r:id="rId38"/>
    <p:sldId id="310" r:id="rId39"/>
    <p:sldId id="311" r:id="rId40"/>
    <p:sldId id="312" r:id="rId41"/>
    <p:sldId id="313" r:id="rId42"/>
    <p:sldId id="314" r:id="rId43"/>
    <p:sldId id="315" r:id="rId44"/>
    <p:sldId id="316" r:id="rId45"/>
    <p:sldId id="318" r:id="rId46"/>
    <p:sldId id="319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290" r:id="rId58"/>
    <p:sldId id="291" r:id="rId59"/>
    <p:sldId id="292" r:id="rId60"/>
    <p:sldId id="293" r:id="rId61"/>
    <p:sldId id="294" r:id="rId62"/>
    <p:sldId id="295" r:id="rId63"/>
    <p:sldId id="271" r:id="rId64"/>
    <p:sldId id="256" r:id="rId65"/>
    <p:sldId id="272" r:id="rId66"/>
    <p:sldId id="326" r:id="rId67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zrXqOHKHDtgnd6BLuEYDlg" hashData="jnBvyHIiNsqczI0hPRV/d1D2gf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67" d="100"/>
          <a:sy n="67" d="100"/>
        </p:scale>
        <p:origin x="-61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-114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C209F-0F31-4E05-94AB-6ECD51D93A18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110FE-9CFD-4757-8DCC-6D71959A5EFF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B033C-63DA-40E5-ACC5-31D7D4A741C5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61AE5-3961-4E05-8771-BE305657AD46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48E80-E8AD-463D-BFFB-F72958F6F947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0326B-BB9A-476C-A8FA-3FCC7414066E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B99AD-EEC4-44E8-A366-F53D17BD00E5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AA4F4-6D35-42EE-9F43-76D48BB80065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14E7F-85EF-45F3-A003-AA89EC3764F8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7D85E-A056-4227-A901-888E5491B06D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DEE47-2F9E-464B-B9C5-A6BA3F3A9059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6D59A-F916-49D1-93A0-7458737E6039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87FDA-A210-4DB4-907C-96F6D844B858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D1FB-4B18-4305-816A-D8AA0351581E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4E8CE-6DEA-4387-826F-C5CB0533804F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624A5-459B-43AC-9E8E-5AA9FE917B72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e-IL" noProof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A3CAC-6AC3-4797-97EE-3FF8613A104A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ABFED-5B2B-408F-9051-052F59C897C7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61BA1-5DFB-4BA3-ABE1-DE1CEBEEB74C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AFC4D-6B63-4130-B1A7-790939840BC5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4C1C5-6F67-4EAB-9531-D931A4B1FA78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F05CD-1A22-4DF0-B322-D558BBBCEBA1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3270C-BAB1-480B-8D2C-B51372933B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B1FF80-41AE-49A3-B30A-B10370DD0CF5}" type="datetimeFigureOut">
              <a:rPr lang="he-IL"/>
              <a:pPr>
                <a:defRPr/>
              </a:pPr>
              <a:t>י'/אדר א/תשע"ד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1DD63D-346E-4A32-8C5F-C2AD183F32EE}" type="slidenum">
              <a:rPr lang="he-IL"/>
              <a:pPr>
                <a:defRPr/>
              </a:pPr>
              <a:t>‹Nº›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>
    <p:fade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EC4AEE-E347-47DE-BC85-B755A60AE8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13315" name="Picture 2" descr="C:\Users\מיכל  טל\Pictures\426442_171923992955646_127449627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-747713"/>
            <a:ext cx="6000750" cy="793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The 76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he Starlite Orchestra - Slow Dancing - 01 - Unchained Melody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027988" y="61658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WordArt 8"/>
          <p:cNvSpPr>
            <a:spLocks noChangeArrowheads="1" noChangeShapeType="1" noTextEdit="1"/>
          </p:cNvSpPr>
          <p:nvPr/>
        </p:nvSpPr>
        <p:spPr bwMode="auto">
          <a:xfrm>
            <a:off x="285720" y="2214555"/>
            <a:ext cx="3278218" cy="3013084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rtl="0"/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Pump Demi Bold LET"/>
              </a:rPr>
              <a:t>Les</a:t>
            </a:r>
          </a:p>
          <a:p>
            <a:pPr algn="ctr" rtl="0"/>
            <a:r>
              <a:rPr lang="es-ES" sz="3600" kern="10" dirty="0" err="1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Pump Demi Bold LET"/>
              </a:rPr>
              <a:t>Photos</a:t>
            </a:r>
            <a:endParaRPr lang="es-ES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Pump Demi Bold LET"/>
            </a:endParaRPr>
          </a:p>
          <a:p>
            <a:pPr algn="ctr" rtl="0"/>
            <a:r>
              <a:rPr lang="es-ES" sz="3600" kern="10" dirty="0" err="1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Pump Demi Bold LET"/>
              </a:rPr>
              <a:t>incroyables</a:t>
            </a:r>
            <a:endParaRPr lang="es-ES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Pump Demi Bold LET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1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98"/>
                </p:tgtEl>
              </p:cMediaNode>
            </p:audio>
          </p:childTnLst>
        </p:cTn>
      </p:par>
    </p:tnLst>
    <p:bldLst>
      <p:bldP spid="820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1433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14340" name="Picture 2" descr="C:\Users\מיכל  טל\Pictures\31903_171923769622335_1676909692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9144000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1536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15364" name="Picture 2" descr="C:\Users\מיכל  טל\Pictures\599139_171558062992239_206869052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0"/>
            <a:ext cx="4786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1638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16388" name="Picture 2" descr="C:\Users\מיכל  טל\Pictures\31449_171532639661448_28256463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1741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17412" name="Picture 2" descr="אוסף תמונות איכותיות ומדהימות מהעולם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1843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18436" name="Picture 2" descr="C:\Users\מיכל  טל\Pictures\529804_172084819606230_46741663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-357188"/>
            <a:ext cx="600075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1945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19460" name="Picture 2" descr="אוסף תמונות איכותיות ומדהימות מהעולם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-928688"/>
            <a:ext cx="6667500" cy="828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048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0484" name="Picture 2" descr="אוסף תמונות איכותיות ומדהימות מהעולם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-3143250"/>
            <a:ext cx="6667500" cy="1000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150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1508" name="Picture 2" descr="אוסף תמונות איכותיות ומדהימות מהעולם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0"/>
            <a:ext cx="800100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253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2532" name="Picture 2" descr="C:\Users\מיכל  טל\Pictures\482494_170921329722579_35160194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-309563"/>
            <a:ext cx="5500687" cy="716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355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3556" name="Picture 1" descr="C:\Users\מיכל  טל\Pictures\548308_3800638139519_9977839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-357188"/>
            <a:ext cx="7000875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457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4580" name="Picture 2" descr="C:\Users\מיכל  טל\Pictures\385924_171023696379009_174885618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0"/>
            <a:ext cx="5500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560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5604" name="Picture 1" descr="C:\Users\מיכל  טל\Pictures\71927_603350643027312_6828831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662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6628" name="Picture 2" descr="C:\Users\מיכל  טל\Pictures\559881_171035303044515_151606322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57188"/>
            <a:ext cx="8072438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765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7652" name="Picture 2" descr="C:\Users\מיכל  טל\Pictures\625693_172103549604357_74786886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0"/>
            <a:ext cx="5286375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867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8676" name="Picture 2" descr="C:\Users\מיכל  טל\Pictures\482350_171042583043787_207529684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38" y="0"/>
            <a:ext cx="47625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2969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29700" name="Picture 2" descr="C:\Users\מיכל  טל\Pictures\419328_171073973040648_57166083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-500063"/>
            <a:ext cx="6096000" cy="7915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072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0724" name="Picture 2" descr="C:\Users\מיכל  טל\Pictures\75946_172068912941154_123651838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-857250"/>
            <a:ext cx="5357812" cy="771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174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1748" name="Picture 2" descr="C:\Users\מיכל  טל\Pictures\563510_171207303027315_1508927600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277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2772" name="Picture 2" descr="C:\Users\מיכל  טל\Pictures\482742_171210136360365_34893611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-428625"/>
            <a:ext cx="5238750" cy="777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379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3796" name="Picture 2" descr="C:\Users\מיכל  טל\Pictures\558100_171212956360083_175713389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25" y="0"/>
            <a:ext cx="9572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481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4820" name="Picture 2" descr="C:\Users\מיכל  טל\Pictures\541627_171214963026549_41116985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63"/>
            <a:ext cx="9048750" cy="602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584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5844" name="Picture 2" descr="C:\Users\מיכל  טל\Pictures\65504_171346956346683_76996695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76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686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6868" name="Picture 2" descr="C:\Users\מיכל  טל\Pictures\487201_171353203012725_133235922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" y="-714375"/>
            <a:ext cx="9286875" cy="792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789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7892" name="Picture 2" descr="C:\Users\מיכל  טל\Pictures\63191_171382003009845_132679595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9550" y="-430213"/>
            <a:ext cx="9353550" cy="728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891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8916" name="Picture 2" descr="C:\Users\מיכל  טל\Pictures\417624_172394096241969_185872543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-928688"/>
            <a:ext cx="5267325" cy="914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993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39940" name="Picture 2" descr="C:\Users\מיכל  טל\Pictures\644172_172270832920962_83760610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50" y="-852488"/>
            <a:ext cx="10358438" cy="771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4096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40964" name="Picture 2" descr="C:\Users\מיכל  טל\Pictures\522541_173554759459236_62123713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-19050"/>
            <a:ext cx="4762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4198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41988" name="Picture 2" descr="C:\Users\מיכל  טל\Pictures\378282_108688545945858_171071706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13" cy="711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4301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43012" name="Picture 2" descr="C:\Users\מיכל  טל\Pictures\482678_173544266126952_29016561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-571500"/>
            <a:ext cx="5238750" cy="785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4403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44036" name="Picture 2" descr="C:\Users\מיכל  טל\Pictures\555187_173511326130246_162269823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13" y="0"/>
            <a:ext cx="9929813" cy="800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4505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45060" name="Picture 2" descr="C:\Users\מיכל  טל\Pictures\33984_173278589486853_21180629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0913" y="-19050"/>
            <a:ext cx="4429125" cy="666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4608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46084" name="Picture 3" descr="C:\Users\מיכל  טל\Pictures\200633_107998766014836_114842364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-785813"/>
            <a:ext cx="5715000" cy="764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4710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47108" name="Picture 2" descr="C:\Users\מיכל  טל\Pictures\529779_173823926098986_67114840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00050"/>
            <a:ext cx="9144000" cy="725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4813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48132" name="Picture 2" descr="C:\Users\מיכל  טל\Pictures\215546_108529785961734_146846557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0"/>
            <a:ext cx="7475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4915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49156" name="Picture 2" descr="C:\Users\מיכל  טל\Pictures\395891_108755205939192_177119728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76275"/>
            <a:ext cx="9144000" cy="753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017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0180" name="Picture 2" descr="C:\Users\מיכל  טל\Pictures\215625_109366522544727_84144240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00125"/>
            <a:ext cx="9144000" cy="785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120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1204" name="Picture 2" descr="C:\Users\מיכל  טל\Pictures\190098_109412425873470_166452255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0" y="-417513"/>
            <a:ext cx="10287000" cy="727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222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2228" name="Picture 3" descr="C:\Users\מיכל  טל\Pictures\562751_109484789199567_195647328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325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3252" name="Picture 2" descr="C:\Users\מיכל  טל\Pictures\546642_109487965865916_50104028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0"/>
            <a:ext cx="5286375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427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4276" name="Picture 2" descr="C:\Users\מיכל  טל\Pictures\383942_109515389196507_161921078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529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5300" name="Picture 2" descr="C:\Users\מיכל  טל\Pictures\418823_109514115863301_158563381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-903288"/>
            <a:ext cx="5572125" cy="776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632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6324" name="Picture 2" descr="C:\Users\מיכל  טל\Pictures\432081_107913759356670_70435996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63" y="-1719263"/>
            <a:ext cx="9644063" cy="857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734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7348" name="Picture 2" descr="C:\Users\מיכל  טל\Pictures\319388_106963416118371_66164497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-1243013"/>
            <a:ext cx="6950075" cy="810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837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8372" name="Picture 2" descr="C:\Users\מיכל  טל\Pictures\208607_173818992766146_89647034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-428625"/>
            <a:ext cx="80010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5939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59396" name="Picture 2" descr="C:\Users\מיכל  טל\Pictures\577877_173818486099530_201083659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0"/>
            <a:ext cx="5238750" cy="698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041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0420" name="Picture 2" descr="C:\Users\מיכל  טל\Pictures\599139_173818186099560_59579293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650" y="825500"/>
            <a:ext cx="5238750" cy="648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144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1444" name="Picture 2" descr="C:\Users\מיכל  טל\Pictures\483795_173730772774968_93978253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0"/>
            <a:ext cx="5000625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246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2468" name="Picture 2" descr="C:\Users\מיכל  טל\Pictures\486872_173569809457731_86238007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0" y="-1524000"/>
            <a:ext cx="10001250" cy="838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349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3492" name="Picture 2" descr="C:\Users\מיכל  טל\Pictures\600079_173563172791728_179665228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57375" y="-1343025"/>
            <a:ext cx="11001375" cy="820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451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4516" name="Picture 2" descr="C:\Users\מיכל  טל\Pictures\529878_173558576125521_3460241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715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553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5540" name="Picture 2" descr="C:\Users\מיכל  טל\Pictures\601508_173557826125596_190538433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-214313"/>
            <a:ext cx="7072313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656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6564" name="Picture 2" descr="C:\Users\מיכל  טל\Pictures\482209_173557586125620_75787792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-2071688"/>
            <a:ext cx="7358062" cy="892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758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7588" name="Picture 2" descr="C:\Users\מיכל  טל\Pictures\601437_172782712869774_121544899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-238125"/>
            <a:ext cx="5500687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861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8612" name="Picture 2" descr="C:\Users\מיכל  טל\Pictures\542766_172394399575272_69059921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0"/>
            <a:ext cx="571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6963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69636" name="Picture 2" descr="C:\Users\מיכל  טל\Pictures\733749_173244256156953_1907916163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8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7065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70660" name="Picture 2" descr="C:\Users\מיכל  טל\Pictures\72639_173231936158185_6414108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9088"/>
            <a:ext cx="9523413" cy="717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7168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71684" name="Picture 2" descr="C:\Users\מיכל  טל\Pictures\482641_173214772826568_35306743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50"/>
            <a:ext cx="9144000" cy="771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7270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72708" name="Picture 2" descr="C:\Users\מיכל  טל\Pictures\226449_173107269503985_13036871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0"/>
            <a:ext cx="5786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73731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73732" name="Picture 2" descr="C:\Users\מיכל  טל\Pictures\602905_173052446176134_131687088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-1106488"/>
            <a:ext cx="7045325" cy="796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74755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74756" name="Picture 2" descr="C:\Users\מיכל  טל\Pictures\529727_172881636193215_129058494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-357188"/>
            <a:ext cx="5857875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75779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75780" name="Picture 2" descr="C:\Users\מיכל  טל\Pictures\69273_172269509587761_106910264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357188"/>
            <a:ext cx="8072438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he-IL"/>
          </a:p>
        </p:txBody>
      </p:sp>
      <p:pic>
        <p:nvPicPr>
          <p:cNvPr id="76804" name="Picture 2" descr="C:\Users\מיכל  טל\Pictures\541576_172337189580993_5340943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sp>
        <p:nvSpPr>
          <p:cNvPr id="77827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ar-SA" altLang="fr-FR" smtClean="0"/>
          </a:p>
        </p:txBody>
      </p:sp>
      <p:pic>
        <p:nvPicPr>
          <p:cNvPr id="77828" name="Picture 2" descr="C:\Users\מיכל  טל\Pictures\13137_172251979589514_160981802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WordArt 6"/>
          <p:cNvSpPr>
            <a:spLocks noChangeArrowheads="1" noChangeShapeType="1" noTextEdit="1"/>
          </p:cNvSpPr>
          <p:nvPr/>
        </p:nvSpPr>
        <p:spPr bwMode="auto">
          <a:xfrm>
            <a:off x="827088" y="4724400"/>
            <a:ext cx="2241550" cy="13938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rtl="0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CordiaUPC"/>
              </a:rPr>
              <a:t>Fin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21821_willow84[2]">
  <a:themeElements>
    <a:clrScheme name="חלון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321821_willow84[2]</Template>
  <TotalTime>0</TotalTime>
  <Words>64</Words>
  <Application>Microsoft Office PowerPoint</Application>
  <PresentationFormat>Presentación en pantalla (4:3)</PresentationFormat>
  <Paragraphs>32</Paragraphs>
  <Slides>65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70" baseType="lpstr">
      <vt:lpstr>Arial</vt:lpstr>
      <vt:lpstr>Calibri</vt:lpstr>
      <vt:lpstr>Times New Roman</vt:lpstr>
      <vt:lpstr>321821_willow84[2]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2014-02-10T09:50:19Z</dcterms:created>
  <dcterms:modified xsi:type="dcterms:W3CDTF">2014-02-10T09:58:52Z</dcterms:modified>
</cp:coreProperties>
</file>