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Lst>
  <p:sldIdLst>
    <p:sldId id="288" r:id="rId3"/>
    <p:sldId id="257" r:id="rId4"/>
    <p:sldId id="258" r:id="rId5"/>
    <p:sldId id="293" r:id="rId6"/>
    <p:sldId id="308" r:id="rId7"/>
    <p:sldId id="294" r:id="rId8"/>
    <p:sldId id="259" r:id="rId9"/>
    <p:sldId id="295" r:id="rId10"/>
    <p:sldId id="296" r:id="rId11"/>
    <p:sldId id="310" r:id="rId12"/>
    <p:sldId id="306" r:id="rId13"/>
    <p:sldId id="298" r:id="rId14"/>
    <p:sldId id="311" r:id="rId15"/>
    <p:sldId id="300" r:id="rId16"/>
    <p:sldId id="303" r:id="rId17"/>
    <p:sldId id="304" r:id="rId18"/>
    <p:sldId id="301" r:id="rId19"/>
    <p:sldId id="307" r:id="rId20"/>
    <p:sldId id="291" r:id="rId21"/>
    <p:sldId id="299" r:id="rId22"/>
    <p:sldId id="292" r:id="rId23"/>
    <p:sldId id="312" r:id="rId24"/>
    <p:sldId id="324" r:id="rId25"/>
    <p:sldId id="314" r:id="rId26"/>
    <p:sldId id="315" r:id="rId27"/>
    <p:sldId id="323" r:id="rId28"/>
    <p:sldId id="343" r:id="rId29"/>
    <p:sldId id="317" r:id="rId30"/>
    <p:sldId id="320" r:id="rId31"/>
    <p:sldId id="318" r:id="rId32"/>
    <p:sldId id="322" r:id="rId33"/>
    <p:sldId id="346" r:id="rId34"/>
    <p:sldId id="332" r:id="rId35"/>
    <p:sldId id="329" r:id="rId36"/>
    <p:sldId id="333" r:id="rId37"/>
    <p:sldId id="326" r:id="rId38"/>
    <p:sldId id="334" r:id="rId39"/>
    <p:sldId id="331" r:id="rId40"/>
    <p:sldId id="327" r:id="rId41"/>
    <p:sldId id="340" r:id="rId42"/>
    <p:sldId id="341" r:id="rId43"/>
    <p:sldId id="339" r:id="rId44"/>
    <p:sldId id="344" r:id="rId45"/>
    <p:sldId id="345" r:id="rId46"/>
    <p:sldId id="330" r:id="rId47"/>
    <p:sldId id="328" r:id="rId48"/>
    <p:sldId id="338" r:id="rId49"/>
    <p:sldId id="337" r:id="rId50"/>
    <p:sldId id="321" r:id="rId51"/>
    <p:sldId id="347" r:id="rId5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K03Jp/Yc3wVmyYfnNnWwHw==" hashData="kEpgaWe71Z69LLz61R48N65zae0="/>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1302"/>
    <a:srgbClr val="FFECC5"/>
    <a:srgbClr val="FFF1D5"/>
    <a:srgbClr val="FFE285"/>
    <a:srgbClr val="FFFFCC"/>
    <a:srgbClr val="FFE0A3"/>
    <a:srgbClr val="FFFF00"/>
    <a:srgbClr val="2E0AB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56" autoAdjust="0"/>
    <p:restoredTop sz="94624" autoAdjust="0"/>
  </p:normalViewPr>
  <p:slideViewPr>
    <p:cSldViewPr>
      <p:cViewPr varScale="1">
        <p:scale>
          <a:sx n="68" d="100"/>
          <a:sy n="68" d="100"/>
        </p:scale>
        <p:origin x="-522"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9A3DE26-5BF2-4B89-96AC-D2B9EA4EC6FC}" type="slidenum">
              <a:rPr lang="es-ES"/>
              <a:pPr>
                <a:defRPr/>
              </a:pPr>
              <a:t>‹Nº›</a:t>
            </a:fld>
            <a:endParaRPr lang="es-ES" dirty="0"/>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EE9A488-5E81-48F0-A388-F4A9736325D9}" type="slidenum">
              <a:rPr lang="es-ES"/>
              <a:pPr>
                <a:defRPr/>
              </a:pPr>
              <a:t>‹Nº›</a:t>
            </a:fld>
            <a:endParaRPr lang="es-ES" dirty="0"/>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239B19-6ABB-4F9A-BBCB-B708EF14A9D2}" type="slidenum">
              <a:rPr lang="es-ES"/>
              <a:pPr>
                <a:defRPr/>
              </a:pPr>
              <a:t>‹Nº›</a:t>
            </a:fld>
            <a:endParaRPr lang="es-ES" dirty="0"/>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E5541E9-EA0A-4FB9-A59B-106E91A2FDA5}" type="slidenum">
              <a:rPr lang="es-ES"/>
              <a:pPr>
                <a:defRPr/>
              </a:pPr>
              <a:t>‹Nº›</a:t>
            </a:fld>
            <a:endParaRPr lang="es-ES" dirty="0"/>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5626995D-C082-46CE-BE72-81E37EDBF2EA}" type="slidenum">
              <a:rPr lang="es-ES"/>
              <a:pPr>
                <a:defRPr/>
              </a:pPr>
              <a:t>‹Nº›</a:t>
            </a:fld>
            <a:endParaRPr lang="es-ES" dirty="0"/>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BDE9972-3773-4665-A8BA-F1429E4704CA}" type="slidenum">
              <a:rPr lang="es-ES"/>
              <a:pPr>
                <a:defRPr/>
              </a:pPr>
              <a:t>‹Nº›</a:t>
            </a:fld>
            <a:endParaRPr lang="es-ES" dirty="0"/>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DBA17386-3754-4815-A380-DDE834F1C47D}" type="slidenum">
              <a:rPr lang="es-ES"/>
              <a:pPr>
                <a:defRPr/>
              </a:pPr>
              <a:t>‹Nº›</a:t>
            </a:fld>
            <a:endParaRPr lang="es-ES" dirty="0"/>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058988D-FC3F-4401-ACF3-58512C456FC8}" type="slidenum">
              <a:rPr lang="es-ES"/>
              <a:pPr>
                <a:defRPr/>
              </a:pPr>
              <a:t>‹Nº›</a:t>
            </a:fld>
            <a:endParaRPr lang="es-ES" dirty="0"/>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95D0B02-FF8E-4DFC-BBA3-46864F6CBE9B}" type="slidenum">
              <a:rPr lang="es-ES"/>
              <a:pPr>
                <a:defRPr/>
              </a:pPr>
              <a:t>‹Nº›</a:t>
            </a:fld>
            <a:endParaRPr lang="es-ES" dirty="0"/>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02F1BFC-7300-49C2-AA6B-C04B68D11AE9}" type="slidenum">
              <a:rPr lang="es-ES"/>
              <a:pPr>
                <a:defRPr/>
              </a:pPr>
              <a:t>‹Nº›</a:t>
            </a:fld>
            <a:endParaRPr lang="es-ES" dirty="0"/>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A1D2D8F-23D2-4933-AEDC-0ADED6D8C34F}" type="slidenum">
              <a:rPr lang="es-ES"/>
              <a:pPr>
                <a:defRPr/>
              </a:pPr>
              <a:t>‹Nº›</a:t>
            </a:fld>
            <a:endParaRPr lang="es-ES" dirty="0"/>
          </a:p>
        </p:txBody>
      </p:sp>
    </p:spTree>
  </p:cSld>
  <p:clrMapOvr>
    <a:masterClrMapping/>
  </p:clrMapOvr>
  <p:transition spd="slow">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defRPr>
            </a:lvl1pPr>
          </a:lstStyle>
          <a:p>
            <a:pPr>
              <a:defRPr/>
            </a:pPr>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defRPr>
            </a:lvl1pPr>
          </a:lstStyle>
          <a:p>
            <a:pPr>
              <a:defRPr/>
            </a:pPr>
            <a:fld id="{E98EF647-6BD9-4C64-BB3A-6FCF96B89BFA}" type="slidenum">
              <a:rPr lang="es-ES"/>
              <a:pPr>
                <a:defRPr/>
              </a:pPr>
              <a:t>‹Nº›</a:t>
            </a:fld>
            <a:endParaRPr lang="es-ES" dirty="0"/>
          </a:p>
        </p:txBody>
      </p:sp>
    </p:spTree>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p:fade/>
  </p:transition>
  <p:timing>
    <p:tnLst>
      <p:par>
        <p:cTn id="1" dur="indefinite" restart="never" nodeType="tmRoot"/>
      </p:par>
    </p:tnLst>
  </p:timing>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9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4581128"/>
            <a:ext cx="9144000" cy="1384995"/>
          </a:xfrm>
          <a:prstGeom prst="rect">
            <a:avLst/>
          </a:prstGeom>
        </p:spPr>
        <p:txBody>
          <a:bodyPr>
            <a:spAutoFit/>
          </a:bodyPr>
          <a:lstStyle/>
          <a:p>
            <a:pPr algn="ctr">
              <a:defRPr/>
            </a:pPr>
            <a:r>
              <a:rPr lang="es-ES" sz="2800" b="1" dirty="0">
                <a:ln w="3175">
                  <a:solidFill>
                    <a:schemeClr val="tx2">
                      <a:lumMod val="50000"/>
                    </a:schemeClr>
                  </a:solidFill>
                </a:ln>
                <a:solidFill>
                  <a:srgbClr val="FFE285"/>
                </a:solidFill>
                <a:latin typeface="Batang" pitchFamily="18" charset="-127"/>
                <a:ea typeface="Batang" pitchFamily="18" charset="-127"/>
              </a:rPr>
              <a:t>La ingeniosa forma de como </a:t>
            </a:r>
          </a:p>
          <a:p>
            <a:pPr algn="ctr">
              <a:defRPr/>
            </a:pPr>
            <a:r>
              <a:rPr lang="es-ES" sz="2800" b="1" dirty="0">
                <a:ln w="3175">
                  <a:solidFill>
                    <a:schemeClr val="tx2">
                      <a:lumMod val="50000"/>
                    </a:schemeClr>
                  </a:solidFill>
                </a:ln>
                <a:solidFill>
                  <a:srgbClr val="FFE285"/>
                </a:solidFill>
                <a:latin typeface="Batang" pitchFamily="18" charset="-127"/>
                <a:ea typeface="Batang" pitchFamily="18" charset="-127"/>
              </a:rPr>
              <a:t>Federico II el Grande </a:t>
            </a:r>
          </a:p>
          <a:p>
            <a:pPr algn="ctr">
              <a:defRPr/>
            </a:pPr>
            <a:r>
              <a:rPr lang="es-ES" sz="2800" b="1" dirty="0">
                <a:ln w="3175">
                  <a:solidFill>
                    <a:schemeClr val="tx2">
                      <a:lumMod val="50000"/>
                    </a:schemeClr>
                  </a:solidFill>
                </a:ln>
                <a:solidFill>
                  <a:srgbClr val="FFE285"/>
                </a:solidFill>
                <a:latin typeface="Batang" pitchFamily="18" charset="-127"/>
                <a:ea typeface="Batang" pitchFamily="18" charset="-127"/>
              </a:rPr>
              <a:t>popularizó el cultivo de la patata </a:t>
            </a:r>
            <a:endParaRPr lang="es-ES" sz="2800" dirty="0">
              <a:ln w="3175">
                <a:solidFill>
                  <a:schemeClr val="tx2">
                    <a:lumMod val="50000"/>
                  </a:schemeClr>
                </a:solidFill>
              </a:ln>
              <a:solidFill>
                <a:srgbClr val="FFE285"/>
              </a:solidFill>
              <a:latin typeface="Batang" pitchFamily="18" charset="-127"/>
              <a:ea typeface="Batang" pitchFamily="18" charset="-127"/>
            </a:endParaRPr>
          </a:p>
        </p:txBody>
      </p:sp>
      <p:pic>
        <p:nvPicPr>
          <p:cNvPr id="2051" name="Picture 7" descr="http://www.toptenz.net/wp-content/uploads/2008/07/frederick-the-great.jpg"/>
          <p:cNvPicPr>
            <a:picLocks noChangeAspect="1" noChangeArrowheads="1"/>
          </p:cNvPicPr>
          <p:nvPr/>
        </p:nvPicPr>
        <p:blipFill>
          <a:blip r:embed="rId3" cstate="print"/>
          <a:srcRect/>
          <a:stretch>
            <a:fillRect/>
          </a:stretch>
        </p:blipFill>
        <p:spPr bwMode="auto">
          <a:xfrm>
            <a:off x="3203575" y="1052513"/>
            <a:ext cx="2724150" cy="3333750"/>
          </a:xfrm>
          <a:prstGeom prst="rect">
            <a:avLst/>
          </a:prstGeom>
          <a:noFill/>
          <a:ln w="9525">
            <a:noFill/>
            <a:miter lim="800000"/>
            <a:headEnd/>
            <a:tailEnd/>
          </a:ln>
        </p:spPr>
      </p:pic>
      <p:sp>
        <p:nvSpPr>
          <p:cNvPr id="8" name="7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pic>
        <p:nvPicPr>
          <p:cNvPr id="2053" name="Picture 9" descr="http://matice.insa-lyon.fr/lapagina/images/patata.gif"/>
          <p:cNvPicPr>
            <a:picLocks noChangeAspect="1" noChangeArrowheads="1"/>
          </p:cNvPicPr>
          <p:nvPr/>
        </p:nvPicPr>
        <p:blipFill>
          <a:blip r:embed="rId4" cstate="print"/>
          <a:srcRect/>
          <a:stretch>
            <a:fillRect/>
          </a:stretch>
        </p:blipFill>
        <p:spPr bwMode="auto">
          <a:xfrm>
            <a:off x="7236296" y="5589240"/>
            <a:ext cx="1257300" cy="600075"/>
          </a:xfrm>
          <a:prstGeom prst="rect">
            <a:avLst/>
          </a:prstGeom>
          <a:noFill/>
          <a:ln w="9525">
            <a:noFill/>
            <a:miter lim="800000"/>
            <a:headEnd/>
            <a:tailEnd/>
          </a:ln>
        </p:spPr>
      </p:pic>
      <p:pic>
        <p:nvPicPr>
          <p:cNvPr id="2054" name="Picture 11" descr="http://institutoschiller.site90.net/gif-notas-musicales2.gif"/>
          <p:cNvPicPr>
            <a:picLocks noChangeAspect="1" noChangeArrowheads="1" noCrop="1"/>
          </p:cNvPicPr>
          <p:nvPr/>
        </p:nvPicPr>
        <p:blipFill>
          <a:blip r:embed="rId5" cstate="print"/>
          <a:srcRect/>
          <a:stretch>
            <a:fillRect/>
          </a:stretch>
        </p:blipFill>
        <p:spPr bwMode="auto">
          <a:xfrm>
            <a:off x="539750" y="404813"/>
            <a:ext cx="1219200" cy="952500"/>
          </a:xfrm>
          <a:prstGeom prst="rect">
            <a:avLst/>
          </a:prstGeom>
          <a:noFill/>
          <a:ln w="9525">
            <a:noFill/>
            <a:miter lim="800000"/>
            <a:headEnd/>
            <a:tailEnd/>
          </a:ln>
        </p:spPr>
      </p:pic>
      <p:pic>
        <p:nvPicPr>
          <p:cNvPr id="2055" name="Picture 13" descr="http://www.gifandgif.es/gifs_animados/Flechas/Gifs%20ANimados%20Flechas%20(67).gif"/>
          <p:cNvPicPr>
            <a:picLocks noChangeAspect="1" noChangeArrowheads="1" noCrop="1"/>
          </p:cNvPicPr>
          <p:nvPr/>
        </p:nvPicPr>
        <p:blipFill>
          <a:blip r:embed="rId6" cstate="print"/>
          <a:srcRect/>
          <a:stretch>
            <a:fillRect/>
          </a:stretch>
        </p:blipFill>
        <p:spPr bwMode="auto">
          <a:xfrm>
            <a:off x="8316913" y="6237288"/>
            <a:ext cx="571500" cy="190500"/>
          </a:xfrm>
          <a:prstGeom prst="rect">
            <a:avLst/>
          </a:prstGeom>
          <a:noFill/>
          <a:ln w="9525">
            <a:noFill/>
            <a:miter lim="800000"/>
            <a:headEnd/>
            <a:tailEnd/>
          </a:ln>
        </p:spPr>
      </p:pic>
    </p:spTree>
  </p:cSld>
  <p:clrMapOvr>
    <a:masterClrMapping/>
  </p:clrMapOvr>
  <p:transition spd="slow">
    <p:fade/>
    <p:sndAc>
      <p:stSnd loop="1">
        <p:snd r:embed="rId2" name="(01) gymnopédies 1 - erik satie.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3 Rectángulo"/>
          <p:cNvSpPr>
            <a:spLocks noChangeArrowheads="1"/>
          </p:cNvSpPr>
          <p:nvPr/>
        </p:nvSpPr>
        <p:spPr bwMode="auto">
          <a:xfrm>
            <a:off x="611188" y="5300663"/>
            <a:ext cx="7848600" cy="708025"/>
          </a:xfrm>
          <a:prstGeom prst="rect">
            <a:avLst/>
          </a:prstGeom>
          <a:noFill/>
          <a:ln w="9525">
            <a:noFill/>
            <a:miter lim="800000"/>
            <a:headEnd/>
            <a:tailEnd/>
          </a:ln>
        </p:spPr>
        <p:txBody>
          <a:bodyPr>
            <a:spAutoFit/>
          </a:bodyPr>
          <a:lstStyle/>
          <a:p>
            <a:pPr algn="ctr"/>
            <a:r>
              <a:rPr lang="es-ES" sz="2000">
                <a:solidFill>
                  <a:srgbClr val="FFECC5"/>
                </a:solidFill>
                <a:latin typeface="Batang" pitchFamily="18" charset="-127"/>
                <a:ea typeface="Batang" pitchFamily="18" charset="-127"/>
              </a:rPr>
              <a:t>Originaria de Suramérica, la patata llegó a España hacia 1535 y de aquí pasó a Flandes, Italia, Suiza, Irlanda y Alemania.</a:t>
            </a:r>
          </a:p>
        </p:txBody>
      </p:sp>
      <p:pic>
        <p:nvPicPr>
          <p:cNvPr id="3075" name="Picture 7" descr="http://www.clubdarwin.net/sites/clubdarwin.net/files/patatas.jpg"/>
          <p:cNvPicPr>
            <a:picLocks noChangeAspect="1" noChangeArrowheads="1"/>
          </p:cNvPicPr>
          <p:nvPr/>
        </p:nvPicPr>
        <p:blipFill>
          <a:blip r:embed="rId2" cstate="print"/>
          <a:srcRect/>
          <a:stretch>
            <a:fillRect/>
          </a:stretch>
        </p:blipFill>
        <p:spPr bwMode="auto">
          <a:xfrm>
            <a:off x="1763713" y="765175"/>
            <a:ext cx="5630862" cy="4211638"/>
          </a:xfrm>
          <a:prstGeom prst="rect">
            <a:avLst/>
          </a:prstGeom>
          <a:noFill/>
          <a:ln w="9525">
            <a:noFill/>
            <a:miter lim="800000"/>
            <a:headEnd/>
            <a:tailEnd/>
          </a:ln>
        </p:spPr>
      </p:pic>
      <p:sp>
        <p:nvSpPr>
          <p:cNvPr id="8" name="7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4 Rectángulo"/>
          <p:cNvSpPr>
            <a:spLocks noChangeArrowheads="1"/>
          </p:cNvSpPr>
          <p:nvPr/>
        </p:nvSpPr>
        <p:spPr bwMode="auto">
          <a:xfrm>
            <a:off x="1042988" y="5013325"/>
            <a:ext cx="7056437" cy="1323975"/>
          </a:xfrm>
          <a:prstGeom prst="rect">
            <a:avLst/>
          </a:prstGeom>
          <a:noFill/>
          <a:ln w="9525">
            <a:noFill/>
            <a:miter lim="800000"/>
            <a:headEnd/>
            <a:tailEnd/>
          </a:ln>
        </p:spPr>
        <p:txBody>
          <a:bodyPr>
            <a:spAutoFit/>
          </a:bodyPr>
          <a:lstStyle/>
          <a:p>
            <a:pPr algn="ctr"/>
            <a:r>
              <a:rPr lang="es-ES" sz="2000">
                <a:solidFill>
                  <a:srgbClr val="FFECC5"/>
                </a:solidFill>
                <a:latin typeface="Batang" pitchFamily="18" charset="-127"/>
                <a:ea typeface="Batang" pitchFamily="18" charset="-127"/>
              </a:rPr>
              <a:t>Al principio, fue utilizada como planta ornamental por sus flores y rechazada para el consumo ya que se la consideraba venenosa. En Francia incluso se prohibió su cultivo creyendo que causaba la lepra.</a:t>
            </a:r>
          </a:p>
        </p:txBody>
      </p:sp>
      <p:pic>
        <p:nvPicPr>
          <p:cNvPr id="4099" name="Picture 7" descr="http://media-cache-ak0.pinimg.com/736x/c8/bb/08/c8bb083483e625988cc947cc4ac6a411.jpg"/>
          <p:cNvPicPr>
            <a:picLocks noChangeAspect="1" noChangeArrowheads="1"/>
          </p:cNvPicPr>
          <p:nvPr/>
        </p:nvPicPr>
        <p:blipFill>
          <a:blip r:embed="rId2" cstate="print"/>
          <a:srcRect/>
          <a:stretch>
            <a:fillRect/>
          </a:stretch>
        </p:blipFill>
        <p:spPr bwMode="auto">
          <a:xfrm>
            <a:off x="1258888" y="476250"/>
            <a:ext cx="6667500" cy="4448175"/>
          </a:xfrm>
          <a:prstGeom prst="rect">
            <a:avLst/>
          </a:prstGeom>
          <a:noFill/>
          <a:ln w="9525">
            <a:noFill/>
            <a:miter lim="800000"/>
            <a:headEnd/>
            <a:tailEnd/>
          </a:ln>
        </p:spPr>
      </p:pic>
      <p:sp>
        <p:nvSpPr>
          <p:cNvPr id="7" name="6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4.bp.blogspot.com/-koXD2plUcS4/VBqzOQqDiBI/AAAAAAAASQI/qEydeDXeGBs/s1600/potato-flower-4.jpg"/>
          <p:cNvPicPr>
            <a:picLocks noChangeAspect="1" noChangeArrowheads="1"/>
          </p:cNvPicPr>
          <p:nvPr/>
        </p:nvPicPr>
        <p:blipFill>
          <a:blip r:embed="rId2" cstate="print"/>
          <a:srcRect/>
          <a:stretch>
            <a:fillRect/>
          </a:stretch>
        </p:blipFill>
        <p:spPr bwMode="auto">
          <a:xfrm>
            <a:off x="0" y="333375"/>
            <a:ext cx="9144000" cy="6091238"/>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upload.wikimedia.org/wikipedia/commons/b/b9/Potato_flowers.jpg"/>
          <p:cNvPicPr>
            <a:picLocks noChangeAspect="1" noChangeArrowheads="1"/>
          </p:cNvPicPr>
          <p:nvPr/>
        </p:nvPicPr>
        <p:blipFill>
          <a:blip r:embed="rId2" cstate="print"/>
          <a:srcRect/>
          <a:stretch>
            <a:fillRect/>
          </a:stretch>
        </p:blipFill>
        <p:spPr bwMode="auto">
          <a:xfrm>
            <a:off x="0" y="333375"/>
            <a:ext cx="9144000" cy="6164263"/>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Rectángulo"/>
          <p:cNvSpPr>
            <a:spLocks noChangeArrowheads="1"/>
          </p:cNvSpPr>
          <p:nvPr/>
        </p:nvSpPr>
        <p:spPr bwMode="auto">
          <a:xfrm>
            <a:off x="1116013" y="4581525"/>
            <a:ext cx="6911975" cy="1630363"/>
          </a:xfrm>
          <a:prstGeom prst="rect">
            <a:avLst/>
          </a:prstGeom>
          <a:noFill/>
          <a:ln w="9525">
            <a:noFill/>
            <a:miter lim="800000"/>
            <a:headEnd/>
            <a:tailEnd/>
          </a:ln>
        </p:spPr>
        <p:txBody>
          <a:bodyPr>
            <a:spAutoFit/>
          </a:bodyPr>
          <a:lstStyle/>
          <a:p>
            <a:pPr algn="ctr"/>
            <a:r>
              <a:rPr lang="es-ES" sz="2000">
                <a:solidFill>
                  <a:srgbClr val="FFECC5"/>
                </a:solidFill>
                <a:latin typeface="Batang" pitchFamily="18" charset="-127"/>
                <a:ea typeface="Batang" pitchFamily="18" charset="-127"/>
              </a:rPr>
              <a:t>Los alemanes fueron los primeros grandes comedores de patata y todo gracias a </a:t>
            </a:r>
            <a:r>
              <a:rPr lang="es-ES" sz="2000" b="1">
                <a:solidFill>
                  <a:srgbClr val="FFECC5"/>
                </a:solidFill>
                <a:latin typeface="Batang" pitchFamily="18" charset="-127"/>
                <a:ea typeface="Batang" pitchFamily="18" charset="-127"/>
              </a:rPr>
              <a:t>Federico II el Grande</a:t>
            </a:r>
            <a:r>
              <a:rPr lang="es-ES" sz="2000">
                <a:solidFill>
                  <a:srgbClr val="FFECC5"/>
                </a:solidFill>
                <a:latin typeface="Batang" pitchFamily="18" charset="-127"/>
                <a:ea typeface="Batang" pitchFamily="18" charset="-127"/>
              </a:rPr>
              <a:t>. Rey que durante una gran hambruna, trató por todos los medios que los campesinos cultivasen esta solanácea como alimento alternativo a los cereales.</a:t>
            </a:r>
          </a:p>
        </p:txBody>
      </p:sp>
      <p:pic>
        <p:nvPicPr>
          <p:cNvPr id="7171" name="Picture 5" descr="http://www.kunstkopie.de/kunst/anton_graff/frederick_ii_the_great_of_prus.jpg"/>
          <p:cNvPicPr>
            <a:picLocks noChangeAspect="1" noChangeArrowheads="1"/>
          </p:cNvPicPr>
          <p:nvPr/>
        </p:nvPicPr>
        <p:blipFill>
          <a:blip r:embed="rId2" cstate="print"/>
          <a:srcRect/>
          <a:stretch>
            <a:fillRect/>
          </a:stretch>
        </p:blipFill>
        <p:spPr bwMode="auto">
          <a:xfrm>
            <a:off x="2916238" y="404813"/>
            <a:ext cx="3409950" cy="4068762"/>
          </a:xfrm>
          <a:prstGeom prst="rect">
            <a:avLst/>
          </a:prstGeom>
          <a:noFill/>
          <a:ln w="9525">
            <a:noFill/>
            <a:miter lim="800000"/>
            <a:headEnd/>
            <a:tailEnd/>
          </a:ln>
        </p:spPr>
      </p:pic>
      <p:sp>
        <p:nvSpPr>
          <p:cNvPr id="4" name="3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
        <p:nvSpPr>
          <p:cNvPr id="5" name="4 Rectángulo"/>
          <p:cNvSpPr/>
          <p:nvPr/>
        </p:nvSpPr>
        <p:spPr>
          <a:xfrm rot="10800000">
            <a:off x="6300788" y="404813"/>
            <a:ext cx="914400" cy="41036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7174" name="5 Rectángulo"/>
          <p:cNvSpPr>
            <a:spLocks noChangeArrowheads="1"/>
          </p:cNvSpPr>
          <p:nvPr/>
        </p:nvSpPr>
        <p:spPr bwMode="auto">
          <a:xfrm>
            <a:off x="2916238" y="4149725"/>
            <a:ext cx="3384550" cy="276225"/>
          </a:xfrm>
          <a:prstGeom prst="rect">
            <a:avLst/>
          </a:prstGeom>
          <a:noFill/>
          <a:ln w="9525">
            <a:noFill/>
            <a:miter lim="800000"/>
            <a:headEnd/>
            <a:tailEnd/>
          </a:ln>
        </p:spPr>
        <p:txBody>
          <a:bodyPr>
            <a:spAutoFit/>
          </a:bodyPr>
          <a:lstStyle/>
          <a:p>
            <a:pPr algn="ctr"/>
            <a:r>
              <a:rPr lang="es-ES" sz="1200" b="1" i="1">
                <a:solidFill>
                  <a:srgbClr val="FFECC5"/>
                </a:solidFill>
                <a:latin typeface="Batang" pitchFamily="18" charset="-127"/>
                <a:ea typeface="Batang" pitchFamily="18" charset="-127"/>
              </a:rPr>
              <a:t>Federico II el Grande</a:t>
            </a:r>
            <a:endParaRPr lang="es-ES" sz="1200" b="1" i="1"/>
          </a:p>
        </p:txBody>
      </p:sp>
    </p:spTree>
  </p:cSld>
  <p:clrMapOvr>
    <a:masterClrMapping/>
  </p:clrMapOvr>
  <p:transition spd="slow">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4 Rectángulo"/>
          <p:cNvSpPr>
            <a:spLocks noChangeArrowheads="1"/>
          </p:cNvSpPr>
          <p:nvPr/>
        </p:nvSpPr>
        <p:spPr bwMode="auto">
          <a:xfrm>
            <a:off x="827088" y="3284538"/>
            <a:ext cx="7416800" cy="2554287"/>
          </a:xfrm>
          <a:prstGeom prst="rect">
            <a:avLst/>
          </a:prstGeom>
          <a:noFill/>
          <a:ln w="9525">
            <a:noFill/>
            <a:miter lim="800000"/>
            <a:headEnd/>
            <a:tailEnd/>
          </a:ln>
        </p:spPr>
        <p:txBody>
          <a:bodyPr>
            <a:spAutoFit/>
          </a:bodyPr>
          <a:lstStyle/>
          <a:p>
            <a:pPr algn="ctr"/>
            <a:r>
              <a:rPr lang="es-ES" sz="2000">
                <a:solidFill>
                  <a:srgbClr val="FFECC5"/>
                </a:solidFill>
                <a:latin typeface="Batang" pitchFamily="18" charset="-127"/>
                <a:ea typeface="Batang" pitchFamily="18" charset="-127"/>
              </a:rPr>
              <a:t>En un principio fracasó debido a la desconfianza de los agricultores. Estaban convencidos de que la patata causaba lepra y otras enfermedades de la piel y por eso rechazaban su siembra. Fue entonces cuando el monarca el 24 de marzo de 1756, publicó un edicto real que ordenaba el cultivo obligatorio de la patata, incluso bajo pena de muerte para aquel que no lo hiciera. Aún así la humilde patata seguía sin gustar a los prusianos.</a:t>
            </a:r>
          </a:p>
        </p:txBody>
      </p:sp>
      <p:sp>
        <p:nvSpPr>
          <p:cNvPr id="10" name="9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pic>
        <p:nvPicPr>
          <p:cNvPr id="8196" name="Picture 2" descr="http://www.lucygardens.com/images/sack-of-potato-clipart-potatoes-4200.gif"/>
          <p:cNvPicPr>
            <a:picLocks noChangeAspect="1" noChangeArrowheads="1"/>
          </p:cNvPicPr>
          <p:nvPr/>
        </p:nvPicPr>
        <p:blipFill>
          <a:blip r:embed="rId2" cstate="print"/>
          <a:srcRect/>
          <a:stretch>
            <a:fillRect/>
          </a:stretch>
        </p:blipFill>
        <p:spPr bwMode="auto">
          <a:xfrm>
            <a:off x="3276600" y="1484313"/>
            <a:ext cx="2149475" cy="1439862"/>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6" descr="http://www.schneewittchen-geschenke.de/bilder/Der_Alte_Fritz_bei_der_Kartoffelernte.jpg"/>
          <p:cNvPicPr>
            <a:picLocks noChangeAspect="1" noChangeArrowheads="1"/>
          </p:cNvPicPr>
          <p:nvPr/>
        </p:nvPicPr>
        <p:blipFill>
          <a:blip r:embed="rId2" cstate="print"/>
          <a:srcRect/>
          <a:stretch>
            <a:fillRect/>
          </a:stretch>
        </p:blipFill>
        <p:spPr bwMode="auto">
          <a:xfrm>
            <a:off x="0" y="158750"/>
            <a:ext cx="9140825" cy="5759450"/>
          </a:xfrm>
          <a:prstGeom prst="rect">
            <a:avLst/>
          </a:prstGeom>
          <a:noFill/>
          <a:ln w="9525">
            <a:noFill/>
            <a:miter lim="800000"/>
            <a:headEnd/>
            <a:tailEnd/>
          </a:ln>
        </p:spPr>
      </p:pic>
      <p:sp>
        <p:nvSpPr>
          <p:cNvPr id="9219" name="4 Rectángulo"/>
          <p:cNvSpPr>
            <a:spLocks noChangeArrowheads="1"/>
          </p:cNvSpPr>
          <p:nvPr/>
        </p:nvSpPr>
        <p:spPr bwMode="auto">
          <a:xfrm>
            <a:off x="0" y="5949950"/>
            <a:ext cx="9144000" cy="584200"/>
          </a:xfrm>
          <a:prstGeom prst="rect">
            <a:avLst/>
          </a:prstGeom>
          <a:noFill/>
          <a:ln w="9525">
            <a:noFill/>
            <a:miter lim="800000"/>
            <a:headEnd/>
            <a:tailEnd/>
          </a:ln>
        </p:spPr>
        <p:txBody>
          <a:bodyPr>
            <a:spAutoFit/>
          </a:bodyPr>
          <a:lstStyle/>
          <a:p>
            <a:pPr algn="ctr"/>
            <a:r>
              <a:rPr lang="es-ES" sz="1600" i="1">
                <a:solidFill>
                  <a:srgbClr val="FFECC5"/>
                </a:solidFill>
                <a:latin typeface="Batang" pitchFamily="18" charset="-127"/>
                <a:ea typeface="Batang" pitchFamily="18" charset="-127"/>
              </a:rPr>
              <a:t>Cuadro pintado por Robert Warthmüller donde se ve a Federico II. </a:t>
            </a:r>
          </a:p>
          <a:p>
            <a:pPr algn="ctr"/>
            <a:r>
              <a:rPr lang="es-ES" sz="1600" i="1">
                <a:solidFill>
                  <a:srgbClr val="FFECC5"/>
                </a:solidFill>
                <a:latin typeface="Batang" pitchFamily="18" charset="-127"/>
                <a:ea typeface="Batang" pitchFamily="18" charset="-127"/>
              </a:rPr>
              <a:t>supervisando el cultivo de la patata. </a:t>
            </a:r>
          </a:p>
        </p:txBody>
      </p:sp>
      <p:sp>
        <p:nvSpPr>
          <p:cNvPr id="6" name="5 Rectángulo"/>
          <p:cNvSpPr/>
          <p:nvPr/>
        </p:nvSpPr>
        <p:spPr>
          <a:xfrm>
            <a:off x="0" y="0"/>
            <a:ext cx="3651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Tree>
  </p:cSld>
  <p:clrMapOvr>
    <a:masterClrMapping/>
  </p:clrMapOvr>
  <p:transition spd="slow">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827088" y="2781300"/>
            <a:ext cx="7273925" cy="2246313"/>
          </a:xfrm>
          <a:prstGeom prst="rect">
            <a:avLst/>
          </a:prstGeom>
          <a:noFill/>
          <a:ln w="9525">
            <a:noFill/>
            <a:miter lim="800000"/>
            <a:headEnd/>
            <a:tailEnd/>
          </a:ln>
        </p:spPr>
        <p:txBody>
          <a:bodyPr>
            <a:spAutoFit/>
          </a:bodyPr>
          <a:lstStyle/>
          <a:p>
            <a:pPr algn="ctr"/>
            <a:r>
              <a:rPr lang="es-ES" sz="2000">
                <a:solidFill>
                  <a:srgbClr val="FFECC5"/>
                </a:solidFill>
                <a:latin typeface="Batang" pitchFamily="18" charset="-127"/>
                <a:ea typeface="Batang" pitchFamily="18" charset="-127"/>
              </a:rPr>
              <a:t>Se dice que harto del rechazo patatero, y de ver como con leyes y amenazas no conseguía su propósito, Federico II cambió de estrategia. Y de manera ingeniosa prohibió el cultivo y declaró al tubérculo de uso exclusivo de la realeza. Ordenó que en los jardines de su palacio en Berlín se plantaran los primeros patatales e hizo que soldados los vigilasen, solamente durante el día. </a:t>
            </a:r>
          </a:p>
        </p:txBody>
      </p:sp>
      <p:sp>
        <p:nvSpPr>
          <p:cNvPr id="3" name="2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1042988" y="4076700"/>
            <a:ext cx="6913562" cy="1631950"/>
          </a:xfrm>
          <a:prstGeom prst="rect">
            <a:avLst/>
          </a:prstGeom>
          <a:noFill/>
          <a:ln w="9525">
            <a:noFill/>
            <a:miter lim="800000"/>
            <a:headEnd/>
            <a:tailEnd/>
          </a:ln>
        </p:spPr>
        <p:txBody>
          <a:bodyPr>
            <a:spAutoFit/>
          </a:bodyPr>
          <a:lstStyle/>
          <a:p>
            <a:pPr algn="ctr"/>
            <a:r>
              <a:rPr lang="es-ES" sz="2000">
                <a:solidFill>
                  <a:srgbClr val="FFECC5"/>
                </a:solidFill>
                <a:latin typeface="Batang" pitchFamily="18" charset="-127"/>
                <a:ea typeface="Batang" pitchFamily="18" charset="-127"/>
              </a:rPr>
              <a:t>El resultado fue que la patata se convirtió en un alimento prohibido y deseado. Los campesinos, como quería el rey, robaron y degustaron esta «manzana de tierra». Poco antes de la muerte del rey, ya había ya muchas tierras por toda Prusia dedicadas a la patata.</a:t>
            </a:r>
          </a:p>
        </p:txBody>
      </p:sp>
      <p:sp>
        <p:nvSpPr>
          <p:cNvPr id="3" name="2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pic>
        <p:nvPicPr>
          <p:cNvPr id="11268" name="Picture 5" descr="http://2.bp.blogspot.com/-UUT6AvFKkcQ/TbJBEUMUmbI/AAAAAAAAKtA/7x0HTFTzsDc/s1600/Papa+Patata+cosechando.jpg"/>
          <p:cNvPicPr>
            <a:picLocks noChangeAspect="1" noChangeArrowheads="1"/>
          </p:cNvPicPr>
          <p:nvPr/>
        </p:nvPicPr>
        <p:blipFill>
          <a:blip r:embed="rId2" cstate="print"/>
          <a:srcRect/>
          <a:stretch>
            <a:fillRect/>
          </a:stretch>
        </p:blipFill>
        <p:spPr bwMode="auto">
          <a:xfrm>
            <a:off x="3059113" y="908050"/>
            <a:ext cx="2913062" cy="2665413"/>
          </a:xfrm>
          <a:prstGeom prst="rect">
            <a:avLst/>
          </a:prstGeom>
          <a:noFill/>
          <a:ln w="9525">
            <a:noFill/>
            <a:miter lim="800000"/>
            <a:headEnd/>
            <a:tailEnd/>
          </a:ln>
        </p:spPr>
      </p:pic>
      <p:sp>
        <p:nvSpPr>
          <p:cNvPr id="5" name="4 Rectángulo"/>
          <p:cNvSpPr/>
          <p:nvPr/>
        </p:nvSpPr>
        <p:spPr>
          <a:xfrm>
            <a:off x="1619250" y="3500438"/>
            <a:ext cx="5256213" cy="2889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3.bp.blogspot.com/-BgU7riZA0L4/VBrNQFR2UbI/AAAAAAAASQk/rpLXgZCESpg/s1600/Produkt_Kartoffeln_normale.fw_-600x400.png"/>
          <p:cNvPicPr>
            <a:picLocks noChangeAspect="1" noChangeArrowheads="1"/>
          </p:cNvPicPr>
          <p:nvPr/>
        </p:nvPicPr>
        <p:blipFill>
          <a:blip r:embed="rId2" cstate="print"/>
          <a:srcRect/>
          <a:stretch>
            <a:fillRect/>
          </a:stretch>
        </p:blipFill>
        <p:spPr bwMode="auto">
          <a:xfrm>
            <a:off x="0" y="404813"/>
            <a:ext cx="9144000" cy="6096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1116013" y="4724400"/>
            <a:ext cx="6840537" cy="1323975"/>
          </a:xfrm>
          <a:prstGeom prst="rect">
            <a:avLst/>
          </a:prstGeom>
          <a:noFill/>
          <a:ln w="9525">
            <a:noFill/>
            <a:miter lim="800000"/>
            <a:headEnd/>
            <a:tailEnd/>
          </a:ln>
        </p:spPr>
        <p:txBody>
          <a:bodyPr>
            <a:spAutoFit/>
          </a:bodyPr>
          <a:lstStyle/>
          <a:p>
            <a:pPr algn="ctr"/>
            <a:r>
              <a:rPr lang="es-ES" sz="2000">
                <a:solidFill>
                  <a:srgbClr val="FFECC5"/>
                </a:solidFill>
                <a:latin typeface="Batang" pitchFamily="18" charset="-127"/>
                <a:ea typeface="Batang" pitchFamily="18" charset="-127"/>
              </a:rPr>
              <a:t>Una anécdota mitad leyenda mitad histórica. Lo que si es seguro que Federico II ayudó a la aceptación de la patata por parte del pueblo alemán siendo ahora de los mayores consumidores de patatas en Europa.</a:t>
            </a:r>
          </a:p>
        </p:txBody>
      </p:sp>
      <p:sp>
        <p:nvSpPr>
          <p:cNvPr id="5" name="4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pic>
        <p:nvPicPr>
          <p:cNvPr id="13316" name="Picture 4" descr="http://estaticos04.cache.el-mundo.net/elmundo/imagenes/2012/02/14/andalucia/1329242751_0.jpg"/>
          <p:cNvPicPr>
            <a:picLocks noChangeAspect="1" noChangeArrowheads="1"/>
          </p:cNvPicPr>
          <p:nvPr/>
        </p:nvPicPr>
        <p:blipFill>
          <a:blip r:embed="rId2" cstate="print"/>
          <a:srcRect/>
          <a:stretch>
            <a:fillRect/>
          </a:stretch>
        </p:blipFill>
        <p:spPr bwMode="auto">
          <a:xfrm>
            <a:off x="1835150" y="836613"/>
            <a:ext cx="5400675" cy="3597275"/>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http://www.leverduredelmioorto.it/wp-content/uploads/patata4.jpg"/>
          <p:cNvPicPr>
            <a:picLocks noChangeAspect="1" noChangeArrowheads="1"/>
          </p:cNvPicPr>
          <p:nvPr/>
        </p:nvPicPr>
        <p:blipFill>
          <a:blip r:embed="rId2" cstate="print"/>
          <a:srcRect/>
          <a:stretch>
            <a:fillRect/>
          </a:stretch>
        </p:blipFill>
        <p:spPr bwMode="auto">
          <a:xfrm>
            <a:off x="323850" y="1268413"/>
            <a:ext cx="8496300" cy="44735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755650" y="4221163"/>
            <a:ext cx="7596188" cy="1938337"/>
          </a:xfrm>
          <a:prstGeom prst="rect">
            <a:avLst/>
          </a:prstGeom>
          <a:noFill/>
          <a:ln w="9525">
            <a:noFill/>
            <a:miter lim="800000"/>
            <a:headEnd/>
            <a:tailEnd/>
          </a:ln>
        </p:spPr>
        <p:txBody>
          <a:bodyPr>
            <a:spAutoFit/>
          </a:bodyPr>
          <a:lstStyle/>
          <a:p>
            <a:pPr algn="ctr"/>
            <a:r>
              <a:rPr lang="es-ES" sz="2000">
                <a:solidFill>
                  <a:srgbClr val="FFECC5"/>
                </a:solidFill>
                <a:latin typeface="Batang" pitchFamily="18" charset="-127"/>
                <a:ea typeface="Batang" pitchFamily="18" charset="-127"/>
              </a:rPr>
              <a:t>En la actualidad en el </a:t>
            </a:r>
            <a:r>
              <a:rPr lang="es-ES" sz="2000" b="1">
                <a:solidFill>
                  <a:srgbClr val="FFECC5"/>
                </a:solidFill>
                <a:latin typeface="Batang" pitchFamily="18" charset="-127"/>
                <a:ea typeface="Batang" pitchFamily="18" charset="-127"/>
              </a:rPr>
              <a:t>Palacio de Sanssouci</a:t>
            </a:r>
            <a:r>
              <a:rPr lang="es-ES" sz="2000">
                <a:solidFill>
                  <a:srgbClr val="FFECC5"/>
                </a:solidFill>
                <a:latin typeface="Batang" pitchFamily="18" charset="-127"/>
                <a:ea typeface="Batang" pitchFamily="18" charset="-127"/>
              </a:rPr>
              <a:t>, en Potsdam, tres siglos después de su reinado se le sigue recordando. En la lapida de su tumba en lugar de flores, la gente deposita patatas. No se trata de ninguna broma: es una tradición que se hace en conmemoración del que se considera el “padre de la patata” en Alemania: </a:t>
            </a:r>
            <a:r>
              <a:rPr lang="es-ES" sz="2000" b="1">
                <a:solidFill>
                  <a:srgbClr val="FFECC5"/>
                </a:solidFill>
                <a:latin typeface="Batang" pitchFamily="18" charset="-127"/>
                <a:ea typeface="Batang" pitchFamily="18" charset="-127"/>
              </a:rPr>
              <a:t>el rey prusiano Federico II</a:t>
            </a:r>
            <a:r>
              <a:rPr lang="es-ES" sz="2000">
                <a:solidFill>
                  <a:srgbClr val="FFECC5"/>
                </a:solidFill>
                <a:latin typeface="Batang" pitchFamily="18" charset="-127"/>
                <a:ea typeface="Batang" pitchFamily="18" charset="-127"/>
              </a:rPr>
              <a:t>.</a:t>
            </a:r>
          </a:p>
        </p:txBody>
      </p:sp>
      <p:pic>
        <p:nvPicPr>
          <p:cNvPr id="15363" name="Picture 2" descr="http://www.tibicon.net/wp-content/uploads/Federico-il-grande-480.jpg"/>
          <p:cNvPicPr>
            <a:picLocks noChangeAspect="1" noChangeArrowheads="1"/>
          </p:cNvPicPr>
          <p:nvPr/>
        </p:nvPicPr>
        <p:blipFill>
          <a:blip r:embed="rId2" cstate="print"/>
          <a:srcRect/>
          <a:stretch>
            <a:fillRect/>
          </a:stretch>
        </p:blipFill>
        <p:spPr bwMode="auto">
          <a:xfrm>
            <a:off x="2195513" y="368300"/>
            <a:ext cx="4679950" cy="3509963"/>
          </a:xfrm>
          <a:prstGeom prst="rect">
            <a:avLst/>
          </a:prstGeom>
          <a:noFill/>
          <a:ln w="9525">
            <a:noFill/>
            <a:miter lim="800000"/>
            <a:headEnd/>
            <a:tailEnd/>
          </a:ln>
        </p:spPr>
      </p:pic>
      <p:sp>
        <p:nvSpPr>
          <p:cNvPr id="4" name="3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upload.wikimedia.org/wikipedia/commons/thumb/3/3d/Mittelbau_Sanssouci.jpg/800px-Mittelbau_Sanssouci.jpg"/>
          <p:cNvPicPr>
            <a:picLocks noChangeAspect="1" noChangeArrowheads="1"/>
          </p:cNvPicPr>
          <p:nvPr/>
        </p:nvPicPr>
        <p:blipFill>
          <a:blip r:embed="rId2" cstate="print"/>
          <a:srcRect/>
          <a:stretch>
            <a:fillRect/>
          </a:stretch>
        </p:blipFill>
        <p:spPr bwMode="auto">
          <a:xfrm>
            <a:off x="0" y="38100"/>
            <a:ext cx="9144000" cy="6789738"/>
          </a:xfrm>
          <a:prstGeom prst="rect">
            <a:avLst/>
          </a:prstGeom>
          <a:noFill/>
          <a:ln w="9525">
            <a:noFill/>
            <a:miter lim="800000"/>
            <a:headEnd/>
            <a:tailEnd/>
          </a:ln>
        </p:spPr>
      </p:pic>
      <p:sp>
        <p:nvSpPr>
          <p:cNvPr id="16387" name="2 Rectángulo"/>
          <p:cNvSpPr>
            <a:spLocks noChangeArrowheads="1"/>
          </p:cNvSpPr>
          <p:nvPr/>
        </p:nvSpPr>
        <p:spPr bwMode="auto">
          <a:xfrm>
            <a:off x="0" y="6165850"/>
            <a:ext cx="9144000" cy="338138"/>
          </a:xfrm>
          <a:prstGeom prst="rect">
            <a:avLst/>
          </a:prstGeom>
          <a:noFill/>
          <a:ln w="9525">
            <a:noFill/>
            <a:miter lim="800000"/>
            <a:headEnd/>
            <a:tailEnd/>
          </a:ln>
        </p:spPr>
        <p:txBody>
          <a:bodyPr>
            <a:spAutoFit/>
          </a:bodyPr>
          <a:lstStyle/>
          <a:p>
            <a:pPr algn="ctr"/>
            <a:r>
              <a:rPr lang="es-ES" sz="1600" b="1">
                <a:solidFill>
                  <a:schemeClr val="bg1"/>
                </a:solidFill>
                <a:latin typeface="Batang" pitchFamily="18" charset="-127"/>
                <a:ea typeface="Batang" pitchFamily="18" charset="-127"/>
              </a:rPr>
              <a:t>Palacio oficial de verano de Federico II, rey de Prusia, en Potsdam, cerca de Berlín. </a:t>
            </a:r>
          </a:p>
        </p:txBody>
      </p:sp>
    </p:spTree>
  </p:cSld>
  <p:clrMapOvr>
    <a:masterClrMapping/>
  </p:clrMapOvr>
  <p:transition spd="slow">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upload.wikimedia.org/wikipedia/commons/thumb/c/c1/P1190390_Potsdam_sans_souci_rwk.jpg/1024px-P1190390_Potsdam_sans_souci_rwk.jpg"/>
          <p:cNvPicPr>
            <a:picLocks noChangeAspect="1" noChangeArrowheads="1"/>
          </p:cNvPicPr>
          <p:nvPr/>
        </p:nvPicPr>
        <p:blipFill>
          <a:blip r:embed="rId2" cstate="print"/>
          <a:srcRect/>
          <a:stretch>
            <a:fillRect/>
          </a:stretch>
        </p:blipFill>
        <p:spPr bwMode="auto">
          <a:xfrm>
            <a:off x="0" y="260350"/>
            <a:ext cx="9144000" cy="626745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upload.wikimedia.org/wikipedia/commons/thumb/1/1c/Sanssouci-Air.JPG/1024px-Sanssouci-Air.JPG"/>
          <p:cNvPicPr>
            <a:picLocks noChangeAspect="1" noChangeArrowheads="1"/>
          </p:cNvPicPr>
          <p:nvPr/>
        </p:nvPicPr>
        <p:blipFill>
          <a:blip r:embed="rId2" cstate="print"/>
          <a:srcRect/>
          <a:stretch>
            <a:fillRect/>
          </a:stretch>
        </p:blipFill>
        <p:spPr bwMode="auto">
          <a:xfrm>
            <a:off x="0" y="404813"/>
            <a:ext cx="9144000" cy="609282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upload.wikimedia.org/wikipedia/commons/thumb/9/9e/Friedrich_der_grosse_grab_hg.jpg/800px-Friedrich_der_grosse_grab_hg.jpg"/>
          <p:cNvPicPr>
            <a:picLocks noChangeAspect="1" noChangeArrowheads="1"/>
          </p:cNvPicPr>
          <p:nvPr/>
        </p:nvPicPr>
        <p:blipFill>
          <a:blip r:embed="rId2" cstate="print"/>
          <a:srcRect/>
          <a:stretch>
            <a:fillRect/>
          </a:stretch>
        </p:blipFill>
        <p:spPr bwMode="auto">
          <a:xfrm>
            <a:off x="0" y="0"/>
            <a:ext cx="9155113" cy="6858000"/>
          </a:xfrm>
          <a:prstGeom prst="rect">
            <a:avLst/>
          </a:prstGeom>
          <a:noFill/>
          <a:ln w="9525">
            <a:noFill/>
            <a:miter lim="800000"/>
            <a:headEnd/>
            <a:tailEnd/>
          </a:ln>
        </p:spPr>
      </p:pic>
      <p:sp>
        <p:nvSpPr>
          <p:cNvPr id="4" name="3 Rectángulo"/>
          <p:cNvSpPr/>
          <p:nvPr/>
        </p:nvSpPr>
        <p:spPr>
          <a:xfrm>
            <a:off x="0" y="5732463"/>
            <a:ext cx="4572000" cy="923925"/>
          </a:xfrm>
          <a:prstGeom prst="rect">
            <a:avLst/>
          </a:prstGeom>
        </p:spPr>
        <p:txBody>
          <a:bodyPr>
            <a:spAutoFit/>
          </a:bodyPr>
          <a:lstStyle/>
          <a:p>
            <a:pPr algn="ctr">
              <a:defRPr/>
            </a:pPr>
            <a:r>
              <a:rPr lang="es-ES" b="1" dirty="0">
                <a:effectLst>
                  <a:outerShdw blurRad="50800" dist="50800" dir="5400000" algn="ctr" rotWithShape="0">
                    <a:schemeClr val="bg1"/>
                  </a:outerShdw>
                </a:effectLst>
                <a:latin typeface="Batang" pitchFamily="18" charset="-127"/>
                <a:ea typeface="Batang" pitchFamily="18" charset="-127"/>
              </a:rPr>
              <a:t>Tumba en Potsdam</a:t>
            </a:r>
          </a:p>
          <a:p>
            <a:pPr algn="ctr">
              <a:defRPr/>
            </a:pPr>
            <a:r>
              <a:rPr lang="es-ES" b="1" dirty="0">
                <a:effectLst>
                  <a:outerShdw blurRad="50800" dist="50800" dir="5400000" algn="ctr" rotWithShape="0">
                    <a:schemeClr val="bg1"/>
                  </a:outerShdw>
                </a:effectLst>
                <a:latin typeface="Batang" pitchFamily="18" charset="-127"/>
                <a:ea typeface="Batang" pitchFamily="18" charset="-127"/>
              </a:rPr>
              <a:t>Federico II de Prusia, “El Grande” </a:t>
            </a:r>
          </a:p>
          <a:p>
            <a:pPr algn="ctr">
              <a:defRPr/>
            </a:pPr>
            <a:r>
              <a:rPr lang="es-ES" b="1" dirty="0">
                <a:effectLst>
                  <a:outerShdw blurRad="50800" dist="50800" dir="5400000" algn="ctr" rotWithShape="0">
                    <a:schemeClr val="bg1"/>
                  </a:outerShdw>
                </a:effectLst>
                <a:latin typeface="Batang" pitchFamily="18" charset="-127"/>
                <a:ea typeface="Batang" pitchFamily="18" charset="-127"/>
              </a:rPr>
              <a:t>(1712-1786)</a:t>
            </a: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latrompetadejerico.files.wordpress.com/2013/10/potsdamalemaniagermanydeutschland_00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3.bp.blogspot.com/-2eP55Ncx5Q4/VBrLHZPNK6I/AAAAAAAASQY/uZOWbqqjMsI/s1600/IMG_174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4.bp.blogspot.com/-hSD46r3loQ0/UeRv2iV0kiI/AAAAAAAAbfI/Y4o1_dQxJYI/s1600/20130331_14063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281302"/>
        </a:solidFill>
        <a:effectLst/>
      </p:bgPr>
    </p:bg>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395288" y="4797425"/>
            <a:ext cx="8353425" cy="1322388"/>
          </a:xfrm>
          <a:prstGeom prst="rect">
            <a:avLst/>
          </a:prstGeom>
          <a:noFill/>
          <a:ln w="9525">
            <a:noFill/>
            <a:miter lim="800000"/>
            <a:headEnd/>
            <a:tailEnd/>
          </a:ln>
        </p:spPr>
        <p:txBody>
          <a:bodyPr>
            <a:spAutoFit/>
          </a:bodyPr>
          <a:lstStyle/>
          <a:p>
            <a:pPr algn="ctr"/>
            <a:r>
              <a:rPr lang="es-ES" sz="2000">
                <a:latin typeface="Batang" pitchFamily="18" charset="-127"/>
                <a:ea typeface="Batang" pitchFamily="18" charset="-127"/>
              </a:rPr>
              <a:t>En Francia sin embargo no fue hasta 1785 que la patata se presentó en la alta sociedad. Fue durante una gran recepción, ocurrida en Versalles, donde </a:t>
            </a:r>
            <a:r>
              <a:rPr lang="es-ES" sz="2000" b="1">
                <a:latin typeface="Batang" pitchFamily="18" charset="-127"/>
                <a:ea typeface="Batang" pitchFamily="18" charset="-127"/>
              </a:rPr>
              <a:t>Antoine Parmentier</a:t>
            </a:r>
            <a:r>
              <a:rPr lang="es-ES" sz="2000">
                <a:latin typeface="Batang" pitchFamily="18" charset="-127"/>
                <a:ea typeface="Batang" pitchFamily="18" charset="-127"/>
              </a:rPr>
              <a:t>  que había estado cautivo en Prusia trajo un presente al último rey francés </a:t>
            </a:r>
            <a:r>
              <a:rPr lang="es-ES" sz="2000" b="1">
                <a:latin typeface="Batang" pitchFamily="18" charset="-127"/>
                <a:ea typeface="Batang" pitchFamily="18" charset="-127"/>
              </a:rPr>
              <a:t>Luis XVI</a:t>
            </a:r>
            <a:r>
              <a:rPr lang="es-ES" sz="2000">
                <a:latin typeface="Batang" pitchFamily="18" charset="-127"/>
                <a:ea typeface="Batang" pitchFamily="18" charset="-127"/>
              </a:rPr>
              <a:t>.</a:t>
            </a:r>
          </a:p>
        </p:txBody>
      </p:sp>
      <p:pic>
        <p:nvPicPr>
          <p:cNvPr id="23555" name="Picture 4" descr="http://www.alacartaparados.es/wp-content/uploads/2013/05/parmentier.png"/>
          <p:cNvPicPr>
            <a:picLocks noChangeAspect="1" noChangeArrowheads="1"/>
          </p:cNvPicPr>
          <p:nvPr/>
        </p:nvPicPr>
        <p:blipFill>
          <a:blip r:embed="rId2" cstate="print"/>
          <a:srcRect/>
          <a:stretch>
            <a:fillRect/>
          </a:stretch>
        </p:blipFill>
        <p:spPr bwMode="auto">
          <a:xfrm>
            <a:off x="2627313" y="692150"/>
            <a:ext cx="3960812" cy="3960813"/>
          </a:xfrm>
          <a:prstGeom prst="rect">
            <a:avLst/>
          </a:prstGeom>
          <a:noFill/>
          <a:ln w="9525">
            <a:noFill/>
            <a:miter lim="800000"/>
            <a:headEnd/>
            <a:tailEnd/>
          </a:ln>
        </p:spPr>
      </p:pic>
      <p:sp>
        <p:nvSpPr>
          <p:cNvPr id="9" name="8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
        <p:nvSpPr>
          <p:cNvPr id="23557" name="9 Rectángulo"/>
          <p:cNvSpPr>
            <a:spLocks noChangeArrowheads="1"/>
          </p:cNvSpPr>
          <p:nvPr/>
        </p:nvSpPr>
        <p:spPr bwMode="auto">
          <a:xfrm>
            <a:off x="3419475" y="4221163"/>
            <a:ext cx="1836738" cy="261937"/>
          </a:xfrm>
          <a:prstGeom prst="rect">
            <a:avLst/>
          </a:prstGeom>
          <a:noFill/>
          <a:ln w="9525">
            <a:noFill/>
            <a:miter lim="800000"/>
            <a:headEnd/>
            <a:tailEnd/>
          </a:ln>
        </p:spPr>
        <p:txBody>
          <a:bodyPr>
            <a:spAutoFit/>
          </a:bodyPr>
          <a:lstStyle/>
          <a:p>
            <a:pPr algn="ctr"/>
            <a:r>
              <a:rPr lang="es-ES" sz="1100" i="1">
                <a:solidFill>
                  <a:srgbClr val="FFECC5"/>
                </a:solidFill>
                <a:latin typeface="Batang" pitchFamily="18" charset="-127"/>
                <a:ea typeface="Batang" pitchFamily="18" charset="-127"/>
              </a:rPr>
              <a:t>Antoine Parmentier</a:t>
            </a:r>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281302"/>
        </a:solidFill>
        <a:effectLst/>
      </p:bgPr>
    </p:bg>
    <p:spTree>
      <p:nvGrpSpPr>
        <p:cNvPr id="1" name=""/>
        <p:cNvGrpSpPr/>
        <p:nvPr/>
      </p:nvGrpSpPr>
      <p:grpSpPr>
        <a:xfrm>
          <a:off x="0" y="0"/>
          <a:ext cx="0" cy="0"/>
          <a:chOff x="0" y="0"/>
          <a:chExt cx="0" cy="0"/>
        </a:xfrm>
      </p:grpSpPr>
      <p:sp>
        <p:nvSpPr>
          <p:cNvPr id="24578" name="2 Rectángulo"/>
          <p:cNvSpPr>
            <a:spLocks noChangeArrowheads="1"/>
          </p:cNvSpPr>
          <p:nvPr/>
        </p:nvSpPr>
        <p:spPr bwMode="auto">
          <a:xfrm>
            <a:off x="539750" y="4797425"/>
            <a:ext cx="8064500" cy="1754188"/>
          </a:xfrm>
          <a:prstGeom prst="rect">
            <a:avLst/>
          </a:prstGeom>
          <a:noFill/>
          <a:ln w="9525">
            <a:noFill/>
            <a:miter lim="800000"/>
            <a:headEnd/>
            <a:tailEnd/>
          </a:ln>
        </p:spPr>
        <p:txBody>
          <a:bodyPr>
            <a:spAutoFit/>
          </a:bodyPr>
          <a:lstStyle/>
          <a:p>
            <a:pPr algn="ctr"/>
            <a:r>
              <a:rPr lang="es-ES" i="1">
                <a:latin typeface="Batang" pitchFamily="18" charset="-127"/>
                <a:ea typeface="Batang" pitchFamily="18" charset="-127"/>
              </a:rPr>
              <a:t>"Señor, quiero ofreceros un ramo digno de su majestad: la flor de una planta que puede solucionar la alimentación de los franceses”. </a:t>
            </a:r>
            <a:r>
              <a:rPr lang="es-ES">
                <a:latin typeface="Batang" pitchFamily="18" charset="-127"/>
                <a:ea typeface="Batang" pitchFamily="18" charset="-127"/>
              </a:rPr>
              <a:t>El rey que ya ha leído sus estudios sobre la patata, tomó el ramo, lo contempló un momento y dijo</a:t>
            </a:r>
            <a:r>
              <a:rPr lang="es-ES" i="1">
                <a:latin typeface="Batang" pitchFamily="18" charset="-127"/>
                <a:ea typeface="Batang" pitchFamily="18" charset="-127"/>
              </a:rPr>
              <a:t> “Monsieur Parmentier, hombre como vos no pueden recompensarse con dinero. Pero hay una moneda quizá digna de ellos. Dadme la mano y acompañadme a besar a la reina.”</a:t>
            </a:r>
            <a:endParaRPr lang="es-ES">
              <a:latin typeface="Batang" pitchFamily="18" charset="-127"/>
              <a:ea typeface="Batang" pitchFamily="18" charset="-127"/>
            </a:endParaRPr>
          </a:p>
        </p:txBody>
      </p:sp>
      <p:pic>
        <p:nvPicPr>
          <p:cNvPr id="24579" name="Picture 2" descr="http://paintingandframe.com/uploadpic/others/big/antoine_parmentier.jpg"/>
          <p:cNvPicPr>
            <a:picLocks noChangeAspect="1" noChangeArrowheads="1"/>
          </p:cNvPicPr>
          <p:nvPr/>
        </p:nvPicPr>
        <p:blipFill>
          <a:blip r:embed="rId2" cstate="print"/>
          <a:srcRect/>
          <a:stretch>
            <a:fillRect/>
          </a:stretch>
        </p:blipFill>
        <p:spPr bwMode="auto">
          <a:xfrm>
            <a:off x="1187450" y="404813"/>
            <a:ext cx="6769100" cy="4329112"/>
          </a:xfrm>
          <a:prstGeom prst="rect">
            <a:avLst/>
          </a:prstGeom>
          <a:noFill/>
          <a:ln w="9525">
            <a:noFill/>
            <a:miter lim="800000"/>
            <a:headEnd/>
            <a:tailEnd/>
          </a:ln>
        </p:spPr>
      </p:pic>
      <p:sp>
        <p:nvSpPr>
          <p:cNvPr id="5" name="4 Rectángulo"/>
          <p:cNvSpPr/>
          <p:nvPr/>
        </p:nvSpPr>
        <p:spPr>
          <a:xfrm>
            <a:off x="323850" y="188913"/>
            <a:ext cx="8496300" cy="6480175"/>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2.bp.blogspot.com/-ySkj4NH2sjY/VBraNz8155I/AAAAAAAASQ8/_niNTJ9B1M0/s1600/Louis_XVI_et_Parmentier.jpg"/>
          <p:cNvPicPr>
            <a:picLocks noChangeAspect="1" noChangeArrowheads="1"/>
          </p:cNvPicPr>
          <p:nvPr/>
        </p:nvPicPr>
        <p:blipFill>
          <a:blip r:embed="rId2" cstate="print"/>
          <a:srcRect/>
          <a:stretch>
            <a:fillRect/>
          </a:stretch>
        </p:blipFill>
        <p:spPr bwMode="auto">
          <a:xfrm>
            <a:off x="2124075" y="0"/>
            <a:ext cx="4846638" cy="6858000"/>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281302"/>
        </a:solidFill>
        <a:effectLst/>
      </p:bgPr>
    </p:bg>
    <p:spTree>
      <p:nvGrpSpPr>
        <p:cNvPr id="1" name=""/>
        <p:cNvGrpSpPr/>
        <p:nvPr/>
      </p:nvGrpSpPr>
      <p:grpSpPr>
        <a:xfrm>
          <a:off x="0" y="0"/>
          <a:ext cx="0" cy="0"/>
          <a:chOff x="0" y="0"/>
          <a:chExt cx="0" cy="0"/>
        </a:xfrm>
      </p:grpSpPr>
      <p:sp>
        <p:nvSpPr>
          <p:cNvPr id="26626" name="1 Rectángulo"/>
          <p:cNvSpPr>
            <a:spLocks noChangeArrowheads="1"/>
          </p:cNvSpPr>
          <p:nvPr/>
        </p:nvSpPr>
        <p:spPr bwMode="auto">
          <a:xfrm>
            <a:off x="468313" y="4581525"/>
            <a:ext cx="8170862" cy="1630363"/>
          </a:xfrm>
          <a:prstGeom prst="rect">
            <a:avLst/>
          </a:prstGeom>
          <a:noFill/>
          <a:ln w="9525">
            <a:noFill/>
            <a:miter lim="800000"/>
            <a:headEnd/>
            <a:tailEnd/>
          </a:ln>
        </p:spPr>
        <p:txBody>
          <a:bodyPr>
            <a:spAutoFit/>
          </a:bodyPr>
          <a:lstStyle/>
          <a:p>
            <a:pPr algn="ctr"/>
            <a:r>
              <a:rPr lang="es-ES" sz="2000">
                <a:latin typeface="Batang" pitchFamily="18" charset="-127"/>
                <a:ea typeface="Batang" pitchFamily="18" charset="-127"/>
              </a:rPr>
              <a:t>Y de esta manera Parmentier consiguió que se levantara la prohibición del cultivo, promoviendo su consumo. En su campaña para difundir su cultivo como alimento, recurrió a la misma estratagema que Federico II, estrategia que conoció en Prusia mientras estuvo prisionero durante la Guerra de los Siete Años.</a:t>
            </a:r>
          </a:p>
        </p:txBody>
      </p:sp>
      <p:pic>
        <p:nvPicPr>
          <p:cNvPr id="26627" name="Picture 2" descr="http://www.universcience.tv/ressources/media/photo-5519-antoine-parmentier-et-la-pomme-de-terre.html"/>
          <p:cNvPicPr>
            <a:picLocks noChangeAspect="1" noChangeArrowheads="1"/>
          </p:cNvPicPr>
          <p:nvPr/>
        </p:nvPicPr>
        <p:blipFill>
          <a:blip r:embed="rId2" cstate="print"/>
          <a:srcRect/>
          <a:stretch>
            <a:fillRect/>
          </a:stretch>
        </p:blipFill>
        <p:spPr bwMode="auto">
          <a:xfrm>
            <a:off x="611188" y="836613"/>
            <a:ext cx="5972175" cy="3429000"/>
          </a:xfrm>
          <a:prstGeom prst="rect">
            <a:avLst/>
          </a:prstGeom>
          <a:noFill/>
          <a:ln w="9525">
            <a:noFill/>
            <a:miter lim="800000"/>
            <a:headEnd/>
            <a:tailEnd/>
          </a:ln>
        </p:spPr>
      </p:pic>
      <p:sp>
        <p:nvSpPr>
          <p:cNvPr id="4" name="3 Rectángulo"/>
          <p:cNvSpPr/>
          <p:nvPr/>
        </p:nvSpPr>
        <p:spPr>
          <a:xfrm>
            <a:off x="0" y="0"/>
            <a:ext cx="2771775" cy="4437063"/>
          </a:xfrm>
          <a:prstGeom prst="rect">
            <a:avLst/>
          </a:prstGeom>
          <a:solidFill>
            <a:srgbClr val="28130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5" name="4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Tree>
  </p:cSld>
  <p:clrMapOvr>
    <a:masterClrMapping/>
  </p:clrMapOvr>
  <p:transition spd="slow">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281302"/>
        </a:solidFill>
        <a:effectLst/>
      </p:bgPr>
    </p:bg>
    <p:spTree>
      <p:nvGrpSpPr>
        <p:cNvPr id="1" name=""/>
        <p:cNvGrpSpPr/>
        <p:nvPr/>
      </p:nvGrpSpPr>
      <p:grpSpPr>
        <a:xfrm>
          <a:off x="0" y="0"/>
          <a:ext cx="0" cy="0"/>
          <a:chOff x="0" y="0"/>
          <a:chExt cx="0" cy="0"/>
        </a:xfrm>
      </p:grpSpPr>
      <p:sp>
        <p:nvSpPr>
          <p:cNvPr id="27650" name="3 Rectángulo"/>
          <p:cNvSpPr>
            <a:spLocks noChangeArrowheads="1"/>
          </p:cNvSpPr>
          <p:nvPr/>
        </p:nvSpPr>
        <p:spPr bwMode="auto">
          <a:xfrm>
            <a:off x="611188" y="4581525"/>
            <a:ext cx="7740650" cy="2011363"/>
          </a:xfrm>
          <a:prstGeom prst="rect">
            <a:avLst/>
          </a:prstGeom>
          <a:noFill/>
          <a:ln w="9525">
            <a:noFill/>
            <a:miter lim="800000"/>
            <a:headEnd/>
            <a:tailEnd/>
          </a:ln>
        </p:spPr>
        <p:txBody>
          <a:bodyPr>
            <a:spAutoFit/>
          </a:bodyPr>
          <a:lstStyle/>
          <a:p>
            <a:pPr algn="ctr"/>
            <a:r>
              <a:rPr lang="es-ES" sz="2000" b="1">
                <a:latin typeface="Batang" pitchFamily="18" charset="-127"/>
                <a:ea typeface="Batang" pitchFamily="18" charset="-127"/>
              </a:rPr>
              <a:t>Luis XVI </a:t>
            </a:r>
            <a:r>
              <a:rPr lang="es-ES" sz="2000">
                <a:latin typeface="Batang" pitchFamily="18" charset="-127"/>
                <a:ea typeface="Batang" pitchFamily="18" charset="-127"/>
              </a:rPr>
              <a:t>le cedió unos terrenos en Sablons y en Grenelle para las plantaciones, las matas cubrían los campos, Parmentier ordenó vigilarlas como si se tratara de auténticos tesoros. Algunos parisinos, intrigados, al igual que habían hecho los prusianos, arrancaron durante la noche las patatas con la complicidad los guardianes.</a:t>
            </a:r>
          </a:p>
        </p:txBody>
      </p:sp>
      <p:pic>
        <p:nvPicPr>
          <p:cNvPr id="27651" name="Picture 4" descr="http://media-cache-ec0.pinimg.com/736x/85/8e/76/858e765cb50562c54a6638d8a78a8905.jpg"/>
          <p:cNvPicPr>
            <a:picLocks noChangeAspect="1" noChangeArrowheads="1"/>
          </p:cNvPicPr>
          <p:nvPr/>
        </p:nvPicPr>
        <p:blipFill>
          <a:blip r:embed="rId2" cstate="print"/>
          <a:srcRect/>
          <a:stretch>
            <a:fillRect/>
          </a:stretch>
        </p:blipFill>
        <p:spPr bwMode="auto">
          <a:xfrm>
            <a:off x="3059113" y="404813"/>
            <a:ext cx="3109912" cy="4078287"/>
          </a:xfrm>
          <a:prstGeom prst="rect">
            <a:avLst/>
          </a:prstGeom>
          <a:noFill/>
          <a:ln w="9525">
            <a:noFill/>
            <a:miter lim="800000"/>
            <a:headEnd/>
            <a:tailEnd/>
          </a:ln>
        </p:spPr>
      </p:pic>
      <p:sp>
        <p:nvSpPr>
          <p:cNvPr id="5" name="4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
        <p:nvSpPr>
          <p:cNvPr id="27653" name="5 Rectángulo"/>
          <p:cNvSpPr>
            <a:spLocks noChangeArrowheads="1"/>
          </p:cNvSpPr>
          <p:nvPr/>
        </p:nvSpPr>
        <p:spPr bwMode="auto">
          <a:xfrm>
            <a:off x="5148263" y="4221163"/>
            <a:ext cx="1008062" cy="261937"/>
          </a:xfrm>
          <a:prstGeom prst="rect">
            <a:avLst/>
          </a:prstGeom>
          <a:noFill/>
          <a:ln w="9525">
            <a:noFill/>
            <a:miter lim="800000"/>
            <a:headEnd/>
            <a:tailEnd/>
          </a:ln>
        </p:spPr>
        <p:txBody>
          <a:bodyPr>
            <a:spAutoFit/>
          </a:bodyPr>
          <a:lstStyle/>
          <a:p>
            <a:pPr algn="ctr"/>
            <a:r>
              <a:rPr lang="es-ES" sz="1100" b="1" i="1">
                <a:solidFill>
                  <a:schemeClr val="bg1"/>
                </a:solidFill>
                <a:latin typeface="Batang" pitchFamily="18" charset="-127"/>
                <a:ea typeface="Batang" pitchFamily="18" charset="-127"/>
              </a:rPr>
              <a:t>Luis XVI </a:t>
            </a:r>
          </a:p>
        </p:txBody>
      </p:sp>
    </p:spTree>
  </p:cSld>
  <p:clrMapOvr>
    <a:masterClrMapping/>
  </p:clrMapOvr>
  <p:transition spd="slow">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281302"/>
        </a:solidFill>
        <a:effectLst/>
      </p:bgPr>
    </p:bg>
    <p:spTree>
      <p:nvGrpSpPr>
        <p:cNvPr id="1" name=""/>
        <p:cNvGrpSpPr/>
        <p:nvPr/>
      </p:nvGrpSpPr>
      <p:grpSpPr>
        <a:xfrm>
          <a:off x="0" y="0"/>
          <a:ext cx="0" cy="0"/>
          <a:chOff x="0" y="0"/>
          <a:chExt cx="0" cy="0"/>
        </a:xfrm>
      </p:grpSpPr>
      <p:pic>
        <p:nvPicPr>
          <p:cNvPr id="28674" name="Picture 2" descr="http://www.france-pittoresque.com/IMG/jpg/Parmentier.jpg"/>
          <p:cNvPicPr>
            <a:picLocks noChangeAspect="1" noChangeArrowheads="1"/>
          </p:cNvPicPr>
          <p:nvPr/>
        </p:nvPicPr>
        <p:blipFill>
          <a:blip r:embed="rId2" cstate="print"/>
          <a:srcRect/>
          <a:stretch>
            <a:fillRect/>
          </a:stretch>
        </p:blipFill>
        <p:spPr bwMode="auto">
          <a:xfrm>
            <a:off x="2411413" y="476250"/>
            <a:ext cx="4176712" cy="5221288"/>
          </a:xfrm>
          <a:prstGeom prst="rect">
            <a:avLst/>
          </a:prstGeom>
          <a:noFill/>
          <a:ln w="9525">
            <a:noFill/>
            <a:miter lim="800000"/>
            <a:headEnd/>
            <a:tailEnd/>
          </a:ln>
        </p:spPr>
      </p:pic>
      <p:sp>
        <p:nvSpPr>
          <p:cNvPr id="28675" name="2 Rectángulo"/>
          <p:cNvSpPr>
            <a:spLocks noChangeArrowheads="1"/>
          </p:cNvSpPr>
          <p:nvPr/>
        </p:nvSpPr>
        <p:spPr bwMode="auto">
          <a:xfrm>
            <a:off x="0" y="5805488"/>
            <a:ext cx="9144000" cy="646112"/>
          </a:xfrm>
          <a:prstGeom prst="rect">
            <a:avLst/>
          </a:prstGeom>
          <a:noFill/>
          <a:ln w="9525">
            <a:noFill/>
            <a:miter lim="800000"/>
            <a:headEnd/>
            <a:tailEnd/>
          </a:ln>
        </p:spPr>
        <p:txBody>
          <a:bodyPr>
            <a:spAutoFit/>
          </a:bodyPr>
          <a:lstStyle/>
          <a:p>
            <a:pPr algn="ctr"/>
            <a:r>
              <a:rPr lang="es-ES" b="1">
                <a:latin typeface="Batang" pitchFamily="18" charset="-127"/>
                <a:ea typeface="Batang" pitchFamily="18" charset="-127"/>
              </a:rPr>
              <a:t>Antoine</a:t>
            </a:r>
            <a:r>
              <a:rPr lang="es-ES">
                <a:latin typeface="Batang" pitchFamily="18" charset="-127"/>
                <a:ea typeface="Batang" pitchFamily="18" charset="-127"/>
              </a:rPr>
              <a:t>-Auguste </a:t>
            </a:r>
            <a:r>
              <a:rPr lang="es-ES" b="1">
                <a:latin typeface="Batang" pitchFamily="18" charset="-127"/>
                <a:ea typeface="Batang" pitchFamily="18" charset="-127"/>
              </a:rPr>
              <a:t>Parmentier</a:t>
            </a:r>
            <a:r>
              <a:rPr lang="es-ES">
                <a:latin typeface="Batang" pitchFamily="18" charset="-127"/>
                <a:ea typeface="Batang" pitchFamily="18" charset="-127"/>
              </a:rPr>
              <a:t> (1737-1813) </a:t>
            </a:r>
          </a:p>
          <a:p>
            <a:pPr algn="ctr"/>
            <a:r>
              <a:rPr lang="es-ES">
                <a:latin typeface="Batang" pitchFamily="18" charset="-127"/>
                <a:ea typeface="Batang" pitchFamily="18" charset="-127"/>
              </a:rPr>
              <a:t> (</a:t>
            </a:r>
            <a:r>
              <a:rPr lang="es-ES" i="1">
                <a:latin typeface="Batang" pitchFamily="18" charset="-127"/>
                <a:ea typeface="Batang" pitchFamily="18" charset="-127"/>
              </a:rPr>
              <a:t>Agrónomo, naturalista, nutricionista e higienista francés</a:t>
            </a:r>
            <a:r>
              <a:rPr lang="es-ES">
                <a:latin typeface="Batang" pitchFamily="18" charset="-127"/>
                <a:ea typeface="Batang" pitchFamily="18" charset="-127"/>
              </a:rPr>
              <a:t>) </a:t>
            </a:r>
          </a:p>
        </p:txBody>
      </p:sp>
      <p:sp>
        <p:nvSpPr>
          <p:cNvPr id="4" name="3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www.fototeca-gilardi.com/wp-content/uploads/patata_cover.jpg"/>
          <p:cNvPicPr>
            <a:picLocks noChangeAspect="1" noChangeArrowheads="1"/>
          </p:cNvPicPr>
          <p:nvPr/>
        </p:nvPicPr>
        <p:blipFill>
          <a:blip r:embed="rId2" cstate="print"/>
          <a:srcRect/>
          <a:stretch>
            <a:fillRect/>
          </a:stretch>
        </p:blipFill>
        <p:spPr bwMode="auto">
          <a:xfrm>
            <a:off x="1187450" y="0"/>
            <a:ext cx="6858000" cy="68580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www.routard.com/images_contenu/communaute/Photos/publi/129/pt128371.jpg"/>
          <p:cNvPicPr>
            <a:picLocks noChangeAspect="1" noChangeArrowheads="1"/>
          </p:cNvPicPr>
          <p:nvPr/>
        </p:nvPicPr>
        <p:blipFill>
          <a:blip r:embed="rId2" cstate="print"/>
          <a:srcRect/>
          <a:stretch>
            <a:fillRect/>
          </a:stretch>
        </p:blipFill>
        <p:spPr bwMode="auto">
          <a:xfrm>
            <a:off x="2268538" y="0"/>
            <a:ext cx="4572000" cy="6858000"/>
          </a:xfrm>
          <a:prstGeom prst="rect">
            <a:avLst/>
          </a:prstGeom>
          <a:noFill/>
          <a:ln w="9525">
            <a:noFill/>
            <a:miter lim="800000"/>
            <a:headEnd/>
            <a:tailEnd/>
          </a:ln>
        </p:spPr>
      </p:pic>
      <p:sp>
        <p:nvSpPr>
          <p:cNvPr id="30723" name="2 Rectángulo"/>
          <p:cNvSpPr>
            <a:spLocks noChangeArrowheads="1"/>
          </p:cNvSpPr>
          <p:nvPr/>
        </p:nvSpPr>
        <p:spPr bwMode="auto">
          <a:xfrm>
            <a:off x="6804025" y="5589588"/>
            <a:ext cx="2376488" cy="830262"/>
          </a:xfrm>
          <a:prstGeom prst="rect">
            <a:avLst/>
          </a:prstGeom>
          <a:noFill/>
          <a:ln w="9525">
            <a:noFill/>
            <a:miter lim="800000"/>
            <a:headEnd/>
            <a:tailEnd/>
          </a:ln>
        </p:spPr>
        <p:txBody>
          <a:bodyPr>
            <a:spAutoFit/>
          </a:bodyPr>
          <a:lstStyle/>
          <a:p>
            <a:pPr algn="ctr"/>
            <a:r>
              <a:rPr lang="fr-FR" sz="1600">
                <a:latin typeface="Batang" pitchFamily="18" charset="-127"/>
                <a:ea typeface="Batang" pitchFamily="18" charset="-127"/>
              </a:rPr>
              <a:t>Estatua de Parmentier</a:t>
            </a:r>
          </a:p>
          <a:p>
            <a:pPr algn="ctr"/>
            <a:r>
              <a:rPr lang="fr-FR" sz="1600">
                <a:latin typeface="Batang" pitchFamily="18" charset="-127"/>
                <a:ea typeface="Batang" pitchFamily="18" charset="-127"/>
              </a:rPr>
              <a:t> en Montdidier</a:t>
            </a:r>
          </a:p>
        </p:txBody>
      </p:sp>
      <p:pic>
        <p:nvPicPr>
          <p:cNvPr id="4" name="Picture 2" descr="http://espritdepicardie.com/files/114_1401.JPG"/>
          <p:cNvPicPr>
            <a:picLocks noChangeAspect="1" noChangeArrowheads="1"/>
          </p:cNvPicPr>
          <p:nvPr/>
        </p:nvPicPr>
        <p:blipFill>
          <a:blip r:embed="rId3" cstate="print"/>
          <a:srcRect/>
          <a:stretch>
            <a:fillRect/>
          </a:stretch>
        </p:blipFill>
        <p:spPr bwMode="auto">
          <a:xfrm>
            <a:off x="0" y="404813"/>
            <a:ext cx="9144000" cy="6092825"/>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par>
                                <p:cTn id="10" presetID="10" presetClass="exit" presetSubtype="0" fill="hold" nodeType="withEffect">
                                  <p:stCondLst>
                                    <p:cond delay="0"/>
                                  </p:stCondLst>
                                  <p:childTnLst>
                                    <p:animEffect transition="out" filter="fade">
                                      <p:cBhvr>
                                        <p:cTn id="11" dur="1000"/>
                                        <p:tgtEl>
                                          <p:spTgt spid="54274"/>
                                        </p:tgtEl>
                                      </p:cBhvr>
                                    </p:animEffect>
                                    <p:set>
                                      <p:cBhvr>
                                        <p:cTn id="12" dur="1" fill="hold">
                                          <p:stCondLst>
                                            <p:cond delay="999"/>
                                          </p:stCondLst>
                                        </p:cTn>
                                        <p:tgtEl>
                                          <p:spTgt spid="542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www.misscocktail.fr/images/biogenevieve/biogenevieve_03.jpg"/>
          <p:cNvPicPr>
            <a:picLocks noChangeAspect="1" noChangeArrowheads="1"/>
          </p:cNvPicPr>
          <p:nvPr/>
        </p:nvPicPr>
        <p:blipFill>
          <a:blip r:embed="rId2" cstate="print"/>
          <a:srcRect/>
          <a:stretch>
            <a:fillRect/>
          </a:stretch>
        </p:blipFill>
        <p:spPr bwMode="auto">
          <a:xfrm>
            <a:off x="971550" y="333375"/>
            <a:ext cx="7208838" cy="615473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281302"/>
        </a:solidFill>
        <a:effectLst/>
      </p:bgPr>
    </p:bg>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900113" y="5229225"/>
            <a:ext cx="7127875" cy="708025"/>
          </a:xfrm>
          <a:prstGeom prst="rect">
            <a:avLst/>
          </a:prstGeom>
          <a:noFill/>
          <a:ln w="9525">
            <a:noFill/>
            <a:miter lim="800000"/>
            <a:headEnd/>
            <a:tailEnd/>
          </a:ln>
        </p:spPr>
        <p:txBody>
          <a:bodyPr>
            <a:spAutoFit/>
          </a:bodyPr>
          <a:lstStyle/>
          <a:p>
            <a:pPr algn="ctr"/>
            <a:r>
              <a:rPr lang="es-ES" sz="2000">
                <a:latin typeface="Batang" pitchFamily="18" charset="-127"/>
                <a:ea typeface="Batang" pitchFamily="18" charset="-127"/>
              </a:rPr>
              <a:t>Desde entonces se ha extendido por todo el mundo y se ha convertido en un alimento básico en muchos países.</a:t>
            </a:r>
          </a:p>
        </p:txBody>
      </p:sp>
      <p:sp>
        <p:nvSpPr>
          <p:cNvPr id="3" name="2 Rectángulo"/>
          <p:cNvSpPr/>
          <p:nvPr/>
        </p:nvSpPr>
        <p:spPr>
          <a:xfrm>
            <a:off x="323850" y="188913"/>
            <a:ext cx="8496300" cy="6408737"/>
          </a:xfrm>
          <a:prstGeom prst="rect">
            <a:avLst/>
          </a:prstGeom>
          <a:no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ln>
                <a:solidFill>
                  <a:srgbClr val="FFC000"/>
                </a:solidFill>
              </a:ln>
            </a:endParaRPr>
          </a:p>
        </p:txBody>
      </p:sp>
      <p:pic>
        <p:nvPicPr>
          <p:cNvPr id="32772" name="Picture 2" descr="http://img.src.ca/2013/12/11/635x357/131211_1p1gp_arebours_parmentier_sn635.jpg"/>
          <p:cNvPicPr>
            <a:picLocks noChangeAspect="1" noChangeArrowheads="1"/>
          </p:cNvPicPr>
          <p:nvPr/>
        </p:nvPicPr>
        <p:blipFill>
          <a:blip r:embed="rId2" cstate="print"/>
          <a:srcRect/>
          <a:stretch>
            <a:fillRect/>
          </a:stretch>
        </p:blipFill>
        <p:spPr bwMode="auto">
          <a:xfrm>
            <a:off x="971550" y="836613"/>
            <a:ext cx="7094538" cy="3989387"/>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1 Imagen" descr="patatas.jpg"/>
          <p:cNvPicPr>
            <a:picLocks noChangeAspect="1"/>
          </p:cNvPicPr>
          <p:nvPr/>
        </p:nvPicPr>
        <p:blipFill>
          <a:blip r:embed="rId2" cstate="print"/>
          <a:srcRect/>
          <a:stretch>
            <a:fillRect/>
          </a:stretch>
        </p:blipFill>
        <p:spPr bwMode="auto">
          <a:xfrm>
            <a:off x="-14288" y="1484313"/>
            <a:ext cx="9158288" cy="4392612"/>
          </a:xfrm>
          <a:prstGeom prst="rect">
            <a:avLst/>
          </a:prstGeom>
          <a:noFill/>
          <a:ln w="9525">
            <a:noFill/>
            <a:miter lim="800000"/>
            <a:headEnd/>
            <a:tailEnd/>
          </a:ln>
        </p:spPr>
      </p:pic>
      <p:pic>
        <p:nvPicPr>
          <p:cNvPr id="33795" name="3 Imagen" descr="2012-04-27_IMG_2012-04-27_13_40_24__8350144.jpg"/>
          <p:cNvPicPr>
            <a:picLocks noChangeAspect="1"/>
          </p:cNvPicPr>
          <p:nvPr/>
        </p:nvPicPr>
        <p:blipFill>
          <a:blip r:embed="rId3" cstate="print"/>
          <a:srcRect/>
          <a:stretch>
            <a:fillRect/>
          </a:stretch>
        </p:blipFill>
        <p:spPr bwMode="auto">
          <a:xfrm>
            <a:off x="0" y="1484313"/>
            <a:ext cx="3298825" cy="1939925"/>
          </a:xfrm>
          <a:prstGeom prst="rect">
            <a:avLst/>
          </a:prstGeom>
          <a:noFill/>
          <a:ln w="9525">
            <a:noFill/>
            <a:miter lim="800000"/>
            <a:headEnd/>
            <a:tailEnd/>
          </a:ln>
        </p:spPr>
      </p:pic>
    </p:spTree>
  </p:cSld>
  <p:clrMapOvr>
    <a:masterClrMapping/>
  </p:clrMapOvr>
  <p:transition spd="slow">
    <p:spli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k40.kn3.net/taringa/8/5/7/9/7/F/cardagra/AA1.jpg"/>
          <p:cNvPicPr>
            <a:picLocks noChangeAspect="1" noChangeArrowheads="1"/>
          </p:cNvPicPr>
          <p:nvPr/>
        </p:nvPicPr>
        <p:blipFill>
          <a:blip r:embed="rId2" cstate="print"/>
          <a:srcRect/>
          <a:stretch>
            <a:fillRect/>
          </a:stretch>
        </p:blipFill>
        <p:spPr bwMode="auto">
          <a:xfrm>
            <a:off x="153988" y="0"/>
            <a:ext cx="8837612" cy="6858000"/>
          </a:xfrm>
          <a:prstGeom prst="rect">
            <a:avLst/>
          </a:prstGeom>
          <a:noFill/>
          <a:ln w="9525">
            <a:noFill/>
            <a:miter lim="800000"/>
            <a:headEnd/>
            <a:tailEnd/>
          </a:ln>
        </p:spPr>
      </p:pic>
      <p:sp>
        <p:nvSpPr>
          <p:cNvPr id="4" name="3 Rectángulo"/>
          <p:cNvSpPr/>
          <p:nvPr/>
        </p:nvSpPr>
        <p:spPr>
          <a:xfrm>
            <a:off x="0" y="60928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“La cosecha de la patata” , 1857</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 Jean-François </a:t>
            </a:r>
            <a:r>
              <a:rPr lang="es-ES" sz="1600" b="1" i="1" dirty="0" err="1">
                <a:effectLst>
                  <a:outerShdw blurRad="50800" dist="50800" dir="5400000" algn="ctr" rotWithShape="0">
                    <a:schemeClr val="bg1"/>
                  </a:outerShdw>
                </a:effectLst>
                <a:latin typeface="Batang" pitchFamily="18" charset="-127"/>
                <a:ea typeface="Batang" pitchFamily="18" charset="-127"/>
              </a:rPr>
              <a:t>Millet</a:t>
            </a:r>
            <a:r>
              <a:rPr lang="es-ES" sz="1600" b="1" i="1" dirty="0">
                <a:effectLst>
                  <a:outerShdw blurRad="50800" dist="50800" dir="5400000" algn="ctr" rotWithShape="0">
                    <a:schemeClr val="bg1"/>
                  </a:outerShdw>
                </a:effectLst>
                <a:latin typeface="Batang" pitchFamily="18" charset="-127"/>
                <a:ea typeface="Batang" pitchFamily="18" charset="-127"/>
              </a:rPr>
              <a:t>  (1814-1875) ) Francés</a:t>
            </a:r>
          </a:p>
        </p:txBody>
      </p:sp>
    </p:spTree>
  </p:cSld>
  <p:clrMapOvr>
    <a:masterClrMapping/>
  </p:clrMapOvr>
  <p:transition spd="slow">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4 Imagen" descr="No_029.jpg"/>
          <p:cNvPicPr>
            <a:picLocks noChangeAspect="1"/>
          </p:cNvPicPr>
          <p:nvPr/>
        </p:nvPicPr>
        <p:blipFill>
          <a:blip r:embed="rId2" cstate="print"/>
          <a:srcRect/>
          <a:stretch>
            <a:fillRect/>
          </a:stretch>
        </p:blipFill>
        <p:spPr bwMode="auto">
          <a:xfrm>
            <a:off x="384175" y="0"/>
            <a:ext cx="8375650" cy="6858000"/>
          </a:xfrm>
          <a:prstGeom prst="rect">
            <a:avLst/>
          </a:prstGeom>
          <a:noFill/>
          <a:ln w="9525">
            <a:noFill/>
            <a:miter lim="800000"/>
            <a:headEnd/>
            <a:tailEnd/>
          </a:ln>
        </p:spPr>
      </p:pic>
      <p:sp>
        <p:nvSpPr>
          <p:cNvPr id="7" name="6 Rectángulo"/>
          <p:cNvSpPr/>
          <p:nvPr/>
        </p:nvSpPr>
        <p:spPr>
          <a:xfrm>
            <a:off x="0" y="6092825"/>
            <a:ext cx="9144000" cy="831850"/>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“Los plantadores de patatas”, 1862 </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Jean-François </a:t>
            </a:r>
            <a:r>
              <a:rPr lang="es-ES" sz="1600" b="1" i="1" dirty="0" err="1">
                <a:effectLst>
                  <a:outerShdw blurRad="50800" dist="50800" dir="5400000" algn="ctr" rotWithShape="0">
                    <a:schemeClr val="bg1"/>
                  </a:outerShdw>
                </a:effectLst>
                <a:latin typeface="Batang" pitchFamily="18" charset="-127"/>
                <a:ea typeface="Batang" pitchFamily="18" charset="-127"/>
              </a:rPr>
              <a:t>Millet</a:t>
            </a:r>
            <a:r>
              <a:rPr lang="es-ES" sz="1600" b="1" i="1" dirty="0">
                <a:effectLst>
                  <a:outerShdw blurRad="50800" dist="50800" dir="5400000" algn="ctr" rotWithShape="0">
                    <a:schemeClr val="bg1"/>
                  </a:outerShdw>
                </a:effectLst>
                <a:latin typeface="Batang" pitchFamily="18" charset="-127"/>
                <a:ea typeface="Batang" pitchFamily="18" charset="-127"/>
              </a:rPr>
              <a:t> (1814-1875) ) Francés</a:t>
            </a:r>
          </a:p>
          <a:p>
            <a:pPr algn="ctr">
              <a:defRPr/>
            </a:pPr>
            <a:endParaRPr lang="es-ES" sz="1600" b="1" i="1" dirty="0">
              <a:effectLst>
                <a:outerShdw blurRad="50800" dist="50800" dir="5400000" algn="ctr" rotWithShape="0">
                  <a:schemeClr val="bg1"/>
                </a:outerShdw>
              </a:effectLst>
              <a:latin typeface="Batang" pitchFamily="18" charset="-127"/>
              <a:ea typeface="Batang" pitchFamily="18" charset="-127"/>
            </a:endParaRPr>
          </a:p>
        </p:txBody>
      </p:sp>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media-cache-ec0.pinimg.com/736x/79/53/51/795351475aa40d428eaf1277e3ef737c.jpg"/>
          <p:cNvPicPr>
            <a:picLocks noChangeAspect="1" noChangeArrowheads="1"/>
          </p:cNvPicPr>
          <p:nvPr/>
        </p:nvPicPr>
        <p:blipFill>
          <a:blip r:embed="rId2" cstate="print"/>
          <a:srcRect/>
          <a:stretch>
            <a:fillRect/>
          </a:stretch>
        </p:blipFill>
        <p:spPr bwMode="auto">
          <a:xfrm>
            <a:off x="323850" y="0"/>
            <a:ext cx="8440738" cy="6858000"/>
          </a:xfrm>
          <a:prstGeom prst="rect">
            <a:avLst/>
          </a:prstGeom>
          <a:noFill/>
          <a:ln w="9525">
            <a:noFill/>
            <a:miter lim="800000"/>
            <a:headEnd/>
            <a:tailEnd/>
          </a:ln>
        </p:spPr>
      </p:pic>
      <p:sp>
        <p:nvSpPr>
          <p:cNvPr id="3" name="2 Rectángulo"/>
          <p:cNvSpPr/>
          <p:nvPr/>
        </p:nvSpPr>
        <p:spPr>
          <a:xfrm>
            <a:off x="0" y="60928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“La cosecha de la patata”, 1874</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Camille </a:t>
            </a:r>
            <a:r>
              <a:rPr lang="es-ES" sz="1600" b="1" i="1" dirty="0" err="1">
                <a:effectLst>
                  <a:outerShdw blurRad="50800" dist="50800" dir="5400000" algn="ctr" rotWithShape="0">
                    <a:schemeClr val="bg1"/>
                  </a:outerShdw>
                </a:effectLst>
                <a:latin typeface="Batang" pitchFamily="18" charset="-127"/>
                <a:ea typeface="Batang" pitchFamily="18" charset="-127"/>
              </a:rPr>
              <a:t>Pissarro</a:t>
            </a:r>
            <a:r>
              <a:rPr lang="es-ES" sz="1600" b="1" i="1" dirty="0">
                <a:effectLst>
                  <a:outerShdw blurRad="50800" dist="50800" dir="5400000" algn="ctr" rotWithShape="0">
                    <a:schemeClr val="bg1"/>
                  </a:outerShdw>
                </a:effectLst>
                <a:latin typeface="Batang" pitchFamily="18" charset="-127"/>
                <a:ea typeface="Batang" pitchFamily="18" charset="-127"/>
              </a:rPr>
              <a:t> (1830 – 1903) Francés</a:t>
            </a:r>
          </a:p>
        </p:txBody>
      </p:sp>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media-cache-ec0.pinimg.com/736x/5e/16/dc/5e16dc6ed8c3096582bac5dc072e1bad.jpg"/>
          <p:cNvPicPr>
            <a:picLocks noChangeAspect="1" noChangeArrowheads="1"/>
          </p:cNvPicPr>
          <p:nvPr/>
        </p:nvPicPr>
        <p:blipFill>
          <a:blip r:embed="rId2" cstate="print"/>
          <a:srcRect/>
          <a:stretch>
            <a:fillRect/>
          </a:stretch>
        </p:blipFill>
        <p:spPr bwMode="auto">
          <a:xfrm>
            <a:off x="684213" y="0"/>
            <a:ext cx="7812087" cy="6858000"/>
          </a:xfrm>
          <a:prstGeom prst="rect">
            <a:avLst/>
          </a:prstGeom>
          <a:noFill/>
          <a:ln w="9525">
            <a:noFill/>
            <a:miter lim="800000"/>
            <a:headEnd/>
            <a:tailEnd/>
          </a:ln>
        </p:spPr>
      </p:pic>
      <p:sp>
        <p:nvSpPr>
          <p:cNvPr id="3" name="2 Rectángulo"/>
          <p:cNvSpPr/>
          <p:nvPr/>
        </p:nvSpPr>
        <p:spPr>
          <a:xfrm>
            <a:off x="0" y="60928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“Recolección de patatas”, 1879</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Jules </a:t>
            </a:r>
            <a:r>
              <a:rPr lang="es-ES" sz="1600" b="1" i="1" dirty="0" err="1">
                <a:effectLst>
                  <a:outerShdw blurRad="50800" dist="50800" dir="5400000" algn="ctr" rotWithShape="0">
                    <a:schemeClr val="bg1"/>
                  </a:outerShdw>
                </a:effectLst>
                <a:latin typeface="Batang" pitchFamily="18" charset="-127"/>
                <a:ea typeface="Batang" pitchFamily="18" charset="-127"/>
              </a:rPr>
              <a:t>Bastien</a:t>
            </a:r>
            <a:r>
              <a:rPr lang="es-ES" sz="1600" b="1" i="1" dirty="0">
                <a:effectLst>
                  <a:outerShdw blurRad="50800" dist="50800" dir="5400000" algn="ctr" rotWithShape="0">
                    <a:schemeClr val="bg1"/>
                  </a:outerShdw>
                </a:effectLst>
                <a:latin typeface="Batang" pitchFamily="18" charset="-127"/>
                <a:ea typeface="Batang" pitchFamily="18" charset="-127"/>
              </a:rPr>
              <a:t> </a:t>
            </a:r>
            <a:r>
              <a:rPr lang="es-ES" sz="1600" b="1" i="1" dirty="0" err="1">
                <a:effectLst>
                  <a:outerShdw blurRad="50800" dist="50800" dir="5400000" algn="ctr" rotWithShape="0">
                    <a:schemeClr val="bg1"/>
                  </a:outerShdw>
                </a:effectLst>
                <a:latin typeface="Batang" pitchFamily="18" charset="-127"/>
                <a:ea typeface="Batang" pitchFamily="18" charset="-127"/>
              </a:rPr>
              <a:t>Lepage</a:t>
            </a:r>
            <a:r>
              <a:rPr lang="es-ES" sz="1600" b="1" i="1" dirty="0">
                <a:effectLst>
                  <a:outerShdw blurRad="50800" dist="50800" dir="5400000" algn="ctr" rotWithShape="0">
                    <a:schemeClr val="bg1"/>
                  </a:outerShdw>
                </a:effectLst>
                <a:latin typeface="Batang" pitchFamily="18" charset="-127"/>
                <a:ea typeface="Batang" pitchFamily="18" charset="-127"/>
              </a:rPr>
              <a:t> (1848-1884) Francés</a:t>
            </a:r>
          </a:p>
        </p:txBody>
      </p:sp>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James Fraser Taylor (British, active 1880-1913) Gathering potatoes"/>
          <p:cNvPicPr>
            <a:picLocks noChangeAspect="1" noChangeArrowheads="1"/>
          </p:cNvPicPr>
          <p:nvPr/>
        </p:nvPicPr>
        <p:blipFill>
          <a:blip r:embed="rId2" cstate="print"/>
          <a:srcRect/>
          <a:stretch>
            <a:fillRect/>
          </a:stretch>
        </p:blipFill>
        <p:spPr bwMode="auto">
          <a:xfrm>
            <a:off x="0" y="620713"/>
            <a:ext cx="9144000" cy="5643562"/>
          </a:xfrm>
          <a:prstGeom prst="rect">
            <a:avLst/>
          </a:prstGeom>
          <a:noFill/>
          <a:ln w="9525">
            <a:noFill/>
            <a:miter lim="800000"/>
            <a:headEnd/>
            <a:tailEnd/>
          </a:ln>
        </p:spPr>
      </p:pic>
      <p:sp>
        <p:nvSpPr>
          <p:cNvPr id="3" name="2 Rectángulo"/>
          <p:cNvSpPr/>
          <p:nvPr/>
        </p:nvSpPr>
        <p:spPr>
          <a:xfrm>
            <a:off x="0" y="5589588"/>
            <a:ext cx="9144000" cy="584200"/>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“Recolección de patatas”, 1882</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 James </a:t>
            </a:r>
            <a:r>
              <a:rPr lang="es-ES" sz="1600" b="1" i="1" dirty="0" err="1">
                <a:effectLst>
                  <a:outerShdw blurRad="50800" dist="50800" dir="5400000" algn="ctr" rotWithShape="0">
                    <a:schemeClr val="bg1"/>
                  </a:outerShdw>
                </a:effectLst>
                <a:latin typeface="Batang" pitchFamily="18" charset="-127"/>
                <a:ea typeface="Batang" pitchFamily="18" charset="-127"/>
              </a:rPr>
              <a:t>Fraser</a:t>
            </a:r>
            <a:r>
              <a:rPr lang="es-ES" sz="1600" b="1" i="1" dirty="0">
                <a:effectLst>
                  <a:outerShdw blurRad="50800" dist="50800" dir="5400000" algn="ctr" rotWithShape="0">
                    <a:schemeClr val="bg1"/>
                  </a:outerShdw>
                </a:effectLst>
                <a:latin typeface="Batang" pitchFamily="18" charset="-127"/>
                <a:ea typeface="Batang" pitchFamily="18" charset="-127"/>
              </a:rPr>
              <a:t> Taylor (activo, 1877-1913) Británico</a:t>
            </a:r>
          </a:p>
        </p:txBody>
      </p:sp>
    </p:spTree>
  </p:cSld>
  <p:clrMapOvr>
    <a:masterClrMapping/>
  </p:clrMapOvr>
  <p:transition spd="slow">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cfile209.uf.daum.net/image/125FCD3F508F9C680AFF92"/>
          <p:cNvPicPr>
            <a:picLocks noChangeAspect="1" noChangeArrowheads="1"/>
          </p:cNvPicPr>
          <p:nvPr/>
        </p:nvPicPr>
        <p:blipFill>
          <a:blip r:embed="rId2" cstate="print"/>
          <a:srcRect/>
          <a:stretch>
            <a:fillRect/>
          </a:stretch>
        </p:blipFill>
        <p:spPr bwMode="auto">
          <a:xfrm>
            <a:off x="395288" y="0"/>
            <a:ext cx="8291512" cy="6858000"/>
          </a:xfrm>
          <a:prstGeom prst="rect">
            <a:avLst/>
          </a:prstGeom>
          <a:noFill/>
          <a:ln w="9525">
            <a:noFill/>
            <a:miter lim="800000"/>
            <a:headEnd/>
            <a:tailEnd/>
          </a:ln>
        </p:spPr>
      </p:pic>
      <p:sp>
        <p:nvSpPr>
          <p:cNvPr id="3" name="2 Rectángulo"/>
          <p:cNvSpPr/>
          <p:nvPr/>
        </p:nvSpPr>
        <p:spPr>
          <a:xfrm>
            <a:off x="0" y="60928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“Cosecha de patatas”, 1883</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Theo van </a:t>
            </a:r>
            <a:r>
              <a:rPr lang="es-ES" sz="1600" b="1" i="1" dirty="0" err="1">
                <a:effectLst>
                  <a:outerShdw blurRad="50800" dist="50800" dir="5400000" algn="ctr" rotWithShape="0">
                    <a:schemeClr val="bg1"/>
                  </a:outerShdw>
                </a:effectLst>
                <a:latin typeface="Batang" pitchFamily="18" charset="-127"/>
                <a:ea typeface="Batang" pitchFamily="18" charset="-127"/>
              </a:rPr>
              <a:t>Rysselberghe</a:t>
            </a:r>
            <a:r>
              <a:rPr lang="es-ES" sz="1600" b="1" i="1" dirty="0">
                <a:effectLst>
                  <a:outerShdw blurRad="50800" dist="50800" dir="5400000" algn="ctr" rotWithShape="0">
                    <a:schemeClr val="bg1"/>
                  </a:outerShdw>
                </a:effectLst>
                <a:latin typeface="Batang" pitchFamily="18" charset="-127"/>
                <a:ea typeface="Batang" pitchFamily="18" charset="-127"/>
              </a:rPr>
              <a:t> (1862–1926) Belga</a:t>
            </a:r>
          </a:p>
        </p:txBody>
      </p:sp>
    </p:spTree>
  </p:cSld>
  <p:clrMapOvr>
    <a:masterClrMapping/>
  </p:clrMapOvr>
  <p:transition spd="slow">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s://fbcdn-sphotos-f-a.akamaihd.net/hphotos-ak-xfa1/v/t1.0-9/q87/s720x720/316241_467163983365517_1379349018_n.jpg?oh=454cf052db7a5f8e2b4a7d5c27fe1c5f&amp;oe=54845938&amp;__gda__=1418481109_b45049d7bdf01f69614b6ab7b0c0650c"/>
          <p:cNvPicPr>
            <a:picLocks noChangeAspect="1" noChangeArrowheads="1"/>
          </p:cNvPicPr>
          <p:nvPr/>
        </p:nvPicPr>
        <p:blipFill>
          <a:blip r:embed="rId2" cstate="print"/>
          <a:srcRect/>
          <a:stretch>
            <a:fillRect/>
          </a:stretch>
        </p:blipFill>
        <p:spPr bwMode="auto">
          <a:xfrm>
            <a:off x="395288" y="0"/>
            <a:ext cx="8383587" cy="6858000"/>
          </a:xfrm>
          <a:prstGeom prst="rect">
            <a:avLst/>
          </a:prstGeom>
          <a:noFill/>
          <a:ln w="9525">
            <a:noFill/>
            <a:miter lim="800000"/>
            <a:headEnd/>
            <a:tailEnd/>
          </a:ln>
        </p:spPr>
      </p:pic>
      <p:sp>
        <p:nvSpPr>
          <p:cNvPr id="3" name="2 Rectángulo"/>
          <p:cNvSpPr/>
          <p:nvPr/>
        </p:nvSpPr>
        <p:spPr>
          <a:xfrm>
            <a:off x="0" y="60928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“Campesinos plantando patatas”, 1885</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 Vincent van </a:t>
            </a:r>
            <a:r>
              <a:rPr lang="es-ES" sz="1600" b="1" i="1" dirty="0" err="1">
                <a:effectLst>
                  <a:outerShdw blurRad="50800" dist="50800" dir="5400000" algn="ctr" rotWithShape="0">
                    <a:schemeClr val="bg1"/>
                  </a:outerShdw>
                </a:effectLst>
                <a:latin typeface="Batang" pitchFamily="18" charset="-127"/>
                <a:ea typeface="Batang" pitchFamily="18" charset="-127"/>
              </a:rPr>
              <a:t>Gogh</a:t>
            </a:r>
            <a:r>
              <a:rPr lang="es-ES" sz="1600" b="1" i="1" dirty="0">
                <a:effectLst>
                  <a:outerShdw blurRad="50800" dist="50800" dir="5400000" algn="ctr" rotWithShape="0">
                    <a:schemeClr val="bg1"/>
                  </a:outerShdw>
                </a:effectLst>
                <a:latin typeface="Batang" pitchFamily="18" charset="-127"/>
                <a:ea typeface="Batang" pitchFamily="18" charset="-127"/>
              </a:rPr>
              <a:t> (1853 – 1890) Holandés</a:t>
            </a:r>
          </a:p>
        </p:txBody>
      </p:sp>
    </p:spTree>
  </p:cSld>
  <p:clrMapOvr>
    <a:masterClrMapping/>
  </p:clrMapOvr>
  <p:transition spd="slow">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2 Imagen" descr="Imagen2.jpg"/>
          <p:cNvPicPr>
            <a:picLocks noChangeAspect="1"/>
          </p:cNvPicPr>
          <p:nvPr/>
        </p:nvPicPr>
        <p:blipFill>
          <a:blip r:embed="rId2" cstate="print"/>
          <a:srcRect/>
          <a:stretch>
            <a:fillRect/>
          </a:stretch>
        </p:blipFill>
        <p:spPr bwMode="auto">
          <a:xfrm>
            <a:off x="0" y="153988"/>
            <a:ext cx="9144000" cy="6550025"/>
          </a:xfrm>
          <a:prstGeom prst="rect">
            <a:avLst/>
          </a:prstGeom>
          <a:noFill/>
          <a:ln w="9525">
            <a:noFill/>
            <a:miter lim="800000"/>
            <a:headEnd/>
            <a:tailEnd/>
          </a:ln>
        </p:spPr>
      </p:pic>
      <p:sp>
        <p:nvSpPr>
          <p:cNvPr id="6" name="5 Rectángulo"/>
          <p:cNvSpPr/>
          <p:nvPr/>
        </p:nvSpPr>
        <p:spPr>
          <a:xfrm>
            <a:off x="0" y="0"/>
            <a:ext cx="9144000" cy="1793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7" name="6 Rectángulo"/>
          <p:cNvSpPr/>
          <p:nvPr/>
        </p:nvSpPr>
        <p:spPr>
          <a:xfrm rot="10800000">
            <a:off x="0" y="6678613"/>
            <a:ext cx="9144000" cy="1793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8" name="7 Rectángulo"/>
          <p:cNvSpPr/>
          <p:nvPr/>
        </p:nvSpPr>
        <p:spPr>
          <a:xfrm>
            <a:off x="0" y="0"/>
            <a:ext cx="3651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9" name="8 Rectángulo"/>
          <p:cNvSpPr/>
          <p:nvPr/>
        </p:nvSpPr>
        <p:spPr>
          <a:xfrm rot="10800000">
            <a:off x="9107488" y="0"/>
            <a:ext cx="3651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dirty="0"/>
          </a:p>
        </p:txBody>
      </p:sp>
      <p:sp>
        <p:nvSpPr>
          <p:cNvPr id="10" name="9 Rectángulo"/>
          <p:cNvSpPr/>
          <p:nvPr/>
        </p:nvSpPr>
        <p:spPr>
          <a:xfrm>
            <a:off x="0" y="60928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“Los comedores de patatas” , 1885</a:t>
            </a:r>
          </a:p>
          <a:p>
            <a:pPr algn="ctr">
              <a:defRPr/>
            </a:pPr>
            <a:r>
              <a:rPr lang="es-ES" sz="1600" b="1" i="1" dirty="0" err="1">
                <a:effectLst>
                  <a:outerShdw blurRad="50800" dist="50800" dir="5400000" algn="ctr" rotWithShape="0">
                    <a:schemeClr val="bg1"/>
                  </a:outerShdw>
                </a:effectLst>
                <a:latin typeface="Batang" pitchFamily="18" charset="-127"/>
                <a:ea typeface="Batang" pitchFamily="18" charset="-127"/>
              </a:rPr>
              <a:t>Vincent</a:t>
            </a:r>
            <a:r>
              <a:rPr lang="es-ES" sz="1600" b="1" i="1" dirty="0">
                <a:effectLst>
                  <a:outerShdw blurRad="50800" dist="50800" dir="5400000" algn="ctr" rotWithShape="0">
                    <a:schemeClr val="bg1"/>
                  </a:outerShdw>
                </a:effectLst>
                <a:latin typeface="Batang" pitchFamily="18" charset="-127"/>
                <a:ea typeface="Batang" pitchFamily="18" charset="-127"/>
              </a:rPr>
              <a:t> van </a:t>
            </a:r>
            <a:r>
              <a:rPr lang="es-ES" sz="1600" b="1" i="1" dirty="0" err="1">
                <a:effectLst>
                  <a:outerShdw blurRad="50800" dist="50800" dir="5400000" algn="ctr" rotWithShape="0">
                    <a:schemeClr val="bg1"/>
                  </a:outerShdw>
                </a:effectLst>
                <a:latin typeface="Batang" pitchFamily="18" charset="-127"/>
                <a:ea typeface="Batang" pitchFamily="18" charset="-127"/>
              </a:rPr>
              <a:t>Gogh</a:t>
            </a:r>
            <a:r>
              <a:rPr lang="es-ES" sz="1600" b="1" i="1" dirty="0">
                <a:effectLst>
                  <a:outerShdw blurRad="50800" dist="50800" dir="5400000" algn="ctr" rotWithShape="0">
                    <a:schemeClr val="bg1"/>
                  </a:outerShdw>
                </a:effectLst>
                <a:latin typeface="Batang" pitchFamily="18" charset="-127"/>
                <a:ea typeface="Batang" pitchFamily="18" charset="-127"/>
              </a:rPr>
              <a:t> (1853 – 1890) Holandés</a:t>
            </a:r>
          </a:p>
        </p:txBody>
      </p:sp>
    </p:spTree>
  </p:cSld>
  <p:clrMapOvr>
    <a:masterClrMapping/>
  </p:clrMapOvr>
  <p:transition spd="slow">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www.wga.hu/art/g/gogh_van/03/nuenen38.jpg"/>
          <p:cNvPicPr>
            <a:picLocks noChangeAspect="1" noChangeArrowheads="1"/>
          </p:cNvPicPr>
          <p:nvPr/>
        </p:nvPicPr>
        <p:blipFill>
          <a:blip r:embed="rId2" cstate="print"/>
          <a:srcRect/>
          <a:stretch>
            <a:fillRect/>
          </a:stretch>
        </p:blipFill>
        <p:spPr bwMode="auto">
          <a:xfrm>
            <a:off x="82550" y="0"/>
            <a:ext cx="9012238" cy="6858000"/>
          </a:xfrm>
          <a:prstGeom prst="rect">
            <a:avLst/>
          </a:prstGeom>
          <a:noFill/>
          <a:ln w="9525">
            <a:noFill/>
            <a:miter lim="800000"/>
            <a:headEnd/>
            <a:tailEnd/>
          </a:ln>
        </p:spPr>
      </p:pic>
      <p:sp>
        <p:nvSpPr>
          <p:cNvPr id="3" name="2 Rectángulo"/>
          <p:cNvSpPr/>
          <p:nvPr/>
        </p:nvSpPr>
        <p:spPr>
          <a:xfrm>
            <a:off x="0" y="6165850"/>
            <a:ext cx="9144000" cy="584200"/>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“Los comedores de patatas (bosquejo preliminar)”, 1885 </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Vincent van </a:t>
            </a:r>
            <a:r>
              <a:rPr lang="es-ES" sz="1600" b="1" i="1" dirty="0" err="1">
                <a:effectLst>
                  <a:outerShdw blurRad="50800" dist="50800" dir="5400000" algn="ctr" rotWithShape="0">
                    <a:schemeClr val="bg1"/>
                  </a:outerShdw>
                </a:effectLst>
                <a:latin typeface="Batang" pitchFamily="18" charset="-127"/>
                <a:ea typeface="Batang" pitchFamily="18" charset="-127"/>
              </a:rPr>
              <a:t>Gogh</a:t>
            </a:r>
            <a:r>
              <a:rPr lang="es-ES" sz="1600" b="1" i="1" dirty="0">
                <a:effectLst>
                  <a:outerShdw blurRad="50800" dist="50800" dir="5400000" algn="ctr" rotWithShape="0">
                    <a:schemeClr val="bg1"/>
                  </a:outerShdw>
                </a:effectLst>
                <a:latin typeface="Batang" pitchFamily="18" charset="-127"/>
                <a:ea typeface="Batang" pitchFamily="18" charset="-127"/>
              </a:rPr>
              <a:t> (1853 – 1890) Holandés</a:t>
            </a:r>
          </a:p>
        </p:txBody>
      </p:sp>
    </p:spTree>
  </p:cSld>
  <p:clrMapOvr>
    <a:masterClrMapping/>
  </p:clrMapOvr>
  <p:transition spd="slow">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2 Imagen" descr="Anker_Maed_Kart.jpg"/>
          <p:cNvPicPr>
            <a:picLocks noChangeAspect="1"/>
          </p:cNvPicPr>
          <p:nvPr/>
        </p:nvPicPr>
        <p:blipFill>
          <a:blip r:embed="rId2" cstate="print"/>
          <a:srcRect/>
          <a:stretch>
            <a:fillRect/>
          </a:stretch>
        </p:blipFill>
        <p:spPr bwMode="auto">
          <a:xfrm>
            <a:off x="2044700" y="0"/>
            <a:ext cx="5054600" cy="6858000"/>
          </a:xfrm>
          <a:prstGeom prst="rect">
            <a:avLst/>
          </a:prstGeom>
          <a:noFill/>
          <a:ln w="9525">
            <a:noFill/>
            <a:miter lim="800000"/>
            <a:headEnd/>
            <a:tailEnd/>
          </a:ln>
        </p:spPr>
      </p:pic>
      <p:sp>
        <p:nvSpPr>
          <p:cNvPr id="4" name="3 Rectángulo"/>
          <p:cNvSpPr/>
          <p:nvPr/>
        </p:nvSpPr>
        <p:spPr>
          <a:xfrm>
            <a:off x="0" y="6165850"/>
            <a:ext cx="9144000" cy="584200"/>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“Niña pelando patatas”, 1886)</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Albert </a:t>
            </a:r>
            <a:r>
              <a:rPr lang="es-ES" sz="1600" b="1" i="1" dirty="0" err="1">
                <a:effectLst>
                  <a:outerShdw blurRad="50800" dist="50800" dir="5400000" algn="ctr" rotWithShape="0">
                    <a:schemeClr val="bg1"/>
                  </a:outerShdw>
                </a:effectLst>
                <a:latin typeface="Batang" pitchFamily="18" charset="-127"/>
                <a:ea typeface="Batang" pitchFamily="18" charset="-127"/>
              </a:rPr>
              <a:t>Anker</a:t>
            </a:r>
            <a:r>
              <a:rPr lang="es-ES" sz="1600" b="1" i="1" dirty="0">
                <a:effectLst>
                  <a:outerShdw blurRad="50800" dist="50800" dir="5400000" algn="ctr" rotWithShape="0">
                    <a:schemeClr val="bg1"/>
                  </a:outerShdw>
                </a:effectLst>
                <a:latin typeface="Batang" pitchFamily="18" charset="-127"/>
                <a:ea typeface="Batang" pitchFamily="18" charset="-127"/>
              </a:rPr>
              <a:t>  (1831-1910) Suizo</a:t>
            </a:r>
          </a:p>
        </p:txBody>
      </p:sp>
    </p:spTree>
  </p:cSld>
  <p:clrMapOvr>
    <a:masterClrMapping/>
  </p:clrMapOvr>
  <p:transition spd="slow">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4 Imagen" descr="hagborg_august_wilhelm_nikolaus_the_potato_gatherers.jpg"/>
          <p:cNvPicPr>
            <a:picLocks noChangeAspect="1"/>
          </p:cNvPicPr>
          <p:nvPr/>
        </p:nvPicPr>
        <p:blipFill>
          <a:blip r:embed="rId2" cstate="print"/>
          <a:srcRect/>
          <a:stretch>
            <a:fillRect/>
          </a:stretch>
        </p:blipFill>
        <p:spPr bwMode="auto">
          <a:xfrm>
            <a:off x="2165350" y="0"/>
            <a:ext cx="4813300" cy="6858000"/>
          </a:xfrm>
          <a:prstGeom prst="rect">
            <a:avLst/>
          </a:prstGeom>
          <a:noFill/>
          <a:ln w="9525">
            <a:noFill/>
            <a:miter lim="800000"/>
            <a:headEnd/>
            <a:tailEnd/>
          </a:ln>
        </p:spPr>
      </p:pic>
      <p:sp>
        <p:nvSpPr>
          <p:cNvPr id="6" name="5 Rectángulo"/>
          <p:cNvSpPr/>
          <p:nvPr/>
        </p:nvSpPr>
        <p:spPr>
          <a:xfrm>
            <a:off x="0" y="6165850"/>
            <a:ext cx="9144000" cy="584200"/>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“Recolectores de patata “</a:t>
            </a:r>
          </a:p>
          <a:p>
            <a:pPr algn="ctr">
              <a:defRPr/>
            </a:pPr>
            <a:r>
              <a:rPr lang="es-ES" sz="1600" b="1" i="1" dirty="0" err="1">
                <a:effectLst>
                  <a:outerShdw blurRad="50800" dist="50800" dir="5400000" algn="ctr" rotWithShape="0">
                    <a:schemeClr val="bg1"/>
                  </a:outerShdw>
                </a:effectLst>
                <a:latin typeface="Batang" pitchFamily="18" charset="-127"/>
                <a:ea typeface="Batang" pitchFamily="18" charset="-127"/>
              </a:rPr>
              <a:t>August</a:t>
            </a:r>
            <a:r>
              <a:rPr lang="es-ES" sz="1600" b="1" i="1" dirty="0">
                <a:effectLst>
                  <a:outerShdw blurRad="50800" dist="50800" dir="5400000" algn="ctr" rotWithShape="0">
                    <a:schemeClr val="bg1"/>
                  </a:outerShdw>
                </a:effectLst>
                <a:latin typeface="Batang" pitchFamily="18" charset="-127"/>
                <a:ea typeface="Batang" pitchFamily="18" charset="-127"/>
              </a:rPr>
              <a:t> </a:t>
            </a:r>
            <a:r>
              <a:rPr lang="es-ES" sz="1600" b="1" i="1" dirty="0" err="1">
                <a:effectLst>
                  <a:outerShdw blurRad="50800" dist="50800" dir="5400000" algn="ctr" rotWithShape="0">
                    <a:schemeClr val="bg1"/>
                  </a:outerShdw>
                </a:effectLst>
                <a:latin typeface="Batang" pitchFamily="18" charset="-127"/>
                <a:ea typeface="Batang" pitchFamily="18" charset="-127"/>
              </a:rPr>
              <a:t>Nikolaus</a:t>
            </a:r>
            <a:r>
              <a:rPr lang="es-ES" sz="1600" b="1" i="1" dirty="0">
                <a:effectLst>
                  <a:outerShdw blurRad="50800" dist="50800" dir="5400000" algn="ctr" rotWithShape="0">
                    <a:schemeClr val="bg1"/>
                  </a:outerShdw>
                </a:effectLst>
                <a:latin typeface="Batang" pitchFamily="18" charset="-127"/>
                <a:ea typeface="Batang" pitchFamily="18" charset="-127"/>
              </a:rPr>
              <a:t> </a:t>
            </a:r>
            <a:r>
              <a:rPr lang="es-ES" sz="1600" b="1" i="1" dirty="0" err="1">
                <a:effectLst>
                  <a:outerShdw blurRad="50800" dist="50800" dir="5400000" algn="ctr" rotWithShape="0">
                    <a:schemeClr val="bg1"/>
                  </a:outerShdw>
                </a:effectLst>
                <a:latin typeface="Batang" pitchFamily="18" charset="-127"/>
                <a:ea typeface="Batang" pitchFamily="18" charset="-127"/>
              </a:rPr>
              <a:t>Hagborg</a:t>
            </a:r>
            <a:r>
              <a:rPr lang="es-ES" sz="1600" b="1" i="1" dirty="0">
                <a:effectLst>
                  <a:outerShdw blurRad="50800" dist="50800" dir="5400000" algn="ctr" rotWithShape="0">
                    <a:schemeClr val="bg1"/>
                  </a:outerShdw>
                </a:effectLst>
                <a:latin typeface="Batang" pitchFamily="18" charset="-127"/>
                <a:ea typeface="Batang" pitchFamily="18" charset="-127"/>
              </a:rPr>
              <a:t> (1852-1925) Sueco</a:t>
            </a:r>
          </a:p>
        </p:txBody>
      </p:sp>
    </p:spTree>
  </p:cSld>
  <p:clrMapOvr>
    <a:masterClrMapping/>
  </p:clrMapOvr>
  <p:transition spd="slow">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ichef.bbci.co.uk/arts/yourpaintings/images/paintings/sag/large/twms_sag_twcms_g430_large.jpg"/>
          <p:cNvPicPr>
            <a:picLocks noChangeAspect="1" noChangeArrowheads="1"/>
          </p:cNvPicPr>
          <p:nvPr/>
        </p:nvPicPr>
        <p:blipFill>
          <a:blip r:embed="rId2" cstate="print"/>
          <a:srcRect/>
          <a:stretch>
            <a:fillRect/>
          </a:stretch>
        </p:blipFill>
        <p:spPr bwMode="auto">
          <a:xfrm>
            <a:off x="0" y="34925"/>
            <a:ext cx="9144000" cy="6811963"/>
          </a:xfrm>
          <a:prstGeom prst="rect">
            <a:avLst/>
          </a:prstGeom>
          <a:noFill/>
          <a:ln w="9525">
            <a:noFill/>
            <a:miter lim="800000"/>
            <a:headEnd/>
            <a:tailEnd/>
          </a:ln>
        </p:spPr>
      </p:pic>
      <p:sp>
        <p:nvSpPr>
          <p:cNvPr id="3" name="2 Rectángulo"/>
          <p:cNvSpPr/>
          <p:nvPr/>
        </p:nvSpPr>
        <p:spPr>
          <a:xfrm>
            <a:off x="0" y="60928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“Los recolectores de patata, Northumberland”</a:t>
            </a:r>
          </a:p>
          <a:p>
            <a:pPr algn="ctr">
              <a:defRPr/>
            </a:pPr>
            <a:r>
              <a:rPr lang="en-GB" sz="1600" b="1" i="1" dirty="0">
                <a:effectLst>
                  <a:outerShdw blurRad="50800" dist="50800" dir="5400000" algn="ctr" rotWithShape="0">
                    <a:schemeClr val="bg1"/>
                  </a:outerShdw>
                </a:effectLst>
                <a:latin typeface="Batang" pitchFamily="18" charset="-127"/>
                <a:ea typeface="Batang" pitchFamily="18" charset="-127"/>
              </a:rPr>
              <a:t>Ralph Hedley (1848–1913) </a:t>
            </a:r>
            <a:r>
              <a:rPr lang="en-GB" sz="1600" b="1" i="1" dirty="0" err="1">
                <a:effectLst>
                  <a:outerShdw blurRad="50800" dist="50800" dir="5400000" algn="ctr" rotWithShape="0">
                    <a:schemeClr val="bg1"/>
                  </a:outerShdw>
                </a:effectLst>
                <a:latin typeface="Batang" pitchFamily="18" charset="-127"/>
                <a:ea typeface="Batang" pitchFamily="18" charset="-127"/>
              </a:rPr>
              <a:t>Británico</a:t>
            </a:r>
            <a:endParaRPr lang="es-ES" sz="1600" b="1" i="1" dirty="0">
              <a:effectLst>
                <a:outerShdw blurRad="50800" dist="50800" dir="5400000" algn="ctr" rotWithShape="0">
                  <a:schemeClr val="bg1"/>
                </a:outerShdw>
              </a:effectLst>
              <a:latin typeface="Batang" pitchFamily="18" charset="-127"/>
              <a:ea typeface="Batang" pitchFamily="18" charset="-127"/>
            </a:endParaRPr>
          </a:p>
        </p:txBody>
      </p:sp>
    </p:spTree>
  </p:cSld>
  <p:clrMapOvr>
    <a:masterClrMapping/>
  </p:clrMapOvr>
  <p:transition spd="slow">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media-cache-ec0.pinimg.com/736x/94/8f/b8/948fb8b985fc12dadba24b1321c6a243.jpg"/>
          <p:cNvPicPr>
            <a:picLocks noChangeAspect="1" noChangeArrowheads="1"/>
          </p:cNvPicPr>
          <p:nvPr/>
        </p:nvPicPr>
        <p:blipFill>
          <a:blip r:embed="rId2" cstate="print"/>
          <a:srcRect/>
          <a:stretch>
            <a:fillRect/>
          </a:stretch>
        </p:blipFill>
        <p:spPr bwMode="auto">
          <a:xfrm>
            <a:off x="1763713" y="0"/>
            <a:ext cx="5676900" cy="6858000"/>
          </a:xfrm>
          <a:prstGeom prst="rect">
            <a:avLst/>
          </a:prstGeom>
          <a:noFill/>
          <a:ln w="9525">
            <a:noFill/>
            <a:miter lim="800000"/>
            <a:headEnd/>
            <a:tailEnd/>
          </a:ln>
        </p:spPr>
      </p:pic>
      <p:sp>
        <p:nvSpPr>
          <p:cNvPr id="3" name="2 Rectángulo"/>
          <p:cNvSpPr/>
          <p:nvPr/>
        </p:nvSpPr>
        <p:spPr>
          <a:xfrm>
            <a:off x="0" y="6165850"/>
            <a:ext cx="9144000" cy="584200"/>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“La recolección de patatas”, 1887 </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 George </a:t>
            </a:r>
            <a:r>
              <a:rPr lang="es-ES" sz="1600" b="1" i="1" dirty="0" err="1">
                <a:effectLst>
                  <a:outerShdw blurRad="50800" dist="50800" dir="5400000" algn="ctr" rotWithShape="0">
                    <a:schemeClr val="bg1"/>
                  </a:outerShdw>
                </a:effectLst>
                <a:latin typeface="Batang" pitchFamily="18" charset="-127"/>
                <a:ea typeface="Batang" pitchFamily="18" charset="-127"/>
              </a:rPr>
              <a:t>Clausen</a:t>
            </a:r>
            <a:r>
              <a:rPr lang="es-ES" sz="1600" b="1" i="1" dirty="0">
                <a:effectLst>
                  <a:outerShdw blurRad="50800" dist="50800" dir="5400000" algn="ctr" rotWithShape="0">
                    <a:schemeClr val="bg1"/>
                  </a:outerShdw>
                </a:effectLst>
                <a:latin typeface="Batang" pitchFamily="18" charset="-127"/>
                <a:ea typeface="Batang" pitchFamily="18" charset="-127"/>
              </a:rPr>
              <a:t> (</a:t>
            </a:r>
            <a:r>
              <a:rPr lang="es-ES" sz="1600" b="1" i="1" dirty="0">
                <a:effectLst>
                  <a:outerShdw blurRad="50800" dist="50800" dir="5400000" algn="ctr" rotWithShape="0">
                    <a:schemeClr val="bg1"/>
                  </a:outerShdw>
                </a:effectLst>
                <a:latin typeface="Constantia" pitchFamily="18" charset="0"/>
              </a:rPr>
              <a:t>1852-1944</a:t>
            </a:r>
            <a:r>
              <a:rPr lang="es-ES" sz="1600" b="1" i="1" dirty="0">
                <a:effectLst>
                  <a:outerShdw blurRad="50800" dist="50800" dir="5400000" algn="ctr" rotWithShape="0">
                    <a:schemeClr val="bg1"/>
                  </a:outerShdw>
                </a:effectLst>
                <a:latin typeface="Constantia" pitchFamily="18" charset="0"/>
                <a:ea typeface="Batang" pitchFamily="18" charset="-127"/>
              </a:rPr>
              <a:t>) </a:t>
            </a:r>
            <a:r>
              <a:rPr lang="es-ES" sz="1600" b="1" i="1" dirty="0">
                <a:effectLst>
                  <a:outerShdw blurRad="50800" dist="50800" dir="5400000" algn="ctr" rotWithShape="0">
                    <a:schemeClr val="bg1"/>
                  </a:outerShdw>
                </a:effectLst>
                <a:latin typeface="Batang" pitchFamily="18" charset="-127"/>
                <a:ea typeface="Batang" pitchFamily="18" charset="-127"/>
              </a:rPr>
              <a:t>Británico</a:t>
            </a:r>
          </a:p>
        </p:txBody>
      </p:sp>
    </p:spTree>
  </p:cSld>
  <p:clrMapOvr>
    <a:masterClrMapping/>
  </p:clrMapOvr>
  <p:transition spd="slow">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2.bp.blogspot.com/_N9hbJ5HWTIc/TTmy1Rytw5I/AAAAAAAAE6E/NgJVGoZ4yGw/s1600/guyrose.jpg"/>
          <p:cNvPicPr>
            <a:picLocks noChangeAspect="1" noChangeArrowheads="1"/>
          </p:cNvPicPr>
          <p:nvPr/>
        </p:nvPicPr>
        <p:blipFill>
          <a:blip r:embed="rId2" cstate="print"/>
          <a:srcRect/>
          <a:stretch>
            <a:fillRect/>
          </a:stretch>
        </p:blipFill>
        <p:spPr bwMode="auto">
          <a:xfrm>
            <a:off x="323850" y="0"/>
            <a:ext cx="8486775" cy="6858000"/>
          </a:xfrm>
          <a:prstGeom prst="rect">
            <a:avLst/>
          </a:prstGeom>
          <a:noFill/>
          <a:ln w="9525">
            <a:noFill/>
            <a:miter lim="800000"/>
            <a:headEnd/>
            <a:tailEnd/>
          </a:ln>
        </p:spPr>
      </p:pic>
      <p:sp>
        <p:nvSpPr>
          <p:cNvPr id="3" name="2 Rectángulo"/>
          <p:cNvSpPr/>
          <p:nvPr/>
        </p:nvSpPr>
        <p:spPr>
          <a:xfrm>
            <a:off x="0" y="6165850"/>
            <a:ext cx="9144000" cy="584200"/>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“Las recolectoras de patatas”, 1891 </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Guy Orlando Rose (1867-1925) Estadounidense</a:t>
            </a:r>
          </a:p>
        </p:txBody>
      </p:sp>
    </p:spTree>
  </p:cSld>
  <p:clrMapOvr>
    <a:masterClrMapping/>
  </p:clrMapOvr>
  <p:transition spd="slow">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familiepraat.files.wordpress.com/2013/08/potato-gatherers.jpg"/>
          <p:cNvPicPr>
            <a:picLocks noChangeAspect="1" noChangeArrowheads="1"/>
          </p:cNvPicPr>
          <p:nvPr/>
        </p:nvPicPr>
        <p:blipFill>
          <a:blip r:embed="rId2" cstate="print"/>
          <a:srcRect/>
          <a:stretch>
            <a:fillRect/>
          </a:stretch>
        </p:blipFill>
        <p:spPr bwMode="auto">
          <a:xfrm>
            <a:off x="0" y="620713"/>
            <a:ext cx="9144000" cy="5710237"/>
          </a:xfrm>
          <a:prstGeom prst="rect">
            <a:avLst/>
          </a:prstGeom>
          <a:noFill/>
          <a:ln w="9525">
            <a:noFill/>
            <a:miter lim="800000"/>
            <a:headEnd/>
            <a:tailEnd/>
          </a:ln>
        </p:spPr>
      </p:pic>
      <p:sp>
        <p:nvSpPr>
          <p:cNvPr id="3" name="2 Rectángulo"/>
          <p:cNvSpPr/>
          <p:nvPr/>
        </p:nvSpPr>
        <p:spPr>
          <a:xfrm>
            <a:off x="0" y="56610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“Recolectores de patatas”, 1893</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Max </a:t>
            </a:r>
            <a:r>
              <a:rPr lang="es-ES" sz="1600" b="1" i="1" dirty="0" err="1">
                <a:effectLst>
                  <a:outerShdw blurRad="50800" dist="50800" dir="5400000" algn="ctr" rotWithShape="0">
                    <a:schemeClr val="bg1"/>
                  </a:outerShdw>
                </a:effectLst>
                <a:latin typeface="Batang" pitchFamily="18" charset="-127"/>
                <a:ea typeface="Batang" pitchFamily="18" charset="-127"/>
              </a:rPr>
              <a:t>Liebermann</a:t>
            </a:r>
            <a:r>
              <a:rPr lang="es-ES" sz="1600" b="1" i="1" dirty="0">
                <a:effectLst>
                  <a:outerShdw blurRad="50800" dist="50800" dir="5400000" algn="ctr" rotWithShape="0">
                    <a:schemeClr val="bg1"/>
                  </a:outerShdw>
                </a:effectLst>
                <a:latin typeface="Batang" pitchFamily="18" charset="-127"/>
                <a:ea typeface="Batang" pitchFamily="18" charset="-127"/>
              </a:rPr>
              <a:t> (1847-1935) Alemán</a:t>
            </a:r>
          </a:p>
        </p:txBody>
      </p:sp>
    </p:spTree>
  </p:cSld>
  <p:clrMapOvr>
    <a:masterClrMapping/>
  </p:clrMapOvr>
  <p:transition spd="slow">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ipaintingsforsale.com/uploadpic/William%20Merritt%20Chase/big/The%20Potato%20Patch.jpg"/>
          <p:cNvPicPr>
            <a:picLocks noChangeAspect="1" noChangeArrowheads="1"/>
          </p:cNvPicPr>
          <p:nvPr/>
        </p:nvPicPr>
        <p:blipFill>
          <a:blip r:embed="rId2" cstate="print"/>
          <a:srcRect/>
          <a:stretch>
            <a:fillRect/>
          </a:stretch>
        </p:blipFill>
        <p:spPr bwMode="auto">
          <a:xfrm>
            <a:off x="0" y="0"/>
            <a:ext cx="9144000" cy="6891338"/>
          </a:xfrm>
          <a:prstGeom prst="rect">
            <a:avLst/>
          </a:prstGeom>
          <a:noFill/>
          <a:ln w="9525">
            <a:noFill/>
            <a:miter lim="800000"/>
            <a:headEnd/>
            <a:tailEnd/>
          </a:ln>
        </p:spPr>
      </p:pic>
      <p:sp>
        <p:nvSpPr>
          <p:cNvPr id="3" name="2 Rectángulo"/>
          <p:cNvSpPr/>
          <p:nvPr/>
        </p:nvSpPr>
        <p:spPr>
          <a:xfrm>
            <a:off x="0" y="6092825"/>
            <a:ext cx="9144000" cy="585788"/>
          </a:xfrm>
          <a:prstGeom prst="rect">
            <a:avLst/>
          </a:prstGeom>
        </p:spPr>
        <p:txBody>
          <a:bodyPr>
            <a:spAutoFit/>
          </a:bodyPr>
          <a:lstStyle/>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“El bancal de patatas”</a:t>
            </a:r>
          </a:p>
          <a:p>
            <a:pPr algn="ctr">
              <a:defRPr/>
            </a:pPr>
            <a:r>
              <a:rPr lang="es-ES" sz="1600" b="1" i="1" dirty="0">
                <a:effectLst>
                  <a:outerShdw blurRad="50800" dist="50800" dir="5400000" algn="ctr" rotWithShape="0">
                    <a:schemeClr val="bg1"/>
                  </a:outerShdw>
                </a:effectLst>
                <a:latin typeface="Batang" pitchFamily="18" charset="-127"/>
                <a:ea typeface="Batang" pitchFamily="18" charset="-127"/>
              </a:rPr>
              <a:t>William Merritt Chase (1849–1916) Estadounidense </a:t>
            </a:r>
          </a:p>
        </p:txBody>
      </p:sp>
    </p:spTree>
  </p:cSld>
  <p:clrMapOvr>
    <a:masterClrMapping/>
  </p:clrMapOvr>
  <p:transition spd="slow">
    <p:zoom/>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www.biusante.parisdescartes.fr/parmentier/img/gd/20033.jpg"/>
          <p:cNvPicPr>
            <a:picLocks noChangeAspect="1" noChangeArrowheads="1"/>
          </p:cNvPicPr>
          <p:nvPr/>
        </p:nvPicPr>
        <p:blipFill>
          <a:blip r:embed="rId2" cstate="print"/>
          <a:srcRect/>
          <a:stretch>
            <a:fillRect/>
          </a:stretch>
        </p:blipFill>
        <p:spPr bwMode="auto">
          <a:xfrm>
            <a:off x="0" y="0"/>
            <a:ext cx="9144000" cy="6892925"/>
          </a:xfrm>
          <a:prstGeom prst="rect">
            <a:avLst/>
          </a:prstGeom>
          <a:noFill/>
          <a:ln w="9525">
            <a:noFill/>
            <a:miter lim="800000"/>
            <a:headEnd/>
            <a:tailEnd/>
          </a:ln>
        </p:spPr>
      </p:pic>
      <p:sp>
        <p:nvSpPr>
          <p:cNvPr id="3" name="2 CuadroTexto"/>
          <p:cNvSpPr txBox="1"/>
          <p:nvPr/>
        </p:nvSpPr>
        <p:spPr>
          <a:xfrm>
            <a:off x="539750" y="5949950"/>
            <a:ext cx="1295400" cy="646113"/>
          </a:xfrm>
          <a:prstGeom prst="rect">
            <a:avLst/>
          </a:prstGeom>
          <a:noFill/>
        </p:spPr>
        <p:txBody>
          <a:bodyPr>
            <a:spAutoFit/>
          </a:bodyPr>
          <a:lstStyle/>
          <a:p>
            <a:pPr algn="ctr">
              <a:defRPr/>
            </a:pPr>
            <a:r>
              <a:rPr lang="es-ES" sz="3600" b="1" dirty="0">
                <a:solidFill>
                  <a:schemeClr val="bg1">
                    <a:lumMod val="85000"/>
                    <a:lumOff val="15000"/>
                  </a:schemeClr>
                </a:solidFill>
                <a:latin typeface="Batang" pitchFamily="18" charset="-127"/>
                <a:ea typeface="Batang" pitchFamily="18" charset="-127"/>
              </a:rPr>
              <a:t>Fin</a:t>
            </a:r>
          </a:p>
        </p:txBody>
      </p:sp>
    </p:spTree>
  </p:cSld>
  <p:clrMapOvr>
    <a:masterClrMapping/>
  </p:clrMapOvr>
  <p:transition spd="slow">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s patatas y Federico II elu00A0Grand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Las patatas y Federico II elu00A0Grande</Template>
  <TotalTime>4</TotalTime>
  <Words>956</Words>
  <Application>Microsoft Office PowerPoint</Application>
  <PresentationFormat>Presentación en pantalla (4:3)</PresentationFormat>
  <Paragraphs>64</Paragraphs>
  <Slides>50</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50</vt:i4>
      </vt:variant>
    </vt:vector>
  </HeadingPairs>
  <TitlesOfParts>
    <vt:vector size="56" baseType="lpstr">
      <vt:lpstr>Arial</vt:lpstr>
      <vt:lpstr>Calibri</vt:lpstr>
      <vt:lpstr>Batang</vt:lpstr>
      <vt:lpstr>Constantia</vt:lpstr>
      <vt:lpstr>Las patatas y Federico II elu00A0Grande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2015-03-21T16:02:31Z</dcterms:created>
  <dcterms:modified xsi:type="dcterms:W3CDTF">2015-03-21T16:06:38Z</dcterms:modified>
</cp:coreProperties>
</file>