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1" r:id="rId4"/>
    <p:sldMasterId id="2147483696" r:id="rId5"/>
  </p:sldMasterIdLst>
  <p:notesMasterIdLst>
    <p:notesMasterId r:id="rId63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9pPr>
  </p:defaultTextStyle>
  <p:modifyVerifier cryptProviderType="rsaFull" cryptAlgorithmClass="hash" cryptAlgorithmType="typeAny" cryptAlgorithmSid="4" spinCount="100000" saltData="DwPrtTPKL6Mvz5Gw0C66xQ==" hashData="7oYGFZgO+tzYnxJ80SKyLc4O+u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6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tableStyles" Target="tableStyle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fld id="{FE78D1A5-6123-4B1D-8756-1D59C8E2E3C3}" type="slidenum">
              <a:rPr lang="tr-TR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282181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FE34C55-7917-4ECE-BE3C-C11E7402DDC9}" type="slidenum">
              <a:rPr lang="tr-TR"/>
              <a:pPr/>
              <a:t>1</a:t>
            </a:fld>
            <a:endParaRPr lang="tr-TR"/>
          </a:p>
        </p:txBody>
      </p:sp>
      <p:sp>
        <p:nvSpPr>
          <p:cNvPr id="634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34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7662518-B5D5-41FA-8462-8498E252E4D3}" type="slidenum">
              <a:rPr lang="tr-TR"/>
              <a:pPr/>
              <a:t>2</a:t>
            </a:fld>
            <a:endParaRPr lang="tr-TR"/>
          </a:p>
        </p:txBody>
      </p:sp>
      <p:sp>
        <p:nvSpPr>
          <p:cNvPr id="645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45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AD0F2E0-58C8-4783-8985-28A7C7DC26A9}" type="slidenum">
              <a:rPr lang="tr-TR"/>
              <a:pPr/>
              <a:t>3</a:t>
            </a:fld>
            <a:endParaRPr lang="tr-TR"/>
          </a:p>
        </p:txBody>
      </p:sp>
      <p:sp>
        <p:nvSpPr>
          <p:cNvPr id="655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827A310-A1EB-4C92-A012-2044D6080374}" type="slidenum">
              <a:rPr lang="tr-TR"/>
              <a:pPr/>
              <a:t>4</a:t>
            </a:fld>
            <a:endParaRPr lang="tr-TR"/>
          </a:p>
        </p:txBody>
      </p:sp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6F05D9B-0042-4652-A9F1-C0288F9C73C4}" type="slidenum">
              <a:rPr lang="tr-TR"/>
              <a:pPr/>
              <a:t>5</a:t>
            </a:fld>
            <a:endParaRPr lang="tr-TR"/>
          </a:p>
        </p:txBody>
      </p:sp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B6831DC-33E0-48FE-95A5-DC06A1F54985}" type="slidenum">
              <a:rPr lang="tr-TR"/>
              <a:pPr/>
              <a:t>6</a:t>
            </a:fld>
            <a:endParaRPr lang="tr-TR"/>
          </a:p>
        </p:txBody>
      </p:sp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34E778D-11C6-4F82-9DCB-91986A0C04F4}" type="slidenum">
              <a:rPr lang="tr-TR"/>
              <a:pPr/>
              <a:t>7</a:t>
            </a:fld>
            <a:endParaRPr lang="tr-TR"/>
          </a:p>
        </p:txBody>
      </p:sp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53347B1-8532-48FB-9771-5BBEB59B5537}" type="slidenum">
              <a:rPr lang="tr-TR"/>
              <a:pPr/>
              <a:t>8</a:t>
            </a:fld>
            <a:endParaRPr lang="tr-TR"/>
          </a:p>
        </p:txBody>
      </p:sp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076C405-4E63-4044-8590-23E85A121295}" type="slidenum">
              <a:rPr lang="tr-TR"/>
              <a:pPr/>
              <a:t>9</a:t>
            </a:fld>
            <a:endParaRPr lang="tr-TR"/>
          </a:p>
        </p:txBody>
      </p:sp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BC2C235-423F-4281-A982-7822BDD567E3}" type="slidenum">
              <a:rPr lang="tr-TR"/>
              <a:pPr/>
              <a:t>10</a:t>
            </a:fld>
            <a:endParaRPr lang="tr-TR"/>
          </a:p>
        </p:txBody>
      </p:sp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0C293D9-BFE1-4467-B7AF-31E36B2F48B3}" type="slidenum">
              <a:rPr lang="tr-TR"/>
              <a:pPr/>
              <a:t>11</a:t>
            </a:fld>
            <a:endParaRPr lang="tr-TR"/>
          </a:p>
        </p:txBody>
      </p:sp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B7CF7D5-1E83-4CCB-8C5B-83D532F049F3}" type="slidenum">
              <a:rPr lang="tr-TR"/>
              <a:pPr/>
              <a:t>12</a:t>
            </a:fld>
            <a:endParaRPr lang="tr-TR"/>
          </a:p>
        </p:txBody>
      </p:sp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57576F0-F993-4038-9B1D-1C3C3E56D065}" type="slidenum">
              <a:rPr lang="tr-TR"/>
              <a:pPr/>
              <a:t>13</a:t>
            </a:fld>
            <a:endParaRPr lang="tr-TR"/>
          </a:p>
        </p:txBody>
      </p:sp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D61F503-8DE6-46CE-8313-33DBA37B7582}" type="slidenum">
              <a:rPr lang="tr-TR"/>
              <a:pPr/>
              <a:t>14</a:t>
            </a:fld>
            <a:endParaRPr lang="tr-TR"/>
          </a:p>
        </p:txBody>
      </p:sp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B496A82-9A11-4ADF-973A-9C375573F6F3}" type="slidenum">
              <a:rPr lang="tr-TR"/>
              <a:pPr/>
              <a:t>15</a:t>
            </a:fld>
            <a:endParaRPr lang="tr-TR"/>
          </a:p>
        </p:txBody>
      </p:sp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D6AC753-5D63-4602-834B-9E4D3AF081C8}" type="slidenum">
              <a:rPr lang="tr-TR"/>
              <a:pPr/>
              <a:t>16</a:t>
            </a:fld>
            <a:endParaRPr lang="tr-TR"/>
          </a:p>
        </p:txBody>
      </p:sp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C2C32A8-5092-46E1-85B5-7213D6BFA532}" type="slidenum">
              <a:rPr lang="tr-TR"/>
              <a:pPr/>
              <a:t>17</a:t>
            </a:fld>
            <a:endParaRPr lang="tr-TR"/>
          </a:p>
        </p:txBody>
      </p:sp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DD9A764-47CB-4754-BE48-8267423D77CA}" type="slidenum">
              <a:rPr lang="tr-TR"/>
              <a:pPr/>
              <a:t>18</a:t>
            </a:fld>
            <a:endParaRPr lang="tr-TR"/>
          </a:p>
        </p:txBody>
      </p:sp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8DB03E3-E540-4958-8612-AD89F8EC17D6}" type="slidenum">
              <a:rPr lang="tr-TR"/>
              <a:pPr/>
              <a:t>19</a:t>
            </a:fld>
            <a:endParaRPr lang="tr-TR"/>
          </a:p>
        </p:txBody>
      </p:sp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168E3E0-6EE9-4D35-8A03-458BDDD2EA55}" type="slidenum">
              <a:rPr lang="tr-TR"/>
              <a:pPr/>
              <a:t>20</a:t>
            </a:fld>
            <a:endParaRPr lang="tr-TR"/>
          </a:p>
        </p:txBody>
      </p:sp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29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2945813-340D-41DC-920E-BD1CB9E141E6}" type="slidenum">
              <a:rPr lang="tr-TR"/>
              <a:pPr/>
              <a:t>21</a:t>
            </a:fld>
            <a:endParaRPr lang="tr-TR"/>
          </a:p>
        </p:txBody>
      </p:sp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39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930B5CE-54B0-4253-9848-C86D2E975DD3}" type="slidenum">
              <a:rPr lang="tr-TR"/>
              <a:pPr/>
              <a:t>22</a:t>
            </a:fld>
            <a:endParaRPr lang="tr-TR"/>
          </a:p>
        </p:txBody>
      </p:sp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49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EF62CD4-F667-471C-B6DC-EA5483DF50CE}" type="slidenum">
              <a:rPr lang="tr-TR"/>
              <a:pPr/>
              <a:t>23</a:t>
            </a:fld>
            <a:endParaRPr lang="tr-TR"/>
          </a:p>
        </p:txBody>
      </p:sp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60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75A9633-78D1-47E8-BFEF-FF9F1C7E98B7}" type="slidenum">
              <a:rPr lang="tr-TR"/>
              <a:pPr/>
              <a:t>24</a:t>
            </a:fld>
            <a:endParaRPr lang="tr-TR"/>
          </a:p>
        </p:txBody>
      </p:sp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E149518-D5CE-47FB-8616-F8FA05031C63}" type="slidenum">
              <a:rPr lang="tr-TR"/>
              <a:pPr/>
              <a:t>25</a:t>
            </a:fld>
            <a:endParaRPr lang="tr-TR"/>
          </a:p>
        </p:txBody>
      </p:sp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170B627-9A04-4AAF-BD42-10F3BE989C0E}" type="slidenum">
              <a:rPr lang="tr-TR"/>
              <a:pPr/>
              <a:t>26</a:t>
            </a:fld>
            <a:endParaRPr lang="tr-TR"/>
          </a:p>
        </p:txBody>
      </p:sp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3A00460-2573-4261-8FCC-3E205B59CF71}" type="slidenum">
              <a:rPr lang="tr-TR"/>
              <a:pPr/>
              <a:t>27</a:t>
            </a:fld>
            <a:endParaRPr lang="tr-TR"/>
          </a:p>
        </p:txBody>
      </p:sp>
      <p:sp>
        <p:nvSpPr>
          <p:cNvPr id="901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01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BDC6F5B-9B44-48AF-99DB-E184B5457C6F}" type="slidenum">
              <a:rPr lang="tr-TR"/>
              <a:pPr/>
              <a:t>28</a:t>
            </a:fld>
            <a:endParaRPr lang="tr-TR"/>
          </a:p>
        </p:txBody>
      </p:sp>
      <p:sp>
        <p:nvSpPr>
          <p:cNvPr id="911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11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6107E1E-3BF5-493C-98F3-27086201F1E2}" type="slidenum">
              <a:rPr lang="tr-TR"/>
              <a:pPr/>
              <a:t>29</a:t>
            </a:fld>
            <a:endParaRPr lang="tr-TR"/>
          </a:p>
        </p:txBody>
      </p:sp>
      <p:sp>
        <p:nvSpPr>
          <p:cNvPr id="921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1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F6AB870-6F85-46E1-8D10-CD8BD1003CBB}" type="slidenum">
              <a:rPr lang="tr-TR"/>
              <a:pPr/>
              <a:t>30</a:t>
            </a:fld>
            <a:endParaRPr lang="tr-TR"/>
          </a:p>
        </p:txBody>
      </p:sp>
      <p:sp>
        <p:nvSpPr>
          <p:cNvPr id="931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31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8FBD5B0-9D5F-4F5A-B1C8-3BC9E8B68128}" type="slidenum">
              <a:rPr lang="tr-TR"/>
              <a:pPr/>
              <a:t>31</a:t>
            </a:fld>
            <a:endParaRPr lang="tr-TR"/>
          </a:p>
        </p:txBody>
      </p:sp>
      <p:sp>
        <p:nvSpPr>
          <p:cNvPr id="942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42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B66A605-FD58-422E-81F6-E114D84D431C}" type="slidenum">
              <a:rPr lang="tr-TR"/>
              <a:pPr/>
              <a:t>32</a:t>
            </a:fld>
            <a:endParaRPr lang="tr-TR"/>
          </a:p>
        </p:txBody>
      </p:sp>
      <p:sp>
        <p:nvSpPr>
          <p:cNvPr id="952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52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F622C86-94FD-4506-82C7-0BF4D87E29A1}" type="slidenum">
              <a:rPr lang="tr-TR"/>
              <a:pPr/>
              <a:t>33</a:t>
            </a:fld>
            <a:endParaRPr lang="tr-TR"/>
          </a:p>
        </p:txBody>
      </p:sp>
      <p:sp>
        <p:nvSpPr>
          <p:cNvPr id="962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62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A0CFF30-2800-4391-8423-37BB6BAFAAC2}" type="slidenum">
              <a:rPr lang="tr-TR"/>
              <a:pPr/>
              <a:t>34</a:t>
            </a:fld>
            <a:endParaRPr lang="tr-TR"/>
          </a:p>
        </p:txBody>
      </p:sp>
      <p:sp>
        <p:nvSpPr>
          <p:cNvPr id="972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72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3E85095-61C2-4CFD-BC3A-27B07175A05D}" type="slidenum">
              <a:rPr lang="tr-TR"/>
              <a:pPr/>
              <a:t>35</a:t>
            </a:fld>
            <a:endParaRPr lang="tr-TR"/>
          </a:p>
        </p:txBody>
      </p:sp>
      <p:sp>
        <p:nvSpPr>
          <p:cNvPr id="983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83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0140DB2-91F5-4970-9758-7FC596171735}" type="slidenum">
              <a:rPr lang="tr-TR"/>
              <a:pPr/>
              <a:t>36</a:t>
            </a:fld>
            <a:endParaRPr lang="tr-TR"/>
          </a:p>
        </p:txBody>
      </p:sp>
      <p:sp>
        <p:nvSpPr>
          <p:cNvPr id="993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93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A5FBAFC-BDC0-4409-A74D-1B14477645F5}" type="slidenum">
              <a:rPr lang="tr-TR"/>
              <a:pPr/>
              <a:t>37</a:t>
            </a:fld>
            <a:endParaRPr lang="tr-TR"/>
          </a:p>
        </p:txBody>
      </p:sp>
      <p:sp>
        <p:nvSpPr>
          <p:cNvPr id="1003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03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567C119-F307-4BAC-A0F3-8A5A066778BA}" type="slidenum">
              <a:rPr lang="tr-TR"/>
              <a:pPr/>
              <a:t>38</a:t>
            </a:fld>
            <a:endParaRPr lang="tr-TR"/>
          </a:p>
        </p:txBody>
      </p:sp>
      <p:sp>
        <p:nvSpPr>
          <p:cNvPr id="1013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13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38169AF-0C77-458F-9F4F-EC0DF3ED7E8C}" type="slidenum">
              <a:rPr lang="tr-TR"/>
              <a:pPr/>
              <a:t>39</a:t>
            </a:fld>
            <a:endParaRPr lang="tr-TR"/>
          </a:p>
        </p:txBody>
      </p:sp>
      <p:sp>
        <p:nvSpPr>
          <p:cNvPr id="1024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31C1CE-A85F-48B4-A059-52C2E1058F68}" type="slidenum">
              <a:rPr lang="tr-TR"/>
              <a:pPr/>
              <a:t>40</a:t>
            </a:fld>
            <a:endParaRPr lang="tr-TR"/>
          </a:p>
        </p:txBody>
      </p:sp>
      <p:sp>
        <p:nvSpPr>
          <p:cNvPr id="1034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34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F0CD583-D2DD-48C2-967A-AA1FF4F87EAE}" type="slidenum">
              <a:rPr lang="tr-TR"/>
              <a:pPr/>
              <a:t>41</a:t>
            </a:fld>
            <a:endParaRPr lang="tr-TR"/>
          </a:p>
        </p:txBody>
      </p:sp>
      <p:sp>
        <p:nvSpPr>
          <p:cNvPr id="1044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44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2EEF636-741F-44BD-B221-6C5FF84D5BBA}" type="slidenum">
              <a:rPr lang="tr-TR"/>
              <a:pPr/>
              <a:t>42</a:t>
            </a:fld>
            <a:endParaRPr lang="tr-TR"/>
          </a:p>
        </p:txBody>
      </p:sp>
      <p:sp>
        <p:nvSpPr>
          <p:cNvPr id="1054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54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06604DB-4E0F-44E6-B8D5-546DC5B7CECA}" type="slidenum">
              <a:rPr lang="tr-TR"/>
              <a:pPr/>
              <a:t>43</a:t>
            </a:fld>
            <a:endParaRPr lang="tr-TR"/>
          </a:p>
        </p:txBody>
      </p:sp>
      <p:sp>
        <p:nvSpPr>
          <p:cNvPr id="1064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64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5C4C403-39B6-4C36-97F3-190024E9E375}" type="slidenum">
              <a:rPr lang="tr-TR"/>
              <a:pPr/>
              <a:t>44</a:t>
            </a:fld>
            <a:endParaRPr lang="tr-TR"/>
          </a:p>
        </p:txBody>
      </p:sp>
      <p:sp>
        <p:nvSpPr>
          <p:cNvPr id="1075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75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73D384C-6392-48D9-8A12-82C22A11D0FA}" type="slidenum">
              <a:rPr lang="tr-TR"/>
              <a:pPr/>
              <a:t>45</a:t>
            </a:fld>
            <a:endParaRPr lang="tr-TR"/>
          </a:p>
        </p:txBody>
      </p:sp>
      <p:sp>
        <p:nvSpPr>
          <p:cNvPr id="1085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85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C4C5FC3-C49D-40A5-8181-DCDF8C6BE2A3}" type="slidenum">
              <a:rPr lang="tr-TR"/>
              <a:pPr/>
              <a:t>46</a:t>
            </a:fld>
            <a:endParaRPr lang="tr-TR"/>
          </a:p>
        </p:txBody>
      </p:sp>
      <p:sp>
        <p:nvSpPr>
          <p:cNvPr id="1095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95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7C2EBE4-5641-4A95-ACF9-00A3216E277A}" type="slidenum">
              <a:rPr lang="tr-TR"/>
              <a:pPr/>
              <a:t>47</a:t>
            </a:fld>
            <a:endParaRPr lang="tr-TR"/>
          </a:p>
        </p:txBody>
      </p:sp>
      <p:sp>
        <p:nvSpPr>
          <p:cNvPr id="1105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05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D0607A9-BC44-4689-BA1E-B7412027ADB3}" type="slidenum">
              <a:rPr lang="tr-TR"/>
              <a:pPr/>
              <a:t>48</a:t>
            </a:fld>
            <a:endParaRPr lang="tr-TR"/>
          </a:p>
        </p:txBody>
      </p:sp>
      <p:sp>
        <p:nvSpPr>
          <p:cNvPr id="1116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16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BDD1221-C3C6-4277-A48F-9394E7E2E4F7}" type="slidenum">
              <a:rPr lang="tr-TR"/>
              <a:pPr/>
              <a:t>49</a:t>
            </a:fld>
            <a:endParaRPr lang="tr-TR"/>
          </a:p>
        </p:txBody>
      </p:sp>
      <p:sp>
        <p:nvSpPr>
          <p:cNvPr id="1126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2BF5910-449D-4D09-B850-0471DAEF5BBE}" type="slidenum">
              <a:rPr lang="tr-TR"/>
              <a:pPr/>
              <a:t>50</a:t>
            </a:fld>
            <a:endParaRPr lang="tr-TR"/>
          </a:p>
        </p:txBody>
      </p:sp>
      <p:sp>
        <p:nvSpPr>
          <p:cNvPr id="1136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36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3909CAA-A452-4C29-A2AF-4A2ABF29831C}" type="slidenum">
              <a:rPr lang="tr-TR"/>
              <a:pPr/>
              <a:t>51</a:t>
            </a:fld>
            <a:endParaRPr lang="tr-TR"/>
          </a:p>
        </p:txBody>
      </p:sp>
      <p:sp>
        <p:nvSpPr>
          <p:cNvPr id="1146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46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C14AC58-DC3B-4DAC-9501-4ACB4A5B5A70}" type="slidenum">
              <a:rPr lang="tr-TR"/>
              <a:pPr/>
              <a:t>52</a:t>
            </a:fld>
            <a:endParaRPr lang="tr-TR"/>
          </a:p>
        </p:txBody>
      </p:sp>
      <p:sp>
        <p:nvSpPr>
          <p:cNvPr id="1157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57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6A03BA6-6677-4CAE-B8B0-003B08CC9C96}" type="slidenum">
              <a:rPr lang="tr-TR"/>
              <a:pPr/>
              <a:t>53</a:t>
            </a:fld>
            <a:endParaRPr lang="tr-TR"/>
          </a:p>
        </p:txBody>
      </p:sp>
      <p:sp>
        <p:nvSpPr>
          <p:cNvPr id="1167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67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4C68421-ACC1-4DED-98C0-398A0433F222}" type="slidenum">
              <a:rPr lang="tr-TR"/>
              <a:pPr/>
              <a:t>54</a:t>
            </a:fld>
            <a:endParaRPr lang="tr-TR"/>
          </a:p>
        </p:txBody>
      </p:sp>
      <p:sp>
        <p:nvSpPr>
          <p:cNvPr id="1177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77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FDE933F-75FF-4423-A588-0B92B189CEF7}" type="slidenum">
              <a:rPr lang="tr-TR"/>
              <a:pPr/>
              <a:t>55</a:t>
            </a:fld>
            <a:endParaRPr lang="tr-TR"/>
          </a:p>
        </p:txBody>
      </p:sp>
      <p:sp>
        <p:nvSpPr>
          <p:cNvPr id="1187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87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4564090-685E-4EC7-AD6C-3DBB9927F06E}" type="slidenum">
              <a:rPr lang="tr-TR"/>
              <a:pPr/>
              <a:t>56</a:t>
            </a:fld>
            <a:endParaRPr lang="tr-TR"/>
          </a:p>
        </p:txBody>
      </p:sp>
      <p:sp>
        <p:nvSpPr>
          <p:cNvPr id="1198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98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D753FE1-64A0-4796-9FFE-7A8B0A15C86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30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35DD2C0-6815-4E00-863D-6294A68A13D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15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6AE624A-AB80-4576-9895-A1A61102356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59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7013" cy="4387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935163"/>
            <a:ext cx="4038600" cy="4387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51C5D7D-520C-438C-9A6C-68C2660EED1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856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05B7649-809C-4669-8E25-892A4D47EC2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573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138ACE6-BD9B-41DC-B39E-95C5A6A89B3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413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3A59032-87DD-4089-B3DB-D1EBDBFD327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994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199AF83D-F4D6-480C-8F12-6EB77411B50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025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7495A7D-C04C-41AE-8446-27AA9D7C713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510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3B39F23-7510-4C0A-A0C2-F7254E7E895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306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6225"/>
            <a:ext cx="2055813" cy="60467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6225"/>
            <a:ext cx="6019800" cy="60467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1759239-6B39-46AB-B619-45656ED919B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104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31FABF1-85FC-45C1-B812-EFFC44FFCD3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9738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74E2BBC-F0CC-4A41-A9B9-3C1FABC22D2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222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5DEFF32-B0BE-4E81-BCCE-6592DE95BCB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1908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7013" cy="4387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935163"/>
            <a:ext cx="4038600" cy="4387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46F1209-EAAD-45DD-87A7-F93FDD77A92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641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C12F142-BB07-4B19-9F2B-118A3216F2B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842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1DDD530-1D53-458E-BC10-84E7BB5C2CC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2766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D098234-CFDB-46C5-940E-19052441695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390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A8F7C90-BEDF-432E-809E-12C7ADA88A1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1417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CB99F44-6720-4763-B6F5-739F258A017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1747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D275C44-9A53-47CA-9D0C-06F69D10D9F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8866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6225"/>
            <a:ext cx="2055813" cy="60467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6225"/>
            <a:ext cx="6019800" cy="60467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86C070B-6FC8-440C-A2DB-51F32173A3B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4949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10DBCA7-BD03-4403-B67F-AB02BF8C32C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166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EA7129B-8B63-4261-8B00-9EF48BE8E91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0381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F781723-AE28-4FEB-B05A-D5AE0C0AA4D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0077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7013" cy="4387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935163"/>
            <a:ext cx="4038600" cy="4387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6D9F001-0965-4DC6-8CE5-D7F81178474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8721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5C525AB-5028-4B0D-934B-DF3AE0F8F7C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06406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9828933-0FBD-4179-B22F-9C8FCFF9BD8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467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6B5268D-5DC8-4143-99ED-2E94DF93AF6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1578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895298C-DFB9-49B7-9BFB-8A7E67E0BDF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3884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BA780DE-26E9-401A-9989-779658C2160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60537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F44425E-1EED-475F-8FB9-380DCBA2121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0785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6225"/>
            <a:ext cx="2055813" cy="60467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6225"/>
            <a:ext cx="6019800" cy="60467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F12EBF5-A1DD-4116-8303-7E5B8982D41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4223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4C968DB-E59D-4E42-8843-F20842E8399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3999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2731F9F-3CC6-4BFE-93F6-D8452A50E57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70304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274EE57E-9FE0-4CDA-84BC-67FCC3BC463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07777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7013" cy="4387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935163"/>
            <a:ext cx="4038600" cy="4387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BBAED16-4581-4163-A7A8-782BAB2C5E1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25002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F75AAEE-D769-4DA7-BC69-31BFEBBFA18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80414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57B817D-099D-4816-95DF-2E7D6BA2000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49910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8833357-710E-45BD-BCEA-8AAA65174FD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83598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1EC2C2A-18D3-423F-99F4-FB7D2DC838A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43474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35AA4F9-86D8-4057-B44F-9E088DFEA80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73131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FF91FEA-F5CD-4511-9F3E-6787AACFB11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42986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6225"/>
            <a:ext cx="2055813" cy="60467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6225"/>
            <a:ext cx="6019800" cy="60467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970F03B-F564-4013-A96D-109B69FE4F6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41160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809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D9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Freeform 1"/>
          <p:cNvSpPr>
            <a:spLocks noChangeArrowheads="1"/>
          </p:cNvSpPr>
          <p:nvPr/>
        </p:nvSpPr>
        <p:spPr bwMode="auto">
          <a:xfrm>
            <a:off x="-9525" y="-7938"/>
            <a:ext cx="9163050" cy="1041401"/>
          </a:xfrm>
          <a:custGeom>
            <a:avLst/>
            <a:gdLst>
              <a:gd name="T0" fmla="*/ 6 w 5772"/>
              <a:gd name="T1" fmla="*/ 2 h 656"/>
              <a:gd name="T2" fmla="*/ 2542 w 5772"/>
              <a:gd name="T3" fmla="*/ 0 h 656"/>
              <a:gd name="T4" fmla="*/ 4374 w 5772"/>
              <a:gd name="T5" fmla="*/ 367 h 656"/>
              <a:gd name="T6" fmla="*/ 5766 w 5772"/>
              <a:gd name="T7" fmla="*/ 55 h 656"/>
              <a:gd name="T8" fmla="*/ 5772 w 5772"/>
              <a:gd name="T9" fmla="*/ 213 h 656"/>
              <a:gd name="T10" fmla="*/ 4302 w 5772"/>
              <a:gd name="T11" fmla="*/ 439 h 656"/>
              <a:gd name="T12" fmla="*/ 1488 w 5772"/>
              <a:gd name="T13" fmla="*/ 201 h 656"/>
              <a:gd name="T14" fmla="*/ 0 w 5772"/>
              <a:gd name="T15" fmla="*/ 656 h 656"/>
              <a:gd name="T16" fmla="*/ 6 w 5772"/>
              <a:gd name="T17" fmla="*/ 2 h 656"/>
              <a:gd name="T18" fmla="*/ 0 w 5772"/>
              <a:gd name="T19" fmla="*/ 0 h 656"/>
              <a:gd name="T20" fmla="*/ 5772 w 5772"/>
              <a:gd name="T21" fmla="*/ 656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T18" t="T19" r="T20" b="T21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rgbClr val="00EBF8"/>
              </a:gs>
              <a:gs pos="100000">
                <a:srgbClr val="0079AF">
                  <a:alpha val="45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26" name="Freeform 2"/>
          <p:cNvSpPr>
            <a:spLocks noChangeArrowheads="1"/>
          </p:cNvSpPr>
          <p:nvPr/>
        </p:nvSpPr>
        <p:spPr bwMode="auto">
          <a:xfrm>
            <a:off x="4381500" y="-7938"/>
            <a:ext cx="4762500" cy="638176"/>
          </a:xfrm>
          <a:custGeom>
            <a:avLst/>
            <a:gdLst>
              <a:gd name="T0" fmla="*/ 0 w 3000"/>
              <a:gd name="T1" fmla="*/ 0 h 595"/>
              <a:gd name="T2" fmla="*/ 1668 w 3000"/>
              <a:gd name="T3" fmla="*/ 564 h 595"/>
              <a:gd name="T4" fmla="*/ 3000 w 3000"/>
              <a:gd name="T5" fmla="*/ 186 h 595"/>
              <a:gd name="T6" fmla="*/ 3000 w 3000"/>
              <a:gd name="T7" fmla="*/ 6 h 595"/>
              <a:gd name="T8" fmla="*/ 0 w 3000"/>
              <a:gd name="T9" fmla="*/ 0 h 595"/>
              <a:gd name="T10" fmla="*/ 0 w 3000"/>
              <a:gd name="T11" fmla="*/ 0 h 595"/>
              <a:gd name="T12" fmla="*/ 3000 w 3000"/>
              <a:gd name="T13" fmla="*/ 595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rgbClr val="009BE5"/>
              </a:gs>
              <a:gs pos="100000">
                <a:srgbClr val="00ADB6">
                  <a:alpha val="45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6225"/>
            <a:ext cx="8228013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680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35163"/>
            <a:ext cx="8228013" cy="438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57200" y="6354763"/>
            <a:ext cx="21336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2667000" y="6354763"/>
            <a:ext cx="3352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7924800" y="6354763"/>
            <a:ext cx="76041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80BB2D77-CDF9-402B-995A-F354001857E6}" type="slidenum">
              <a:rPr lang="en-US"/>
              <a:pPr/>
              <a:t>‹Nº›</a:t>
            </a:fld>
            <a:endParaRPr lang="en-US"/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-19050" y="203200"/>
            <a:ext cx="9178925" cy="646113"/>
            <a:chOff x="-12" y="128"/>
            <a:chExt cx="5782" cy="407"/>
          </a:xfrm>
        </p:grpSpPr>
        <p:grpSp>
          <p:nvGrpSpPr>
            <p:cNvPr id="1033" name="Group 9"/>
            <p:cNvGrpSpPr>
              <a:grpSpLocks/>
            </p:cNvGrpSpPr>
            <p:nvPr/>
          </p:nvGrpSpPr>
          <p:grpSpPr bwMode="auto">
            <a:xfrm>
              <a:off x="-12" y="128"/>
              <a:ext cx="5771" cy="407"/>
              <a:chOff x="-12" y="128"/>
              <a:chExt cx="5771" cy="407"/>
            </a:xfrm>
          </p:grpSpPr>
          <p:pic>
            <p:nvPicPr>
              <p:cNvPr id="1034" name="Picture 10"/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" y="128"/>
                <a:ext cx="5756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blipFill dpi="0" rotWithShape="0">
                      <a:blip/>
                      <a:srcRect/>
                      <a:stretch>
                        <a:fillRect/>
                      </a:stretch>
                    </a:blip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sp>
            <p:nvSpPr>
              <p:cNvPr id="1035" name="Text Box 11"/>
              <p:cNvSpPr txBox="1">
                <a:spLocks noChangeArrowheads="1"/>
              </p:cNvSpPr>
              <p:nvPr/>
            </p:nvSpPr>
            <p:spPr bwMode="auto">
              <a:xfrm rot="21420000">
                <a:off x="-12" y="302"/>
                <a:ext cx="0" cy="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1036" name="Group 12"/>
            <p:cNvGrpSpPr>
              <a:grpSpLocks/>
            </p:cNvGrpSpPr>
            <p:nvPr/>
          </p:nvGrpSpPr>
          <p:grpSpPr bwMode="auto">
            <a:xfrm>
              <a:off x="-12" y="156"/>
              <a:ext cx="5782" cy="355"/>
              <a:chOff x="-12" y="156"/>
              <a:chExt cx="5782" cy="355"/>
            </a:xfrm>
          </p:grpSpPr>
          <p:pic>
            <p:nvPicPr>
              <p:cNvPr id="1037" name="Picture 13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" y="156"/>
                <a:ext cx="5772" cy="35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blipFill dpi="0" rotWithShape="0">
                      <a:blip/>
                      <a:srcRect/>
                      <a:stretch>
                        <a:fillRect/>
                      </a:stretch>
                    </a:blip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sp>
            <p:nvSpPr>
              <p:cNvPr id="1038" name="Text Box 14"/>
              <p:cNvSpPr txBox="1">
                <a:spLocks noChangeArrowheads="1"/>
              </p:cNvSpPr>
              <p:nvPr/>
            </p:nvSpPr>
            <p:spPr bwMode="auto">
              <a:xfrm rot="21420000">
                <a:off x="-12" y="330"/>
                <a:ext cx="0" cy="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+mj-lt"/>
          <a:ea typeface="+mj-ea"/>
          <a:cs typeface="+mj-cs"/>
        </a:defRPr>
      </a:lvl1pPr>
      <a:lvl2pPr marL="742950" indent="-28575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Calibri" pitchFamily="32" charset="0"/>
          <a:ea typeface="Lucida Sans Unicode" charset="0"/>
          <a:cs typeface="Lucida Sans Unicode" charset="0"/>
        </a:defRPr>
      </a:lvl2pPr>
      <a:lvl3pPr marL="11430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Calibri" pitchFamily="32" charset="0"/>
          <a:ea typeface="Lucida Sans Unicode" charset="0"/>
          <a:cs typeface="Lucida Sans Unicode" charset="0"/>
        </a:defRPr>
      </a:lvl3pPr>
      <a:lvl4pPr marL="16002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Calibri" pitchFamily="32" charset="0"/>
          <a:ea typeface="Lucida Sans Unicode" charset="0"/>
          <a:cs typeface="Lucida Sans Unicode" charset="0"/>
        </a:defRPr>
      </a:lvl4pPr>
      <a:lvl5pPr marL="20574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Calibri" pitchFamily="32" charset="0"/>
          <a:ea typeface="Lucida Sans Unicode" charset="0"/>
          <a:cs typeface="Lucida Sans Unicode" charset="0"/>
        </a:defRPr>
      </a:lvl5pPr>
      <a:lvl6pPr marL="25146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Calibri" pitchFamily="32" charset="0"/>
          <a:ea typeface="Lucida Sans Unicode" charset="0"/>
          <a:cs typeface="Lucida Sans Unicode" charset="0"/>
        </a:defRPr>
      </a:lvl6pPr>
      <a:lvl7pPr marL="29718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Calibri" pitchFamily="32" charset="0"/>
          <a:ea typeface="Lucida Sans Unicode" charset="0"/>
          <a:cs typeface="Lucida Sans Unicode" charset="0"/>
        </a:defRPr>
      </a:lvl7pPr>
      <a:lvl8pPr marL="34290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Calibri" pitchFamily="32" charset="0"/>
          <a:ea typeface="Lucida Sans Unicode" charset="0"/>
          <a:cs typeface="Lucida Sans Unicode" charset="0"/>
        </a:defRPr>
      </a:lvl8pPr>
      <a:lvl9pPr marL="38862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Calibri" pitchFamily="32" charset="0"/>
          <a:ea typeface="Lucida Sans Unicode" charset="0"/>
          <a:cs typeface="Lucida Sans Unicode" charset="0"/>
        </a:defRPr>
      </a:lvl9pPr>
    </p:titleStyle>
    <p:bodyStyle>
      <a:lvl1pPr marL="342900" indent="-342900" algn="l" defTabSz="449263" rtl="0" eaLnBrk="1" fontAlgn="base" hangingPunct="1">
        <a:spcBef>
          <a:spcPts val="6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1" fontAlgn="base" hangingPunct="1">
        <a:spcBef>
          <a:spcPts val="5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1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49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Freeform 1"/>
          <p:cNvSpPr>
            <a:spLocks noChangeArrowheads="1"/>
          </p:cNvSpPr>
          <p:nvPr/>
        </p:nvSpPr>
        <p:spPr bwMode="auto">
          <a:xfrm>
            <a:off x="-9525" y="-7938"/>
            <a:ext cx="9163050" cy="1041401"/>
          </a:xfrm>
          <a:custGeom>
            <a:avLst/>
            <a:gdLst>
              <a:gd name="T0" fmla="*/ 6 w 5772"/>
              <a:gd name="T1" fmla="*/ 2 h 656"/>
              <a:gd name="T2" fmla="*/ 2542 w 5772"/>
              <a:gd name="T3" fmla="*/ 0 h 656"/>
              <a:gd name="T4" fmla="*/ 4374 w 5772"/>
              <a:gd name="T5" fmla="*/ 367 h 656"/>
              <a:gd name="T6" fmla="*/ 5766 w 5772"/>
              <a:gd name="T7" fmla="*/ 55 h 656"/>
              <a:gd name="T8" fmla="*/ 5772 w 5772"/>
              <a:gd name="T9" fmla="*/ 213 h 656"/>
              <a:gd name="T10" fmla="*/ 4302 w 5772"/>
              <a:gd name="T11" fmla="*/ 439 h 656"/>
              <a:gd name="T12" fmla="*/ 1488 w 5772"/>
              <a:gd name="T13" fmla="*/ 201 h 656"/>
              <a:gd name="T14" fmla="*/ 0 w 5772"/>
              <a:gd name="T15" fmla="*/ 656 h 656"/>
              <a:gd name="T16" fmla="*/ 6 w 5772"/>
              <a:gd name="T17" fmla="*/ 2 h 656"/>
              <a:gd name="T18" fmla="*/ 0 w 5772"/>
              <a:gd name="T19" fmla="*/ 0 h 656"/>
              <a:gd name="T20" fmla="*/ 5772 w 5772"/>
              <a:gd name="T21" fmla="*/ 656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T18" t="T19" r="T20" b="T21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rgbClr val="00EBF8"/>
              </a:gs>
              <a:gs pos="100000">
                <a:srgbClr val="0079AF">
                  <a:alpha val="45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0" name="Freeform 2"/>
          <p:cNvSpPr>
            <a:spLocks noChangeArrowheads="1"/>
          </p:cNvSpPr>
          <p:nvPr/>
        </p:nvSpPr>
        <p:spPr bwMode="auto">
          <a:xfrm>
            <a:off x="4381500" y="-7938"/>
            <a:ext cx="4762500" cy="638176"/>
          </a:xfrm>
          <a:custGeom>
            <a:avLst/>
            <a:gdLst>
              <a:gd name="T0" fmla="*/ 0 w 3000"/>
              <a:gd name="T1" fmla="*/ 0 h 595"/>
              <a:gd name="T2" fmla="*/ 1668 w 3000"/>
              <a:gd name="T3" fmla="*/ 564 h 595"/>
              <a:gd name="T4" fmla="*/ 3000 w 3000"/>
              <a:gd name="T5" fmla="*/ 186 h 595"/>
              <a:gd name="T6" fmla="*/ 3000 w 3000"/>
              <a:gd name="T7" fmla="*/ 6 h 595"/>
              <a:gd name="T8" fmla="*/ 0 w 3000"/>
              <a:gd name="T9" fmla="*/ 0 h 595"/>
              <a:gd name="T10" fmla="*/ 0 w 3000"/>
              <a:gd name="T11" fmla="*/ 0 h 595"/>
              <a:gd name="T12" fmla="*/ 3000 w 3000"/>
              <a:gd name="T13" fmla="*/ 595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rgbClr val="009BE5"/>
              </a:gs>
              <a:gs pos="100000">
                <a:srgbClr val="00ADB6">
                  <a:alpha val="45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grpSp>
        <p:nvGrpSpPr>
          <p:cNvPr id="2051" name="Group 3"/>
          <p:cNvGrpSpPr>
            <a:grpSpLocks/>
          </p:cNvGrpSpPr>
          <p:nvPr/>
        </p:nvGrpSpPr>
        <p:grpSpPr bwMode="auto">
          <a:xfrm>
            <a:off x="-19050" y="203200"/>
            <a:ext cx="9178925" cy="646113"/>
            <a:chOff x="-12" y="128"/>
            <a:chExt cx="5782" cy="407"/>
          </a:xfrm>
        </p:grpSpPr>
        <p:grpSp>
          <p:nvGrpSpPr>
            <p:cNvPr id="2052" name="Group 4"/>
            <p:cNvGrpSpPr>
              <a:grpSpLocks/>
            </p:cNvGrpSpPr>
            <p:nvPr/>
          </p:nvGrpSpPr>
          <p:grpSpPr bwMode="auto">
            <a:xfrm>
              <a:off x="-12" y="128"/>
              <a:ext cx="5771" cy="407"/>
              <a:chOff x="-12" y="128"/>
              <a:chExt cx="5771" cy="407"/>
            </a:xfrm>
          </p:grpSpPr>
          <p:pic>
            <p:nvPicPr>
              <p:cNvPr id="2053" name="Picture 5"/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" y="128"/>
                <a:ext cx="5756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blipFill dpi="0" rotWithShape="0">
                      <a:blip/>
                      <a:srcRect/>
                      <a:stretch>
                        <a:fillRect/>
                      </a:stretch>
                    </a:blip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sp>
            <p:nvSpPr>
              <p:cNvPr id="2054" name="Text Box 6"/>
              <p:cNvSpPr txBox="1">
                <a:spLocks noChangeArrowheads="1"/>
              </p:cNvSpPr>
              <p:nvPr/>
            </p:nvSpPr>
            <p:spPr bwMode="auto">
              <a:xfrm rot="21420000">
                <a:off x="-12" y="302"/>
                <a:ext cx="0" cy="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2055" name="Group 7"/>
            <p:cNvGrpSpPr>
              <a:grpSpLocks/>
            </p:cNvGrpSpPr>
            <p:nvPr/>
          </p:nvGrpSpPr>
          <p:grpSpPr bwMode="auto">
            <a:xfrm>
              <a:off x="-12" y="156"/>
              <a:ext cx="5782" cy="355"/>
              <a:chOff x="-12" y="156"/>
              <a:chExt cx="5782" cy="355"/>
            </a:xfrm>
          </p:grpSpPr>
          <p:pic>
            <p:nvPicPr>
              <p:cNvPr id="2056" name="Picture 8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" y="156"/>
                <a:ext cx="5772" cy="35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blipFill dpi="0" rotWithShape="0">
                      <a:blip/>
                      <a:srcRect/>
                      <a:stretch>
                        <a:fillRect/>
                      </a:stretch>
                    </a:blip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sp>
            <p:nvSpPr>
              <p:cNvPr id="2057" name="Text Box 9"/>
              <p:cNvSpPr txBox="1">
                <a:spLocks noChangeArrowheads="1"/>
              </p:cNvSpPr>
              <p:nvPr/>
            </p:nvSpPr>
            <p:spPr bwMode="auto">
              <a:xfrm rot="21420000">
                <a:off x="-12" y="330"/>
                <a:ext cx="0" cy="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6225"/>
            <a:ext cx="8228013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680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35163"/>
            <a:ext cx="8228013" cy="438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62" name="Rectangle 14"/>
          <p:cNvSpPr>
            <a:spLocks noGrp="1" noChangeArrowheads="1"/>
          </p:cNvSpPr>
          <p:nvPr>
            <p:ph type="sldNum"/>
          </p:nvPr>
        </p:nvSpPr>
        <p:spPr bwMode="auto">
          <a:xfrm>
            <a:off x="7924800" y="6356350"/>
            <a:ext cx="7604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</a:tabLst>
              <a:defRPr sz="1200">
                <a:solidFill>
                  <a:srgbClr val="D1EAEE"/>
                </a:solidFill>
              </a:defRPr>
            </a:lvl1pPr>
          </a:lstStyle>
          <a:p>
            <a:fld id="{492DF823-8529-44F5-BEE9-58D808C48BE7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Calibri" pitchFamily="32" charset="0"/>
          <a:ea typeface="Lucida Sans Unicode" charset="0"/>
          <a:cs typeface="Lucida Sans Unicode" charset="0"/>
        </a:defRPr>
      </a:lvl2pPr>
      <a:lvl3pPr marL="1143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Calibri" pitchFamily="32" charset="0"/>
          <a:ea typeface="Lucida Sans Unicode" charset="0"/>
          <a:cs typeface="Lucida Sans Unicode" charset="0"/>
        </a:defRPr>
      </a:lvl3pPr>
      <a:lvl4pPr marL="1600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Calibri" pitchFamily="32" charset="0"/>
          <a:ea typeface="Lucida Sans Unicode" charset="0"/>
          <a:cs typeface="Lucida Sans Unicode" charset="0"/>
        </a:defRPr>
      </a:lvl4pPr>
      <a:lvl5pPr marL="20574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Calibri" pitchFamily="32" charset="0"/>
          <a:ea typeface="Lucida Sans Unicode" charset="0"/>
          <a:cs typeface="Lucida Sans Unicode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Calibri" pitchFamily="32" charset="0"/>
          <a:ea typeface="Lucida Sans Unicode" charset="0"/>
          <a:cs typeface="Lucida Sans Unicode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Calibri" pitchFamily="32" charset="0"/>
          <a:ea typeface="Lucida Sans Unicode" charset="0"/>
          <a:cs typeface="Lucida Sans Unicode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Calibri" pitchFamily="32" charset="0"/>
          <a:ea typeface="Lucida Sans Unicode" charset="0"/>
          <a:cs typeface="Lucida Sans Unicode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Calibri" pitchFamily="32" charset="0"/>
          <a:ea typeface="Lucida Sans Unicode" charset="0"/>
          <a:cs typeface="Lucida Sans Unicode" charset="0"/>
        </a:defRPr>
      </a:lvl9pPr>
    </p:titleStyle>
    <p:bodyStyle>
      <a:lvl1pPr marL="342900" indent="-342900" algn="l" defTabSz="449263" rtl="0" fontAlgn="base">
        <a:spcBef>
          <a:spcPts val="6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fontAlgn="base">
        <a:spcBef>
          <a:spcPts val="5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1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49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Freeform 1"/>
          <p:cNvSpPr>
            <a:spLocks noChangeArrowheads="1"/>
          </p:cNvSpPr>
          <p:nvPr/>
        </p:nvSpPr>
        <p:spPr bwMode="auto">
          <a:xfrm>
            <a:off x="-9525" y="-7938"/>
            <a:ext cx="9163050" cy="1041401"/>
          </a:xfrm>
          <a:custGeom>
            <a:avLst/>
            <a:gdLst>
              <a:gd name="T0" fmla="*/ 6 w 5772"/>
              <a:gd name="T1" fmla="*/ 2 h 656"/>
              <a:gd name="T2" fmla="*/ 2542 w 5772"/>
              <a:gd name="T3" fmla="*/ 0 h 656"/>
              <a:gd name="T4" fmla="*/ 4374 w 5772"/>
              <a:gd name="T5" fmla="*/ 367 h 656"/>
              <a:gd name="T6" fmla="*/ 5766 w 5772"/>
              <a:gd name="T7" fmla="*/ 55 h 656"/>
              <a:gd name="T8" fmla="*/ 5772 w 5772"/>
              <a:gd name="T9" fmla="*/ 213 h 656"/>
              <a:gd name="T10" fmla="*/ 4302 w 5772"/>
              <a:gd name="T11" fmla="*/ 439 h 656"/>
              <a:gd name="T12" fmla="*/ 1488 w 5772"/>
              <a:gd name="T13" fmla="*/ 201 h 656"/>
              <a:gd name="T14" fmla="*/ 0 w 5772"/>
              <a:gd name="T15" fmla="*/ 656 h 656"/>
              <a:gd name="T16" fmla="*/ 6 w 5772"/>
              <a:gd name="T17" fmla="*/ 2 h 656"/>
              <a:gd name="T18" fmla="*/ 0 w 5772"/>
              <a:gd name="T19" fmla="*/ 0 h 656"/>
              <a:gd name="T20" fmla="*/ 5772 w 5772"/>
              <a:gd name="T21" fmla="*/ 656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T18" t="T19" r="T20" b="T21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rgbClr val="00EBF8"/>
              </a:gs>
              <a:gs pos="100000">
                <a:srgbClr val="0079AF">
                  <a:alpha val="45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074" name="Freeform 2"/>
          <p:cNvSpPr>
            <a:spLocks noChangeArrowheads="1"/>
          </p:cNvSpPr>
          <p:nvPr/>
        </p:nvSpPr>
        <p:spPr bwMode="auto">
          <a:xfrm>
            <a:off x="4381500" y="-7938"/>
            <a:ext cx="4762500" cy="638176"/>
          </a:xfrm>
          <a:custGeom>
            <a:avLst/>
            <a:gdLst>
              <a:gd name="T0" fmla="*/ 0 w 3000"/>
              <a:gd name="T1" fmla="*/ 0 h 595"/>
              <a:gd name="T2" fmla="*/ 1668 w 3000"/>
              <a:gd name="T3" fmla="*/ 564 h 595"/>
              <a:gd name="T4" fmla="*/ 3000 w 3000"/>
              <a:gd name="T5" fmla="*/ 186 h 595"/>
              <a:gd name="T6" fmla="*/ 3000 w 3000"/>
              <a:gd name="T7" fmla="*/ 6 h 595"/>
              <a:gd name="T8" fmla="*/ 0 w 3000"/>
              <a:gd name="T9" fmla="*/ 0 h 595"/>
              <a:gd name="T10" fmla="*/ 0 w 3000"/>
              <a:gd name="T11" fmla="*/ 0 h 595"/>
              <a:gd name="T12" fmla="*/ 3000 w 3000"/>
              <a:gd name="T13" fmla="*/ 595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rgbClr val="009BE5"/>
              </a:gs>
              <a:gs pos="100000">
                <a:srgbClr val="00ADB6">
                  <a:alpha val="45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grpSp>
        <p:nvGrpSpPr>
          <p:cNvPr id="3075" name="Group 3"/>
          <p:cNvGrpSpPr>
            <a:grpSpLocks/>
          </p:cNvGrpSpPr>
          <p:nvPr/>
        </p:nvGrpSpPr>
        <p:grpSpPr bwMode="auto">
          <a:xfrm>
            <a:off x="-19050" y="203200"/>
            <a:ext cx="9178925" cy="646113"/>
            <a:chOff x="-12" y="128"/>
            <a:chExt cx="5782" cy="407"/>
          </a:xfrm>
        </p:grpSpPr>
        <p:grpSp>
          <p:nvGrpSpPr>
            <p:cNvPr id="3076" name="Group 4"/>
            <p:cNvGrpSpPr>
              <a:grpSpLocks/>
            </p:cNvGrpSpPr>
            <p:nvPr/>
          </p:nvGrpSpPr>
          <p:grpSpPr bwMode="auto">
            <a:xfrm>
              <a:off x="-12" y="128"/>
              <a:ext cx="5771" cy="407"/>
              <a:chOff x="-12" y="128"/>
              <a:chExt cx="5771" cy="407"/>
            </a:xfrm>
          </p:grpSpPr>
          <p:pic>
            <p:nvPicPr>
              <p:cNvPr id="3077" name="Picture 5"/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" y="128"/>
                <a:ext cx="5756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blipFill dpi="0" rotWithShape="0">
                      <a:blip/>
                      <a:srcRect/>
                      <a:stretch>
                        <a:fillRect/>
                      </a:stretch>
                    </a:blip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sp>
            <p:nvSpPr>
              <p:cNvPr id="3078" name="Text Box 6"/>
              <p:cNvSpPr txBox="1">
                <a:spLocks noChangeArrowheads="1"/>
              </p:cNvSpPr>
              <p:nvPr/>
            </p:nvSpPr>
            <p:spPr bwMode="auto">
              <a:xfrm rot="21420000">
                <a:off x="-12" y="302"/>
                <a:ext cx="0" cy="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3079" name="Group 7"/>
            <p:cNvGrpSpPr>
              <a:grpSpLocks/>
            </p:cNvGrpSpPr>
            <p:nvPr/>
          </p:nvGrpSpPr>
          <p:grpSpPr bwMode="auto">
            <a:xfrm>
              <a:off x="-12" y="156"/>
              <a:ext cx="5782" cy="355"/>
              <a:chOff x="-12" y="156"/>
              <a:chExt cx="5782" cy="355"/>
            </a:xfrm>
          </p:grpSpPr>
          <p:pic>
            <p:nvPicPr>
              <p:cNvPr id="3080" name="Picture 8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" y="156"/>
                <a:ext cx="5772" cy="35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blipFill dpi="0" rotWithShape="0">
                      <a:blip/>
                      <a:srcRect/>
                      <a:stretch>
                        <a:fillRect/>
                      </a:stretch>
                    </a:blip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sp>
            <p:nvSpPr>
              <p:cNvPr id="3081" name="Text Box 9"/>
              <p:cNvSpPr txBox="1">
                <a:spLocks noChangeArrowheads="1"/>
              </p:cNvSpPr>
              <p:nvPr/>
            </p:nvSpPr>
            <p:spPr bwMode="auto">
              <a:xfrm rot="21420000">
                <a:off x="-12" y="330"/>
                <a:ext cx="0" cy="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  <p:sp>
        <p:nvSpPr>
          <p:cNvPr id="3082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6225"/>
            <a:ext cx="8228013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680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35163"/>
            <a:ext cx="8228013" cy="438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086" name="Rectangle 14"/>
          <p:cNvSpPr>
            <a:spLocks noGrp="1" noChangeArrowheads="1"/>
          </p:cNvSpPr>
          <p:nvPr>
            <p:ph type="sldNum"/>
          </p:nvPr>
        </p:nvSpPr>
        <p:spPr bwMode="auto">
          <a:xfrm>
            <a:off x="7924800" y="6356350"/>
            <a:ext cx="7604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</a:tabLst>
              <a:defRPr sz="1200">
                <a:solidFill>
                  <a:srgbClr val="D1EAEE"/>
                </a:solidFill>
              </a:defRPr>
            </a:lvl1pPr>
          </a:lstStyle>
          <a:p>
            <a:fld id="{69397EA2-854B-4031-944D-AE2FE3AD6047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Calibri" pitchFamily="32" charset="0"/>
          <a:ea typeface="Lucida Sans Unicode" charset="0"/>
          <a:cs typeface="Lucida Sans Unicode" charset="0"/>
        </a:defRPr>
      </a:lvl2pPr>
      <a:lvl3pPr marL="1143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Calibri" pitchFamily="32" charset="0"/>
          <a:ea typeface="Lucida Sans Unicode" charset="0"/>
          <a:cs typeface="Lucida Sans Unicode" charset="0"/>
        </a:defRPr>
      </a:lvl3pPr>
      <a:lvl4pPr marL="1600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Calibri" pitchFamily="32" charset="0"/>
          <a:ea typeface="Lucida Sans Unicode" charset="0"/>
          <a:cs typeface="Lucida Sans Unicode" charset="0"/>
        </a:defRPr>
      </a:lvl4pPr>
      <a:lvl5pPr marL="20574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Calibri" pitchFamily="32" charset="0"/>
          <a:ea typeface="Lucida Sans Unicode" charset="0"/>
          <a:cs typeface="Lucida Sans Unicode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Calibri" pitchFamily="32" charset="0"/>
          <a:ea typeface="Lucida Sans Unicode" charset="0"/>
          <a:cs typeface="Lucida Sans Unicode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Calibri" pitchFamily="32" charset="0"/>
          <a:ea typeface="Lucida Sans Unicode" charset="0"/>
          <a:cs typeface="Lucida Sans Unicode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Calibri" pitchFamily="32" charset="0"/>
          <a:ea typeface="Lucida Sans Unicode" charset="0"/>
          <a:cs typeface="Lucida Sans Unicode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DBF5F9"/>
          </a:solidFill>
          <a:latin typeface="Calibri" pitchFamily="32" charset="0"/>
          <a:ea typeface="Lucida Sans Unicode" charset="0"/>
          <a:cs typeface="Lucida Sans Unicode" charset="0"/>
        </a:defRPr>
      </a:lvl9pPr>
    </p:titleStyle>
    <p:bodyStyle>
      <a:lvl1pPr marL="342900" indent="-342900" algn="l" defTabSz="449263" rtl="0" fontAlgn="base">
        <a:spcBef>
          <a:spcPts val="6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fontAlgn="base">
        <a:spcBef>
          <a:spcPts val="5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1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D9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Freeform 1"/>
          <p:cNvSpPr>
            <a:spLocks noChangeArrowheads="1"/>
          </p:cNvSpPr>
          <p:nvPr/>
        </p:nvSpPr>
        <p:spPr bwMode="auto">
          <a:xfrm>
            <a:off x="-9525" y="-7938"/>
            <a:ext cx="9163050" cy="1041401"/>
          </a:xfrm>
          <a:custGeom>
            <a:avLst/>
            <a:gdLst>
              <a:gd name="T0" fmla="*/ 6 w 5772"/>
              <a:gd name="T1" fmla="*/ 2 h 656"/>
              <a:gd name="T2" fmla="*/ 2542 w 5772"/>
              <a:gd name="T3" fmla="*/ 0 h 656"/>
              <a:gd name="T4" fmla="*/ 4374 w 5772"/>
              <a:gd name="T5" fmla="*/ 367 h 656"/>
              <a:gd name="T6" fmla="*/ 5766 w 5772"/>
              <a:gd name="T7" fmla="*/ 55 h 656"/>
              <a:gd name="T8" fmla="*/ 5772 w 5772"/>
              <a:gd name="T9" fmla="*/ 213 h 656"/>
              <a:gd name="T10" fmla="*/ 4302 w 5772"/>
              <a:gd name="T11" fmla="*/ 439 h 656"/>
              <a:gd name="T12" fmla="*/ 1488 w 5772"/>
              <a:gd name="T13" fmla="*/ 201 h 656"/>
              <a:gd name="T14" fmla="*/ 0 w 5772"/>
              <a:gd name="T15" fmla="*/ 656 h 656"/>
              <a:gd name="T16" fmla="*/ 6 w 5772"/>
              <a:gd name="T17" fmla="*/ 2 h 656"/>
              <a:gd name="T18" fmla="*/ 0 w 5772"/>
              <a:gd name="T19" fmla="*/ 0 h 656"/>
              <a:gd name="T20" fmla="*/ 5772 w 5772"/>
              <a:gd name="T21" fmla="*/ 656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T18" t="T19" r="T20" b="T21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rgbClr val="00EBF8"/>
              </a:gs>
              <a:gs pos="100000">
                <a:srgbClr val="0079AF">
                  <a:alpha val="45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098" name="Freeform 2"/>
          <p:cNvSpPr>
            <a:spLocks noChangeArrowheads="1"/>
          </p:cNvSpPr>
          <p:nvPr/>
        </p:nvSpPr>
        <p:spPr bwMode="auto">
          <a:xfrm>
            <a:off x="4381500" y="-7938"/>
            <a:ext cx="4762500" cy="638176"/>
          </a:xfrm>
          <a:custGeom>
            <a:avLst/>
            <a:gdLst>
              <a:gd name="T0" fmla="*/ 0 w 3000"/>
              <a:gd name="T1" fmla="*/ 0 h 595"/>
              <a:gd name="T2" fmla="*/ 1668 w 3000"/>
              <a:gd name="T3" fmla="*/ 564 h 595"/>
              <a:gd name="T4" fmla="*/ 3000 w 3000"/>
              <a:gd name="T5" fmla="*/ 186 h 595"/>
              <a:gd name="T6" fmla="*/ 3000 w 3000"/>
              <a:gd name="T7" fmla="*/ 6 h 595"/>
              <a:gd name="T8" fmla="*/ 0 w 3000"/>
              <a:gd name="T9" fmla="*/ 0 h 595"/>
              <a:gd name="T10" fmla="*/ 0 w 3000"/>
              <a:gd name="T11" fmla="*/ 0 h 595"/>
              <a:gd name="T12" fmla="*/ 3000 w 3000"/>
              <a:gd name="T13" fmla="*/ 595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rgbClr val="009BE5"/>
              </a:gs>
              <a:gs pos="100000">
                <a:srgbClr val="00ADB6">
                  <a:alpha val="45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grpSp>
        <p:nvGrpSpPr>
          <p:cNvPr id="4099" name="Group 3"/>
          <p:cNvGrpSpPr>
            <a:grpSpLocks/>
          </p:cNvGrpSpPr>
          <p:nvPr/>
        </p:nvGrpSpPr>
        <p:grpSpPr bwMode="auto">
          <a:xfrm>
            <a:off x="-19050" y="203200"/>
            <a:ext cx="9178925" cy="646113"/>
            <a:chOff x="-12" y="128"/>
            <a:chExt cx="5782" cy="407"/>
          </a:xfrm>
        </p:grpSpPr>
        <p:grpSp>
          <p:nvGrpSpPr>
            <p:cNvPr id="4100" name="Group 4"/>
            <p:cNvGrpSpPr>
              <a:grpSpLocks/>
            </p:cNvGrpSpPr>
            <p:nvPr/>
          </p:nvGrpSpPr>
          <p:grpSpPr bwMode="auto">
            <a:xfrm>
              <a:off x="-12" y="128"/>
              <a:ext cx="5771" cy="407"/>
              <a:chOff x="-12" y="128"/>
              <a:chExt cx="5771" cy="407"/>
            </a:xfrm>
          </p:grpSpPr>
          <p:pic>
            <p:nvPicPr>
              <p:cNvPr id="4101" name="Picture 5"/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" y="128"/>
                <a:ext cx="5756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blipFill dpi="0" rotWithShape="0">
                      <a:blip/>
                      <a:srcRect/>
                      <a:stretch>
                        <a:fillRect/>
                      </a:stretch>
                    </a:blip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sp>
            <p:nvSpPr>
              <p:cNvPr id="4102" name="Text Box 6"/>
              <p:cNvSpPr txBox="1">
                <a:spLocks noChangeArrowheads="1"/>
              </p:cNvSpPr>
              <p:nvPr/>
            </p:nvSpPr>
            <p:spPr bwMode="auto">
              <a:xfrm rot="21420000">
                <a:off x="-12" y="302"/>
                <a:ext cx="0" cy="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4103" name="Group 7"/>
            <p:cNvGrpSpPr>
              <a:grpSpLocks/>
            </p:cNvGrpSpPr>
            <p:nvPr/>
          </p:nvGrpSpPr>
          <p:grpSpPr bwMode="auto">
            <a:xfrm>
              <a:off x="-12" y="156"/>
              <a:ext cx="5782" cy="355"/>
              <a:chOff x="-12" y="156"/>
              <a:chExt cx="5782" cy="355"/>
            </a:xfrm>
          </p:grpSpPr>
          <p:pic>
            <p:nvPicPr>
              <p:cNvPr id="4104" name="Picture 8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" y="156"/>
                <a:ext cx="5772" cy="35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blipFill dpi="0" rotWithShape="0">
                      <a:blip/>
                      <a:srcRect/>
                      <a:stretch>
                        <a:fillRect/>
                      </a:stretch>
                    </a:blip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sp>
            <p:nvSpPr>
              <p:cNvPr id="4105" name="Text Box 9"/>
              <p:cNvSpPr txBox="1">
                <a:spLocks noChangeArrowheads="1"/>
              </p:cNvSpPr>
              <p:nvPr/>
            </p:nvSpPr>
            <p:spPr bwMode="auto">
              <a:xfrm rot="21420000">
                <a:off x="-12" y="330"/>
                <a:ext cx="0" cy="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  <p:sp>
        <p:nvSpPr>
          <p:cNvPr id="4106" name="Freeform 10"/>
          <p:cNvSpPr>
            <a:spLocks noChangeArrowheads="1"/>
          </p:cNvSpPr>
          <p:nvPr/>
        </p:nvSpPr>
        <p:spPr bwMode="auto">
          <a:xfrm rot="420000" flipV="1">
            <a:off x="3163888" y="1108075"/>
            <a:ext cx="5257800" cy="4114800"/>
          </a:xfrm>
          <a:custGeom>
            <a:avLst/>
            <a:gdLst>
              <a:gd name="T0" fmla="*/ 5257800 w 5257800"/>
              <a:gd name="T1" fmla="*/ 2057400 h 4114800"/>
              <a:gd name="T2" fmla="*/ 2628900 w 5257800"/>
              <a:gd name="T3" fmla="*/ 4114800 h 4114800"/>
              <a:gd name="T4" fmla="*/ 0 w 5257800"/>
              <a:gd name="T5" fmla="*/ 2057400 h 4114800"/>
              <a:gd name="T6" fmla="*/ 2628900 w 5257800"/>
              <a:gd name="T7" fmla="*/ 0 h 4114800"/>
              <a:gd name="T8" fmla="*/ 0 w 5257800"/>
              <a:gd name="T9" fmla="*/ 0 h 4114800"/>
              <a:gd name="T10" fmla="*/ 5182785 w 5257800"/>
              <a:gd name="T11" fmla="*/ 4114800 h 4114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5257800" h="4114800">
                <a:moveTo>
                  <a:pt x="0" y="0"/>
                </a:moveTo>
                <a:lnTo>
                  <a:pt x="5107774" y="0"/>
                </a:lnTo>
                <a:lnTo>
                  <a:pt x="5257800" y="150026"/>
                </a:lnTo>
                <a:lnTo>
                  <a:pt x="5257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3240">
            <a:solidFill>
              <a:srgbClr val="C0C0C0"/>
            </a:solidFill>
            <a:round/>
            <a:headEnd/>
            <a:tailEnd/>
          </a:ln>
          <a:effectLst>
            <a:outerShdw dist="38547" dir="748374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7" name="AutoShape 11"/>
          <p:cNvSpPr>
            <a:spLocks noChangeArrowheads="1"/>
          </p:cNvSpPr>
          <p:nvPr/>
        </p:nvSpPr>
        <p:spPr bwMode="auto">
          <a:xfrm rot="420000" flipV="1">
            <a:off x="8002588" y="5359400"/>
            <a:ext cx="155575" cy="155575"/>
          </a:xfrm>
          <a:prstGeom prst="rtTriangle">
            <a:avLst/>
          </a:prstGeom>
          <a:solidFill>
            <a:srgbClr val="FFFFFF"/>
          </a:solidFill>
          <a:ln w="12600">
            <a:solidFill>
              <a:srgbClr val="FFFFFF"/>
            </a:solidFill>
            <a:bevel/>
            <a:headEnd/>
            <a:tailEnd/>
          </a:ln>
          <a:effectLst>
            <a:outerShdw dist="6194" dir="12932261" algn="ctr" rotWithShape="0">
              <a:srgbClr val="000000">
                <a:alpha val="47029"/>
              </a:srgbClr>
            </a:outerShdw>
          </a:effec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8" name="Freeform 12"/>
          <p:cNvSpPr>
            <a:spLocks noChangeArrowheads="1"/>
          </p:cNvSpPr>
          <p:nvPr/>
        </p:nvSpPr>
        <p:spPr bwMode="auto">
          <a:xfrm flipV="1">
            <a:off x="-9525" y="5815013"/>
            <a:ext cx="9163050" cy="1041400"/>
          </a:xfrm>
          <a:custGeom>
            <a:avLst/>
            <a:gdLst>
              <a:gd name="T0" fmla="*/ 6 w 5772"/>
              <a:gd name="T1" fmla="*/ 2 h 656"/>
              <a:gd name="T2" fmla="*/ 2542 w 5772"/>
              <a:gd name="T3" fmla="*/ 0 h 656"/>
              <a:gd name="T4" fmla="*/ 4374 w 5772"/>
              <a:gd name="T5" fmla="*/ 367 h 656"/>
              <a:gd name="T6" fmla="*/ 5766 w 5772"/>
              <a:gd name="T7" fmla="*/ 55 h 656"/>
              <a:gd name="T8" fmla="*/ 5772 w 5772"/>
              <a:gd name="T9" fmla="*/ 213 h 656"/>
              <a:gd name="T10" fmla="*/ 4302 w 5772"/>
              <a:gd name="T11" fmla="*/ 439 h 656"/>
              <a:gd name="T12" fmla="*/ 1488 w 5772"/>
              <a:gd name="T13" fmla="*/ 201 h 656"/>
              <a:gd name="T14" fmla="*/ 0 w 5772"/>
              <a:gd name="T15" fmla="*/ 656 h 656"/>
              <a:gd name="T16" fmla="*/ 6 w 5772"/>
              <a:gd name="T17" fmla="*/ 2 h 656"/>
              <a:gd name="T18" fmla="*/ 0 w 5772"/>
              <a:gd name="T19" fmla="*/ 0 h 656"/>
              <a:gd name="T20" fmla="*/ 5772 w 5772"/>
              <a:gd name="T21" fmla="*/ 656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T18" t="T19" r="T20" b="T21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rgbClr val="00EBF8"/>
              </a:gs>
              <a:gs pos="100000">
                <a:srgbClr val="0079AF">
                  <a:alpha val="45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9" name="Freeform 13"/>
          <p:cNvSpPr>
            <a:spLocks noChangeArrowheads="1"/>
          </p:cNvSpPr>
          <p:nvPr/>
        </p:nvSpPr>
        <p:spPr bwMode="auto">
          <a:xfrm flipV="1">
            <a:off x="4381500" y="6218238"/>
            <a:ext cx="4762500" cy="638175"/>
          </a:xfrm>
          <a:custGeom>
            <a:avLst/>
            <a:gdLst>
              <a:gd name="T0" fmla="*/ 0 w 3000"/>
              <a:gd name="T1" fmla="*/ 0 h 595"/>
              <a:gd name="T2" fmla="*/ 1668 w 3000"/>
              <a:gd name="T3" fmla="*/ 564 h 595"/>
              <a:gd name="T4" fmla="*/ 3000 w 3000"/>
              <a:gd name="T5" fmla="*/ 186 h 595"/>
              <a:gd name="T6" fmla="*/ 3000 w 3000"/>
              <a:gd name="T7" fmla="*/ 6 h 595"/>
              <a:gd name="T8" fmla="*/ 0 w 3000"/>
              <a:gd name="T9" fmla="*/ 0 h 595"/>
              <a:gd name="T10" fmla="*/ 0 w 3000"/>
              <a:gd name="T11" fmla="*/ 0 h 595"/>
              <a:gd name="T12" fmla="*/ 3000 w 3000"/>
              <a:gd name="T13" fmla="*/ 595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rgbClr val="009BE5"/>
              </a:gs>
              <a:gs pos="100000">
                <a:srgbClr val="00ADB6">
                  <a:alpha val="45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10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6225"/>
            <a:ext cx="8228013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680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411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35163"/>
            <a:ext cx="8228013" cy="438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14" name="Rectangle 18"/>
          <p:cNvSpPr>
            <a:spLocks noGrp="1" noChangeArrowheads="1"/>
          </p:cNvSpPr>
          <p:nvPr>
            <p:ph type="sldNum"/>
          </p:nvPr>
        </p:nvSpPr>
        <p:spPr bwMode="auto">
          <a:xfrm>
            <a:off x="8077200" y="6356350"/>
            <a:ext cx="608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defRPr sz="1200">
                <a:solidFill>
                  <a:srgbClr val="045C75"/>
                </a:solidFill>
              </a:defRPr>
            </a:lvl1pPr>
          </a:lstStyle>
          <a:p>
            <a:fld id="{A4081380-C424-4C4D-AF0F-0E74A687BCCB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Calibri" pitchFamily="32" charset="0"/>
          <a:ea typeface="Lucida Sans Unicode" charset="0"/>
          <a:cs typeface="Lucida Sans Unicode" charset="0"/>
        </a:defRPr>
      </a:lvl2pPr>
      <a:lvl3pPr marL="1143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Calibri" pitchFamily="32" charset="0"/>
          <a:ea typeface="Lucida Sans Unicode" charset="0"/>
          <a:cs typeface="Lucida Sans Unicode" charset="0"/>
        </a:defRPr>
      </a:lvl3pPr>
      <a:lvl4pPr marL="1600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Calibri" pitchFamily="32" charset="0"/>
          <a:ea typeface="Lucida Sans Unicode" charset="0"/>
          <a:cs typeface="Lucida Sans Unicode" charset="0"/>
        </a:defRPr>
      </a:lvl4pPr>
      <a:lvl5pPr marL="20574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Calibri" pitchFamily="32" charset="0"/>
          <a:ea typeface="Lucida Sans Unicode" charset="0"/>
          <a:cs typeface="Lucida Sans Unicode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Calibri" pitchFamily="32" charset="0"/>
          <a:ea typeface="Lucida Sans Unicode" charset="0"/>
          <a:cs typeface="Lucida Sans Unicode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Calibri" pitchFamily="32" charset="0"/>
          <a:ea typeface="Lucida Sans Unicode" charset="0"/>
          <a:cs typeface="Lucida Sans Unicode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Calibri" pitchFamily="32" charset="0"/>
          <a:ea typeface="Lucida Sans Unicode" charset="0"/>
          <a:cs typeface="Lucida Sans Unicode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4617B"/>
          </a:solidFill>
          <a:latin typeface="Calibri" pitchFamily="32" charset="0"/>
          <a:ea typeface="Lucida Sans Unicode" charset="0"/>
          <a:cs typeface="Lucida Sans Unicode" charset="0"/>
        </a:defRPr>
      </a:lvl9pPr>
    </p:titleStyle>
    <p:bodyStyle>
      <a:lvl1pPr marL="342900" indent="-342900" algn="l" defTabSz="449263" rtl="0" fontAlgn="base">
        <a:spcBef>
          <a:spcPts val="6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>
        <a:spcBef>
          <a:spcPts val="5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1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  <a:ea typeface="+mn-ea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800600"/>
            <a:ext cx="45720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32350"/>
            <a:ext cx="4500563" cy="202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207500" cy="414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376488" y="142875"/>
            <a:ext cx="2987013" cy="40229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9pPr>
          </a:lstStyle>
          <a:p>
            <a:pPr>
              <a:buClrTx/>
              <a:buFontTx/>
              <a:buNone/>
            </a:pPr>
            <a:r>
              <a:rPr lang="fr-FR" sz="2000" b="1" dirty="0" smtClean="0">
                <a:solidFill>
                  <a:srgbClr val="0070C0"/>
                </a:solidFill>
                <a:latin typeface="Arial" charset="0"/>
                <a:cs typeface="Arial" charset="0"/>
              </a:rPr>
              <a:t> las máquinas volantes</a:t>
            </a:r>
            <a:endParaRPr lang="fr-FR" sz="2000" b="1" dirty="0">
              <a:solidFill>
                <a:srgbClr val="0070C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800" y="3048000"/>
            <a:ext cx="304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3286125" y="5786438"/>
            <a:ext cx="2413000" cy="70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sz="4000" b="1" dirty="0">
                <a:solidFill>
                  <a:srgbClr val="FFFF00"/>
                </a:solidFill>
                <a:latin typeface="Arial" charset="0"/>
                <a:cs typeface="Arial" charset="0"/>
              </a:rPr>
              <a:t>Fin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 sz="1800">
              <a:solidFill>
                <a:srgbClr val="000000"/>
              </a:solidFill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buClrTx/>
              <a:buSzTx/>
              <a:buFontTx/>
              <a:buNone/>
            </a:pPr>
            <a:endParaRPr lang="es-ES" sz="1800">
              <a:solidFill>
                <a:srgbClr val="000000"/>
              </a:solidFill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  <a:cs typeface="Arial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  <a:cs typeface="Arial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  <a:cs typeface="Arial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  <a:cs typeface="Arial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  <a:cs typeface="Arial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cs typeface="Arial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  <a:cs typeface="Arial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  <a:ea typeface="+mn-ea"/>
                <a:cs typeface="Arial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  <a:ea typeface="+mn-ea"/>
                <a:cs typeface="Arial" charset="0"/>
              </a:rPr>
              <a:t> </a:t>
            </a:r>
          </a:p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 sz="1800" b="1">
              <a:solidFill>
                <a:srgbClr val="0066FF"/>
              </a:solidFill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vions rarement aperçus .. 14 11 2016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Calibri"/>
        <a:ea typeface="Lucida Sans Unicode"/>
        <a:cs typeface="Lucida Sans Unicode"/>
      </a:majorFont>
      <a:minorFont>
        <a:latin typeface="Constantia"/>
        <a:ea typeface="Lucida Sans Unicode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Lucida Sans Unicode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Lucida Sans Unicode" charset="0"/>
            <a:cs typeface="Lucida Sans Unicode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Calibri"/>
        <a:ea typeface="Lucida Sans Unicode"/>
        <a:cs typeface="Lucida Sans Unicode"/>
      </a:majorFont>
      <a:minorFont>
        <a:latin typeface="Constantia"/>
        <a:ea typeface="Lucida Sans Unicode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Lucida Sans Unicode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Lucida Sans Unicode" charset="0"/>
            <a:cs typeface="Lucida Sans Unicode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Calibri"/>
        <a:ea typeface="Lucida Sans Unicode"/>
        <a:cs typeface="Lucida Sans Unicode"/>
      </a:majorFont>
      <a:minorFont>
        <a:latin typeface="Constantia"/>
        <a:ea typeface="Lucida Sans Unicode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Lucida Sans Unicode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Lucida Sans Unicode" charset="0"/>
            <a:cs typeface="Lucida Sans Unicode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Calibri"/>
        <a:ea typeface="Lucida Sans Unicode"/>
        <a:cs typeface="Lucida Sans Unicode"/>
      </a:majorFont>
      <a:minorFont>
        <a:latin typeface="Constantia"/>
        <a:ea typeface="Lucida Sans Unicode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Lucida Sans Unicode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Lucida Sans Unicode" charset="0"/>
            <a:cs typeface="Lucida Sans Unicode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Avions rarement aperçus .. 14 11 2016</Template>
  <TotalTime>4</TotalTime>
  <Words>77</Words>
  <Application>Microsoft Office PowerPoint</Application>
  <PresentationFormat>Presentación en pantalla (4:3)</PresentationFormat>
  <Paragraphs>60</Paragraphs>
  <Slides>57</Slides>
  <Notes>56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5</vt:i4>
      </vt:variant>
      <vt:variant>
        <vt:lpstr>Títulos de diapositiva</vt:lpstr>
      </vt:variant>
      <vt:variant>
        <vt:i4>57</vt:i4>
      </vt:variant>
    </vt:vector>
  </HeadingPairs>
  <TitlesOfParts>
    <vt:vector size="67" baseType="lpstr">
      <vt:lpstr>Times New Roman</vt:lpstr>
      <vt:lpstr>Lucida Sans Unicode</vt:lpstr>
      <vt:lpstr>Calibri</vt:lpstr>
      <vt:lpstr>Constantia</vt:lpstr>
      <vt:lpstr>Arial</vt:lpstr>
      <vt:lpstr>Avions rarement aperçus .. 14 11 2016</vt:lpstr>
      <vt:lpstr>Modèle par défaut</vt:lpstr>
      <vt:lpstr>Modèle par défaut</vt:lpstr>
      <vt:lpstr>Modèle par défaut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cp:lastPrinted>1601-01-01T00:00:00Z</cp:lastPrinted>
  <dcterms:created xsi:type="dcterms:W3CDTF">2020-02-20T08:47:23Z</dcterms:created>
  <dcterms:modified xsi:type="dcterms:W3CDTF">2020-02-20T08:51:58Z</dcterms:modified>
</cp:coreProperties>
</file>