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8" r:id="rId3"/>
    <p:sldId id="272" r:id="rId4"/>
    <p:sldId id="329" r:id="rId5"/>
    <p:sldId id="338" r:id="rId6"/>
    <p:sldId id="271" r:id="rId7"/>
    <p:sldId id="349" r:id="rId8"/>
    <p:sldId id="273" r:id="rId9"/>
    <p:sldId id="275" r:id="rId10"/>
    <p:sldId id="277" r:id="rId11"/>
    <p:sldId id="278" r:id="rId12"/>
    <p:sldId id="280" r:id="rId13"/>
    <p:sldId id="283" r:id="rId14"/>
    <p:sldId id="282" r:id="rId15"/>
    <p:sldId id="286" r:id="rId16"/>
    <p:sldId id="287" r:id="rId17"/>
    <p:sldId id="290" r:id="rId18"/>
    <p:sldId id="299" r:id="rId19"/>
    <p:sldId id="281" r:id="rId20"/>
    <p:sldId id="293" r:id="rId21"/>
    <p:sldId id="296" r:id="rId22"/>
    <p:sldId id="294" r:id="rId23"/>
    <p:sldId id="295" r:id="rId24"/>
    <p:sldId id="340" r:id="rId25"/>
    <p:sldId id="314" r:id="rId26"/>
    <p:sldId id="334" r:id="rId27"/>
    <p:sldId id="335" r:id="rId28"/>
    <p:sldId id="337" r:id="rId29"/>
    <p:sldId id="336" r:id="rId30"/>
    <p:sldId id="330" r:id="rId31"/>
    <p:sldId id="347" r:id="rId32"/>
    <p:sldId id="303" r:id="rId33"/>
    <p:sldId id="301" r:id="rId34"/>
    <p:sldId id="302" r:id="rId35"/>
    <p:sldId id="308" r:id="rId36"/>
    <p:sldId id="315" r:id="rId37"/>
    <p:sldId id="312" r:id="rId38"/>
    <p:sldId id="339" r:id="rId39"/>
    <p:sldId id="310" r:id="rId40"/>
    <p:sldId id="306" r:id="rId41"/>
    <p:sldId id="351" r:id="rId42"/>
    <p:sldId id="348" r:id="rId43"/>
    <p:sldId id="262" r:id="rId44"/>
    <p:sldId id="263" r:id="rId45"/>
    <p:sldId id="258" r:id="rId46"/>
    <p:sldId id="261" r:id="rId47"/>
    <p:sldId id="267" r:id="rId48"/>
    <p:sldId id="264" r:id="rId49"/>
    <p:sldId id="265" r:id="rId50"/>
    <p:sldId id="269" r:id="rId51"/>
    <p:sldId id="266" r:id="rId52"/>
    <p:sldId id="324" r:id="rId53"/>
    <p:sldId id="323" r:id="rId54"/>
    <p:sldId id="332" r:id="rId55"/>
    <p:sldId id="331" r:id="rId56"/>
    <p:sldId id="333" r:id="rId57"/>
    <p:sldId id="343" r:id="rId58"/>
    <p:sldId id="341" r:id="rId59"/>
    <p:sldId id="346" r:id="rId60"/>
    <p:sldId id="344" r:id="rId61"/>
    <p:sldId id="345" r:id="rId62"/>
    <p:sldId id="352" r:id="rId63"/>
    <p:sldId id="350" r:id="rId64"/>
    <p:sldId id="325" r:id="rId65"/>
    <p:sldId id="353" r:id="rId66"/>
    <p:sldId id="354" r:id="rId67"/>
  </p:sldIdLst>
  <p:sldSz cx="9144000" cy="6858000" type="screen4x3"/>
  <p:notesSz cx="6858000" cy="9144000"/>
  <p:photoAlbum/>
  <p:defaultTextStyle>
    <a:defPPr>
      <a:defRPr lang="ca-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1WjOZ1FX7JyRQ3MEAtEHTg==" hashData="FZOfMLnaA2/K8Jafj1fMNxyY9V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4" d="100"/>
          <a:sy n="104" d="100"/>
        </p:scale>
        <p:origin x="-42" y="72"/>
      </p:cViewPr>
      <p:guideLst>
        <p:guide orient="horz" pos="2160"/>
        <p:guide pos="2880"/>
      </p:guideLst>
    </p:cSldViewPr>
  </p:slideViewPr>
  <p:notesTextViewPr>
    <p:cViewPr>
      <p:scale>
        <a:sx n="1" d="1"/>
        <a:sy n="1" d="1"/>
      </p:scale>
      <p:origin x="0" y="0"/>
    </p:cViewPr>
  </p:notesTextViewPr>
  <p:sorterViewPr>
    <p:cViewPr>
      <p:scale>
        <a:sx n="58" d="100"/>
        <a:sy n="58" d="100"/>
      </p:scale>
      <p:origin x="0" y="592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ca-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ca-ES"/>
          </a:p>
        </p:txBody>
      </p:sp>
      <p:sp>
        <p:nvSpPr>
          <p:cNvPr id="4" name="3 Marcador de fecha"/>
          <p:cNvSpPr>
            <a:spLocks noGrp="1"/>
          </p:cNvSpPr>
          <p:nvPr>
            <p:ph type="dt" sz="half" idx="10"/>
          </p:nvPr>
        </p:nvSpPr>
        <p:spPr/>
        <p:txBody>
          <a:bodyPr/>
          <a:lstStyle>
            <a:lvl1pPr>
              <a:defRPr/>
            </a:lvl1pPr>
          </a:lstStyle>
          <a:p>
            <a:pPr>
              <a:defRPr/>
            </a:pPr>
            <a:fld id="{DD26E8D6-BF89-4F67-A8FC-A8BD7FA85308}" type="datetimeFigureOut">
              <a:rPr lang="ca-ES"/>
              <a:pPr>
                <a:defRPr/>
              </a:pPr>
              <a:t>29/09/2013</a:t>
            </a:fld>
            <a:endParaRPr lang="ca-ES" dirty="0"/>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535C5B06-6040-4C65-A695-CBF35C060AE4}" type="slidenum">
              <a:rPr lang="ca-ES"/>
              <a:pPr>
                <a:defRPr/>
              </a:pPr>
              <a:t>‹Nº›</a:t>
            </a:fld>
            <a:endParaRPr lang="ca-ES" dirty="0"/>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3 Marcador de fecha"/>
          <p:cNvSpPr>
            <a:spLocks noGrp="1"/>
          </p:cNvSpPr>
          <p:nvPr>
            <p:ph type="dt" sz="half" idx="10"/>
          </p:nvPr>
        </p:nvSpPr>
        <p:spPr/>
        <p:txBody>
          <a:bodyPr/>
          <a:lstStyle>
            <a:lvl1pPr>
              <a:defRPr/>
            </a:lvl1pPr>
          </a:lstStyle>
          <a:p>
            <a:pPr>
              <a:defRPr/>
            </a:pPr>
            <a:fld id="{682C9ECE-1280-4787-BE7C-818B20B115EC}" type="datetimeFigureOut">
              <a:rPr lang="ca-ES"/>
              <a:pPr>
                <a:defRPr/>
              </a:pPr>
              <a:t>29/09/2013</a:t>
            </a:fld>
            <a:endParaRPr lang="ca-ES" dirty="0"/>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3C2DA060-9E6E-4E24-8ABE-7BC4A9C11F0E}" type="slidenum">
              <a:rPr lang="ca-ES"/>
              <a:pPr>
                <a:defRPr/>
              </a:pPr>
              <a:t>‹Nº›</a:t>
            </a:fld>
            <a:endParaRPr lang="ca-ES"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ca-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CA9BA3C-232B-48BA-B8CD-DA6B93230B95}" type="datetimeFigureOut">
              <a:rPr lang="ca-ES"/>
              <a:pPr>
                <a:defRPr/>
              </a:pPr>
              <a:t>29/09/2013</a:t>
            </a:fld>
            <a:endParaRPr lang="ca-ES" dirty="0"/>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A8DFC414-F2F3-4D0C-AA9E-CF96E52D0A80}" type="slidenum">
              <a:rPr lang="ca-ES"/>
              <a:pPr>
                <a:defRPr/>
              </a:pPr>
              <a:t>‹Nº›</a:t>
            </a:fld>
            <a:endParaRPr lang="ca-ES" dirty="0"/>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5" name="3 Marcador de fecha"/>
          <p:cNvSpPr>
            <a:spLocks noGrp="1"/>
          </p:cNvSpPr>
          <p:nvPr>
            <p:ph type="dt" sz="half" idx="10"/>
          </p:nvPr>
        </p:nvSpPr>
        <p:spPr/>
        <p:txBody>
          <a:bodyPr/>
          <a:lstStyle>
            <a:lvl1pPr>
              <a:defRPr/>
            </a:lvl1pPr>
          </a:lstStyle>
          <a:p>
            <a:pPr>
              <a:defRPr/>
            </a:pPr>
            <a:fld id="{7AE2571E-0A13-4D1B-B85A-F7E0F39FDA69}" type="datetimeFigureOut">
              <a:rPr lang="ca-ES"/>
              <a:pPr>
                <a:defRPr/>
              </a:pPr>
              <a:t>29/09/2013</a:t>
            </a:fld>
            <a:endParaRPr lang="ca-ES" dirty="0"/>
          </a:p>
        </p:txBody>
      </p:sp>
      <p:sp>
        <p:nvSpPr>
          <p:cNvPr id="6" name="4 Marcador de pie de página"/>
          <p:cNvSpPr>
            <a:spLocks noGrp="1"/>
          </p:cNvSpPr>
          <p:nvPr>
            <p:ph type="ftr" sz="quarter" idx="11"/>
          </p:nvPr>
        </p:nvSpPr>
        <p:spPr/>
        <p:txBody>
          <a:bodyPr/>
          <a:lstStyle>
            <a:lvl1pPr>
              <a:defRPr/>
            </a:lvl1pPr>
          </a:lstStyle>
          <a:p>
            <a:pPr>
              <a:defRPr/>
            </a:pPr>
            <a:endParaRPr lang="ca-ES"/>
          </a:p>
        </p:txBody>
      </p:sp>
      <p:sp>
        <p:nvSpPr>
          <p:cNvPr id="7" name="5 Marcador de número de diapositiva"/>
          <p:cNvSpPr>
            <a:spLocks noGrp="1"/>
          </p:cNvSpPr>
          <p:nvPr>
            <p:ph type="sldNum" sz="quarter" idx="12"/>
          </p:nvPr>
        </p:nvSpPr>
        <p:spPr/>
        <p:txBody>
          <a:bodyPr/>
          <a:lstStyle>
            <a:lvl1pPr>
              <a:defRPr/>
            </a:lvl1pPr>
          </a:lstStyle>
          <a:p>
            <a:pPr>
              <a:defRPr/>
            </a:pPr>
            <a:fld id="{0C4D0B57-EE65-45D6-B238-B1E16E78B3C6}" type="slidenum">
              <a:rPr lang="ca-ES"/>
              <a:pPr>
                <a:defRPr/>
              </a:pPr>
              <a:t>‹Nº›</a:t>
            </a:fld>
            <a:endParaRPr lang="ca-ES" dirty="0"/>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ca-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7" name="3 Marcador de fecha"/>
          <p:cNvSpPr>
            <a:spLocks noGrp="1"/>
          </p:cNvSpPr>
          <p:nvPr>
            <p:ph type="dt" sz="half" idx="10"/>
          </p:nvPr>
        </p:nvSpPr>
        <p:spPr/>
        <p:txBody>
          <a:bodyPr/>
          <a:lstStyle>
            <a:lvl1pPr>
              <a:defRPr/>
            </a:lvl1pPr>
          </a:lstStyle>
          <a:p>
            <a:pPr>
              <a:defRPr/>
            </a:pPr>
            <a:fld id="{768C7E68-A01A-4CC4-946C-6DAC2B150F85}" type="datetimeFigureOut">
              <a:rPr lang="ca-ES"/>
              <a:pPr>
                <a:defRPr/>
              </a:pPr>
              <a:t>29/09/2013</a:t>
            </a:fld>
            <a:endParaRPr lang="ca-ES" dirty="0"/>
          </a:p>
        </p:txBody>
      </p:sp>
      <p:sp>
        <p:nvSpPr>
          <p:cNvPr id="8" name="4 Marcador de pie de página"/>
          <p:cNvSpPr>
            <a:spLocks noGrp="1"/>
          </p:cNvSpPr>
          <p:nvPr>
            <p:ph type="ftr" sz="quarter" idx="11"/>
          </p:nvPr>
        </p:nvSpPr>
        <p:spPr/>
        <p:txBody>
          <a:bodyPr/>
          <a:lstStyle>
            <a:lvl1pPr>
              <a:defRPr/>
            </a:lvl1pPr>
          </a:lstStyle>
          <a:p>
            <a:pPr>
              <a:defRPr/>
            </a:pPr>
            <a:endParaRPr lang="ca-ES"/>
          </a:p>
        </p:txBody>
      </p:sp>
      <p:sp>
        <p:nvSpPr>
          <p:cNvPr id="9" name="5 Marcador de número de diapositiva"/>
          <p:cNvSpPr>
            <a:spLocks noGrp="1"/>
          </p:cNvSpPr>
          <p:nvPr>
            <p:ph type="sldNum" sz="quarter" idx="12"/>
          </p:nvPr>
        </p:nvSpPr>
        <p:spPr/>
        <p:txBody>
          <a:bodyPr/>
          <a:lstStyle>
            <a:lvl1pPr>
              <a:defRPr/>
            </a:lvl1pPr>
          </a:lstStyle>
          <a:p>
            <a:pPr>
              <a:defRPr/>
            </a:pPr>
            <a:fld id="{AE47EB7C-466A-4383-8D8F-34D06522584A}" type="slidenum">
              <a:rPr lang="ca-ES"/>
              <a:pPr>
                <a:defRPr/>
              </a:pPr>
              <a:t>‹Nº›</a:t>
            </a:fld>
            <a:endParaRPr lang="ca-ES"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3 Marcador de fecha"/>
          <p:cNvSpPr>
            <a:spLocks noGrp="1"/>
          </p:cNvSpPr>
          <p:nvPr>
            <p:ph type="dt" sz="half" idx="10"/>
          </p:nvPr>
        </p:nvSpPr>
        <p:spPr/>
        <p:txBody>
          <a:bodyPr/>
          <a:lstStyle>
            <a:lvl1pPr>
              <a:defRPr/>
            </a:lvl1pPr>
          </a:lstStyle>
          <a:p>
            <a:pPr>
              <a:defRPr/>
            </a:pPr>
            <a:fld id="{28212606-2D8E-4727-9AD2-B919D3950E28}" type="datetimeFigureOut">
              <a:rPr lang="ca-ES"/>
              <a:pPr>
                <a:defRPr/>
              </a:pPr>
              <a:t>29/09/2013</a:t>
            </a:fld>
            <a:endParaRPr lang="ca-ES" dirty="0"/>
          </a:p>
        </p:txBody>
      </p:sp>
      <p:sp>
        <p:nvSpPr>
          <p:cNvPr id="4" name="4 Marcador de pie de página"/>
          <p:cNvSpPr>
            <a:spLocks noGrp="1"/>
          </p:cNvSpPr>
          <p:nvPr>
            <p:ph type="ftr" sz="quarter" idx="11"/>
          </p:nvPr>
        </p:nvSpPr>
        <p:spPr/>
        <p:txBody>
          <a:bodyPr/>
          <a:lstStyle>
            <a:lvl1pPr>
              <a:defRPr/>
            </a:lvl1pPr>
          </a:lstStyle>
          <a:p>
            <a:pPr>
              <a:defRPr/>
            </a:pPr>
            <a:endParaRPr lang="ca-ES"/>
          </a:p>
        </p:txBody>
      </p:sp>
      <p:sp>
        <p:nvSpPr>
          <p:cNvPr id="5" name="5 Marcador de número de diapositiva"/>
          <p:cNvSpPr>
            <a:spLocks noGrp="1"/>
          </p:cNvSpPr>
          <p:nvPr>
            <p:ph type="sldNum" sz="quarter" idx="12"/>
          </p:nvPr>
        </p:nvSpPr>
        <p:spPr/>
        <p:txBody>
          <a:bodyPr/>
          <a:lstStyle>
            <a:lvl1pPr>
              <a:defRPr/>
            </a:lvl1pPr>
          </a:lstStyle>
          <a:p>
            <a:pPr>
              <a:defRPr/>
            </a:pPr>
            <a:fld id="{3E842A21-C372-4A07-91B1-858947F872EA}" type="slidenum">
              <a:rPr lang="ca-ES"/>
              <a:pPr>
                <a:defRPr/>
              </a:pPr>
              <a:t>‹Nº›</a:t>
            </a:fld>
            <a:endParaRPr lang="ca-ES" dirty="0"/>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0CC1C51-956F-43D4-B425-9E936E5F9136}" type="datetimeFigureOut">
              <a:rPr lang="ca-ES"/>
              <a:pPr>
                <a:defRPr/>
              </a:pPr>
              <a:t>29/09/2013</a:t>
            </a:fld>
            <a:endParaRPr lang="ca-ES" dirty="0"/>
          </a:p>
        </p:txBody>
      </p:sp>
      <p:sp>
        <p:nvSpPr>
          <p:cNvPr id="3" name="4 Marcador de pie de página"/>
          <p:cNvSpPr>
            <a:spLocks noGrp="1"/>
          </p:cNvSpPr>
          <p:nvPr>
            <p:ph type="ftr" sz="quarter" idx="11"/>
          </p:nvPr>
        </p:nvSpPr>
        <p:spPr/>
        <p:txBody>
          <a:bodyPr/>
          <a:lstStyle>
            <a:lvl1pPr>
              <a:defRPr/>
            </a:lvl1pPr>
          </a:lstStyle>
          <a:p>
            <a:pPr>
              <a:defRPr/>
            </a:pPr>
            <a:endParaRPr lang="ca-ES"/>
          </a:p>
        </p:txBody>
      </p:sp>
      <p:sp>
        <p:nvSpPr>
          <p:cNvPr id="4" name="5 Marcador de número de diapositiva"/>
          <p:cNvSpPr>
            <a:spLocks noGrp="1"/>
          </p:cNvSpPr>
          <p:nvPr>
            <p:ph type="sldNum" sz="quarter" idx="12"/>
          </p:nvPr>
        </p:nvSpPr>
        <p:spPr/>
        <p:txBody>
          <a:bodyPr/>
          <a:lstStyle>
            <a:lvl1pPr>
              <a:defRPr/>
            </a:lvl1pPr>
          </a:lstStyle>
          <a:p>
            <a:pPr>
              <a:defRPr/>
            </a:pPr>
            <a:fld id="{25CAB097-C35C-4353-84FB-3A370586F8D2}" type="slidenum">
              <a:rPr lang="ca-ES"/>
              <a:pPr>
                <a:defRPr/>
              </a:pPr>
              <a:t>‹Nº›</a:t>
            </a:fld>
            <a:endParaRPr lang="ca-ES" dirty="0"/>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ca-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8707399-36D0-4FFA-9A0F-05D94E76D931}" type="datetimeFigureOut">
              <a:rPr lang="ca-ES"/>
              <a:pPr>
                <a:defRPr/>
              </a:pPr>
              <a:t>29/09/2013</a:t>
            </a:fld>
            <a:endParaRPr lang="ca-ES" dirty="0"/>
          </a:p>
        </p:txBody>
      </p:sp>
      <p:sp>
        <p:nvSpPr>
          <p:cNvPr id="6" name="4 Marcador de pie de página"/>
          <p:cNvSpPr>
            <a:spLocks noGrp="1"/>
          </p:cNvSpPr>
          <p:nvPr>
            <p:ph type="ftr" sz="quarter" idx="11"/>
          </p:nvPr>
        </p:nvSpPr>
        <p:spPr/>
        <p:txBody>
          <a:bodyPr/>
          <a:lstStyle>
            <a:lvl1pPr>
              <a:defRPr/>
            </a:lvl1pPr>
          </a:lstStyle>
          <a:p>
            <a:pPr>
              <a:defRPr/>
            </a:pPr>
            <a:endParaRPr lang="ca-ES"/>
          </a:p>
        </p:txBody>
      </p:sp>
      <p:sp>
        <p:nvSpPr>
          <p:cNvPr id="7" name="5 Marcador de número de diapositiva"/>
          <p:cNvSpPr>
            <a:spLocks noGrp="1"/>
          </p:cNvSpPr>
          <p:nvPr>
            <p:ph type="sldNum" sz="quarter" idx="12"/>
          </p:nvPr>
        </p:nvSpPr>
        <p:spPr/>
        <p:txBody>
          <a:bodyPr/>
          <a:lstStyle>
            <a:lvl1pPr>
              <a:defRPr/>
            </a:lvl1pPr>
          </a:lstStyle>
          <a:p>
            <a:pPr>
              <a:defRPr/>
            </a:pPr>
            <a:fld id="{5FB42569-E7E1-493C-8849-55976CF18C45}" type="slidenum">
              <a:rPr lang="ca-ES"/>
              <a:pPr>
                <a:defRPr/>
              </a:pPr>
              <a:t>‹Nº›</a:t>
            </a:fld>
            <a:endParaRPr lang="ca-ES" dirty="0"/>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ca-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ca-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615D30B-7AAE-4894-B2BF-DC55C33F7192}" type="datetimeFigureOut">
              <a:rPr lang="ca-ES"/>
              <a:pPr>
                <a:defRPr/>
              </a:pPr>
              <a:t>29/09/2013</a:t>
            </a:fld>
            <a:endParaRPr lang="ca-ES" dirty="0"/>
          </a:p>
        </p:txBody>
      </p:sp>
      <p:sp>
        <p:nvSpPr>
          <p:cNvPr id="6" name="4 Marcador de pie de página"/>
          <p:cNvSpPr>
            <a:spLocks noGrp="1"/>
          </p:cNvSpPr>
          <p:nvPr>
            <p:ph type="ftr" sz="quarter" idx="11"/>
          </p:nvPr>
        </p:nvSpPr>
        <p:spPr/>
        <p:txBody>
          <a:bodyPr/>
          <a:lstStyle>
            <a:lvl1pPr>
              <a:defRPr/>
            </a:lvl1pPr>
          </a:lstStyle>
          <a:p>
            <a:pPr>
              <a:defRPr/>
            </a:pPr>
            <a:endParaRPr lang="ca-ES"/>
          </a:p>
        </p:txBody>
      </p:sp>
      <p:sp>
        <p:nvSpPr>
          <p:cNvPr id="7" name="5 Marcador de número de diapositiva"/>
          <p:cNvSpPr>
            <a:spLocks noGrp="1"/>
          </p:cNvSpPr>
          <p:nvPr>
            <p:ph type="sldNum" sz="quarter" idx="12"/>
          </p:nvPr>
        </p:nvSpPr>
        <p:spPr/>
        <p:txBody>
          <a:bodyPr/>
          <a:lstStyle>
            <a:lvl1pPr>
              <a:defRPr/>
            </a:lvl1pPr>
          </a:lstStyle>
          <a:p>
            <a:pPr>
              <a:defRPr/>
            </a:pPr>
            <a:fld id="{0817912C-51F5-4BDE-B9A5-AB32F354C895}" type="slidenum">
              <a:rPr lang="ca-ES"/>
              <a:pPr>
                <a:defRPr/>
              </a:pPr>
              <a:t>‹Nº›</a:t>
            </a:fld>
            <a:endParaRPr lang="ca-ES" dirty="0"/>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3 Marcador de fecha"/>
          <p:cNvSpPr>
            <a:spLocks noGrp="1"/>
          </p:cNvSpPr>
          <p:nvPr>
            <p:ph type="dt" sz="half" idx="10"/>
          </p:nvPr>
        </p:nvSpPr>
        <p:spPr/>
        <p:txBody>
          <a:bodyPr/>
          <a:lstStyle>
            <a:lvl1pPr>
              <a:defRPr/>
            </a:lvl1pPr>
          </a:lstStyle>
          <a:p>
            <a:pPr>
              <a:defRPr/>
            </a:pPr>
            <a:fld id="{76892FE4-5F5E-4780-9B3D-4F3296B63249}" type="datetimeFigureOut">
              <a:rPr lang="ca-ES"/>
              <a:pPr>
                <a:defRPr/>
              </a:pPr>
              <a:t>29/09/2013</a:t>
            </a:fld>
            <a:endParaRPr lang="ca-ES" dirty="0"/>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798CB96F-EA10-413E-A47E-E924CD48247F}" type="slidenum">
              <a:rPr lang="ca-ES"/>
              <a:pPr>
                <a:defRPr/>
              </a:pPr>
              <a:t>‹Nº›</a:t>
            </a:fld>
            <a:endParaRPr lang="ca-ES" dirty="0"/>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ca-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3 Marcador de fecha"/>
          <p:cNvSpPr>
            <a:spLocks noGrp="1"/>
          </p:cNvSpPr>
          <p:nvPr>
            <p:ph type="dt" sz="half" idx="10"/>
          </p:nvPr>
        </p:nvSpPr>
        <p:spPr/>
        <p:txBody>
          <a:bodyPr/>
          <a:lstStyle>
            <a:lvl1pPr>
              <a:defRPr/>
            </a:lvl1pPr>
          </a:lstStyle>
          <a:p>
            <a:pPr>
              <a:defRPr/>
            </a:pPr>
            <a:fld id="{784DD7FA-DCE5-4E76-A1E6-CD601CCE1B14}" type="datetimeFigureOut">
              <a:rPr lang="ca-ES"/>
              <a:pPr>
                <a:defRPr/>
              </a:pPr>
              <a:t>29/09/2013</a:t>
            </a:fld>
            <a:endParaRPr lang="ca-ES" dirty="0"/>
          </a:p>
        </p:txBody>
      </p:sp>
      <p:sp>
        <p:nvSpPr>
          <p:cNvPr id="5" name="4 Marcador de pie de página"/>
          <p:cNvSpPr>
            <a:spLocks noGrp="1"/>
          </p:cNvSpPr>
          <p:nvPr>
            <p:ph type="ftr" sz="quarter" idx="11"/>
          </p:nvPr>
        </p:nvSpPr>
        <p:spPr/>
        <p:txBody>
          <a:bodyPr/>
          <a:lstStyle>
            <a:lvl1pPr>
              <a:defRPr/>
            </a:lvl1pPr>
          </a:lstStyle>
          <a:p>
            <a:pPr>
              <a:defRPr/>
            </a:pPr>
            <a:endParaRPr lang="ca-ES"/>
          </a:p>
        </p:txBody>
      </p:sp>
      <p:sp>
        <p:nvSpPr>
          <p:cNvPr id="6" name="5 Marcador de número de diapositiva"/>
          <p:cNvSpPr>
            <a:spLocks noGrp="1"/>
          </p:cNvSpPr>
          <p:nvPr>
            <p:ph type="sldNum" sz="quarter" idx="12"/>
          </p:nvPr>
        </p:nvSpPr>
        <p:spPr/>
        <p:txBody>
          <a:bodyPr/>
          <a:lstStyle>
            <a:lvl1pPr>
              <a:defRPr/>
            </a:lvl1pPr>
          </a:lstStyle>
          <a:p>
            <a:pPr>
              <a:defRPr/>
            </a:pPr>
            <a:fld id="{E6EAE144-5200-400A-9D22-D56B9FC79F79}" type="slidenum">
              <a:rPr lang="ca-ES"/>
              <a:pPr>
                <a:defRPr/>
              </a:pPr>
              <a:t>‹Nº›</a:t>
            </a:fld>
            <a:endParaRPr lang="ca-ES" dirty="0"/>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ltLang="es-ES">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ES">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43C3126-604F-4F15-BE64-EA96E3849C49}" type="slidenum">
              <a:rPr lang="es-ES_tradnl" altLang="es-ES">
                <a:solidFill>
                  <a:srgbClr val="000000"/>
                </a:solidFill>
              </a:rPr>
              <a:pPr/>
              <a:t>‹Nº›</a:t>
            </a:fld>
            <a:endParaRPr lang="es-ES_tradnl" altLang="es-ES">
              <a:solidFill>
                <a:srgbClr val="000000"/>
              </a:solidFill>
            </a:endParaRPr>
          </a:p>
        </p:txBody>
      </p:sp>
    </p:spTree>
    <p:extLst>
      <p:ext uri="{BB962C8B-B14F-4D97-AF65-F5344CB8AC3E}">
        <p14:creationId xmlns:p14="http://schemas.microsoft.com/office/powerpoint/2010/main" val="1062562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Vert">
          <a:fgClr>
            <a:srgbClr val="FF0000"/>
          </a:fgClr>
          <a:bgClr>
            <a:srgbClr val="FFFF00"/>
          </a:bgClr>
        </a:patt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ca-ES"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CB3782A-6641-404F-93B2-4B559E2E0894}" type="datetimeFigureOut">
              <a:rPr lang="ca-ES"/>
              <a:pPr>
                <a:defRPr/>
              </a:pPr>
              <a:t>29/09/2013</a:t>
            </a:fld>
            <a:endParaRPr lang="ca-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ca-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EA0B736-AD37-45D2-A4DC-657A07C54317}" type="slidenum">
              <a:rPr lang="ca-ES"/>
              <a:pPr>
                <a:defRPr/>
              </a:pPr>
              <a:t>‹Nº›</a:t>
            </a:fld>
            <a:endParaRPr lang="ca-ES"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smtClean="0"/>
              <a:t>Haga clic para modificar el estilo de texto del patrón</a:t>
            </a:r>
          </a:p>
          <a:p>
            <a:pPr lvl="1"/>
            <a:r>
              <a:rPr lang="es-ES_tradnl" altLang="es-ES" smtClean="0"/>
              <a:t>Segundo nivel</a:t>
            </a:r>
          </a:p>
          <a:p>
            <a:pPr lvl="2"/>
            <a:r>
              <a:rPr lang="es-ES_tradnl" altLang="es-ES" smtClean="0"/>
              <a:t>Tercer nivel</a:t>
            </a:r>
          </a:p>
          <a:p>
            <a:pPr lvl="3"/>
            <a:r>
              <a:rPr lang="es-ES_tradnl" altLang="es-ES" smtClean="0"/>
              <a:t>Cuarto nivel</a:t>
            </a:r>
          </a:p>
          <a:p>
            <a:pPr lvl="4"/>
            <a:r>
              <a:rPr lang="es-ES_tradnl" alt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77312C4-EC7F-4624-9431-56698105E939}" type="slidenum">
              <a:rPr lang="es-ES_tradnl" altLang="es-ES" smtClean="0">
                <a:solidFill>
                  <a:srgbClr val="000000"/>
                </a:solidFill>
              </a:rPr>
              <a:pPr/>
              <a:t>‹Nº›</a:t>
            </a:fld>
            <a:endParaRPr lang="es-ES_tradnl"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slideLayout" Target="../slideLayouts/slideLayout7.xml"/><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4.gif"/><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3" descr="C:\Users\MANEL\Desktop\Gif\GIFS\es-catalonia-flag1s.gif"/>
          <p:cNvPicPr>
            <a:picLocks noChangeAspect="1" noChangeArrowheads="1" noCrop="1"/>
          </p:cNvPicPr>
          <p:nvPr/>
        </p:nvPicPr>
        <p:blipFill>
          <a:blip r:embed="rId4"/>
          <a:srcRect/>
          <a:stretch>
            <a:fillRect/>
          </a:stretch>
        </p:blipFill>
        <p:spPr bwMode="auto">
          <a:xfrm>
            <a:off x="0" y="-274638"/>
            <a:ext cx="9251950" cy="7489826"/>
          </a:xfrm>
          <a:prstGeom prst="rect">
            <a:avLst/>
          </a:prstGeom>
          <a:noFill/>
          <a:ln w="9525">
            <a:noFill/>
            <a:miter lim="800000"/>
            <a:headEnd/>
            <a:tailEnd/>
          </a:ln>
        </p:spPr>
      </p:pic>
      <p:pic>
        <p:nvPicPr>
          <p:cNvPr id="13314" name="Picture 2" descr="C:\Users\MANEL\Desktop\fiestas-merce-2013.jpg"/>
          <p:cNvPicPr>
            <a:picLocks noChangeAspect="1" noChangeArrowheads="1"/>
          </p:cNvPicPr>
          <p:nvPr/>
        </p:nvPicPr>
        <p:blipFill>
          <a:blip r:embed="rId5"/>
          <a:srcRect/>
          <a:stretch>
            <a:fillRect/>
          </a:stretch>
        </p:blipFill>
        <p:spPr bwMode="auto">
          <a:xfrm>
            <a:off x="3859213" y="33338"/>
            <a:ext cx="5284787" cy="6824662"/>
          </a:xfrm>
          <a:prstGeom prst="rect">
            <a:avLst/>
          </a:prstGeom>
          <a:noFill/>
          <a:ln w="9525">
            <a:noFill/>
            <a:miter lim="800000"/>
            <a:headEnd/>
            <a:tailEnd/>
          </a:ln>
        </p:spPr>
      </p:pic>
      <p:sp>
        <p:nvSpPr>
          <p:cNvPr id="4" name="3 CuadroTexto"/>
          <p:cNvSpPr txBox="1">
            <a:spLocks noChangeArrowheads="1"/>
          </p:cNvSpPr>
          <p:nvPr/>
        </p:nvSpPr>
        <p:spPr bwMode="auto">
          <a:xfrm>
            <a:off x="139700" y="36513"/>
            <a:ext cx="3529013" cy="460375"/>
          </a:xfrm>
          <a:prstGeom prst="rect">
            <a:avLst/>
          </a:prstGeom>
          <a:solidFill>
            <a:srgbClr val="FFFF00"/>
          </a:solidFill>
          <a:ln w="57150">
            <a:solidFill>
              <a:schemeClr val="bg1"/>
            </a:solidFill>
            <a:miter lim="800000"/>
            <a:headEnd/>
            <a:tailEnd/>
          </a:ln>
        </p:spPr>
        <p:txBody>
          <a:bodyPr>
            <a:spAutoFit/>
          </a:bodyPr>
          <a:lstStyle/>
          <a:p>
            <a:r>
              <a:rPr lang="es-ES" sz="2400" b="1">
                <a:latin typeface="Calibri" pitchFamily="34" charset="0"/>
              </a:rPr>
              <a:t>FESTES DE LA MERCÈ 2013</a:t>
            </a:r>
            <a:endParaRPr lang="ca-ES" sz="2400" b="1">
              <a:latin typeface="Calibri" pitchFamily="34" charset="0"/>
            </a:endParaRPr>
          </a:p>
        </p:txBody>
      </p:sp>
      <p:sp>
        <p:nvSpPr>
          <p:cNvPr id="5" name="4 Rectángulo"/>
          <p:cNvSpPr/>
          <p:nvPr/>
        </p:nvSpPr>
        <p:spPr>
          <a:xfrm>
            <a:off x="139700" y="5924550"/>
            <a:ext cx="3449638" cy="862013"/>
          </a:xfrm>
          <a:prstGeom prst="rect">
            <a:avLst/>
          </a:prstGeom>
          <a:solidFill>
            <a:srgbClr val="FFFF00"/>
          </a:solidFill>
          <a:ln w="57150">
            <a:solidFill>
              <a:schemeClr val="bg1"/>
            </a:solidFill>
          </a:ln>
        </p:spPr>
        <p:style>
          <a:lnRef idx="1">
            <a:schemeClr val="dk1"/>
          </a:lnRef>
          <a:fillRef idx="2">
            <a:schemeClr val="dk1"/>
          </a:fillRef>
          <a:effectRef idx="1">
            <a:schemeClr val="dk1"/>
          </a:effectRef>
          <a:fontRef idx="minor">
            <a:schemeClr val="dk1"/>
          </a:fontRef>
        </p:style>
        <p:txBody>
          <a:bodyPr>
            <a:spAutoFit/>
          </a:bodyPr>
          <a:lstStyle/>
          <a:p>
            <a:pPr fontAlgn="auto">
              <a:spcBef>
                <a:spcPts val="0"/>
              </a:spcBef>
              <a:spcAft>
                <a:spcPts val="0"/>
              </a:spcAft>
              <a:defRPr/>
            </a:pPr>
            <a:r>
              <a:rPr lang="es-ES" sz="1600" dirty="0">
                <a:solidFill>
                  <a:schemeClr val="tx1"/>
                </a:solidFill>
                <a:latin typeface="Aharoni" pitchFamily="2" charset="-79"/>
                <a:cs typeface="Aharoni" pitchFamily="2" charset="-79"/>
              </a:rPr>
              <a:t>MANEL CANTOS PRESENTATIONS  </a:t>
            </a:r>
          </a:p>
          <a:p>
            <a:pPr fontAlgn="auto">
              <a:spcBef>
                <a:spcPts val="0"/>
              </a:spcBef>
              <a:spcAft>
                <a:spcPts val="0"/>
              </a:spcAft>
              <a:defRPr/>
            </a:pPr>
            <a:r>
              <a:rPr lang="es-ES" sz="1600" dirty="0">
                <a:solidFill>
                  <a:schemeClr val="tx1"/>
                </a:solidFill>
                <a:latin typeface="Aharoni" pitchFamily="2" charset="-79"/>
                <a:cs typeface="Aharoni" pitchFamily="2" charset="-79"/>
              </a:rPr>
              <a:t>Blog BARCELONA COMPLET      canventu@hotmail.com</a:t>
            </a:r>
          </a:p>
        </p:txBody>
      </p:sp>
      <p:pic>
        <p:nvPicPr>
          <p:cNvPr id="6" name="Shape">
            <a:hlinkClick r:id="" action="ppaction://media"/>
          </p:cNvPr>
          <p:cNvPicPr>
            <a:picLocks noRot="1" noChangeAspect="1"/>
          </p:cNvPicPr>
          <p:nvPr>
            <a:audioFile r:link="rId1"/>
          </p:nvPr>
        </p:nvPicPr>
        <p:blipFill>
          <a:blip r:embed="rId6"/>
          <a:srcRect/>
          <a:stretch>
            <a:fillRect/>
          </a:stretch>
        </p:blipFill>
        <p:spPr bwMode="auto">
          <a:xfrm>
            <a:off x="4267200" y="3124200"/>
            <a:ext cx="609600" cy="609600"/>
          </a:xfrm>
          <a:prstGeom prst="rect">
            <a:avLst/>
          </a:prstGeom>
          <a:noFill/>
          <a:ln w="9525">
            <a:noFill/>
            <a:miter lim="800000"/>
            <a:headEnd/>
            <a:tailEnd/>
          </a:ln>
        </p:spPr>
      </p:pic>
      <p:pic>
        <p:nvPicPr>
          <p:cNvPr id="8" name="Shape">
            <a:hlinkClick r:id="" action="ppaction://media"/>
          </p:cNvPr>
          <p:cNvPicPr>
            <a:picLocks noRot="1" noChangeAspect="1"/>
          </p:cNvPicPr>
          <p:nvPr>
            <a:audioFile r:link="rId1"/>
          </p:nvPr>
        </p:nvPicPr>
        <p:blipFill>
          <a:blip r:embed="rId6"/>
          <a:srcRect/>
          <a:stretch>
            <a:fillRect/>
          </a:stretch>
        </p:blipFill>
        <p:spPr bwMode="auto">
          <a:xfrm>
            <a:off x="2805113" y="5268913"/>
            <a:ext cx="609600" cy="304800"/>
          </a:xfrm>
          <a:prstGeom prst="rect">
            <a:avLst/>
          </a:prstGeom>
          <a:noFill/>
          <a:ln w="9525">
            <a:noFill/>
            <a:miter lim="800000"/>
            <a:headEnd/>
            <a:tailEnd/>
          </a:ln>
        </p:spPr>
      </p:pic>
      <p:pic>
        <p:nvPicPr>
          <p:cNvPr id="13319" name="Picture 2" descr="C:\Users\MANEL\Desktop\Gif\GIFS\notamusica08.gif"/>
          <p:cNvPicPr>
            <a:picLocks noChangeAspect="1" noChangeArrowheads="1" noCrop="1"/>
          </p:cNvPicPr>
          <p:nvPr/>
        </p:nvPicPr>
        <p:blipFill>
          <a:blip r:embed="rId7"/>
          <a:srcRect/>
          <a:stretch>
            <a:fillRect/>
          </a:stretch>
        </p:blipFill>
        <p:spPr bwMode="auto">
          <a:xfrm>
            <a:off x="2627313" y="4978400"/>
            <a:ext cx="860425" cy="595313"/>
          </a:xfrm>
          <a:prstGeom prst="rect">
            <a:avLst/>
          </a:prstGeom>
          <a:noFill/>
          <a:ln w="9525">
            <a:noFill/>
            <a:miter lim="800000"/>
            <a:headEnd/>
            <a:tailEnd/>
          </a:ln>
        </p:spPr>
      </p:pic>
    </p:spTree>
  </p:cSld>
  <p:clrMapOvr>
    <a:masterClrMapping/>
  </p:clrMapOvr>
  <p:transition spd="slow">
    <p:fade/>
    <p:sndAc>
      <p:stSnd loop="1">
        <p:snd r:embed="rId3" name="Albano&amp;RPower Sarhas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par>
                          <p:cTn id="7" fill="hold">
                            <p:stCondLst>
                              <p:cond delay="0"/>
                            </p:stCondLst>
                            <p:childTnLst>
                              <p:par>
                                <p:cTn id="8" presetID="26"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80">
                                          <p:stCondLst>
                                            <p:cond delay="0"/>
                                          </p:stCondLst>
                                        </p:cTn>
                                        <p:tgtEl>
                                          <p:spTgt spid="4"/>
                                        </p:tgtEl>
                                      </p:cBhvr>
                                    </p:animEffect>
                                    <p:anim calcmode="lin" valueType="num">
                                      <p:cBhvr>
                                        <p:cTn id="1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6" dur="26">
                                          <p:stCondLst>
                                            <p:cond delay="650"/>
                                          </p:stCondLst>
                                        </p:cTn>
                                        <p:tgtEl>
                                          <p:spTgt spid="4"/>
                                        </p:tgtEl>
                                      </p:cBhvr>
                                      <p:to x="100000" y="60000"/>
                                    </p:animScale>
                                    <p:animScale>
                                      <p:cBhvr>
                                        <p:cTn id="17" dur="166" decel="50000">
                                          <p:stCondLst>
                                            <p:cond delay="676"/>
                                          </p:stCondLst>
                                        </p:cTn>
                                        <p:tgtEl>
                                          <p:spTgt spid="4"/>
                                        </p:tgtEl>
                                      </p:cBhvr>
                                      <p:to x="100000" y="100000"/>
                                    </p:animScale>
                                    <p:animScale>
                                      <p:cBhvr>
                                        <p:cTn id="18" dur="26">
                                          <p:stCondLst>
                                            <p:cond delay="1312"/>
                                          </p:stCondLst>
                                        </p:cTn>
                                        <p:tgtEl>
                                          <p:spTgt spid="4"/>
                                        </p:tgtEl>
                                      </p:cBhvr>
                                      <p:to x="100000" y="80000"/>
                                    </p:animScale>
                                    <p:animScale>
                                      <p:cBhvr>
                                        <p:cTn id="19" dur="166" decel="50000">
                                          <p:stCondLst>
                                            <p:cond delay="1338"/>
                                          </p:stCondLst>
                                        </p:cTn>
                                        <p:tgtEl>
                                          <p:spTgt spid="4"/>
                                        </p:tgtEl>
                                      </p:cBhvr>
                                      <p:to x="100000" y="100000"/>
                                    </p:animScale>
                                    <p:animScale>
                                      <p:cBhvr>
                                        <p:cTn id="20" dur="26">
                                          <p:stCondLst>
                                            <p:cond delay="1642"/>
                                          </p:stCondLst>
                                        </p:cTn>
                                        <p:tgtEl>
                                          <p:spTgt spid="4"/>
                                        </p:tgtEl>
                                      </p:cBhvr>
                                      <p:to x="100000" y="90000"/>
                                    </p:animScale>
                                    <p:animScale>
                                      <p:cBhvr>
                                        <p:cTn id="21" dur="166" decel="50000">
                                          <p:stCondLst>
                                            <p:cond delay="1668"/>
                                          </p:stCondLst>
                                        </p:cTn>
                                        <p:tgtEl>
                                          <p:spTgt spid="4"/>
                                        </p:tgtEl>
                                      </p:cBhvr>
                                      <p:to x="100000" y="100000"/>
                                    </p:animScale>
                                    <p:animScale>
                                      <p:cBhvr>
                                        <p:cTn id="22" dur="26">
                                          <p:stCondLst>
                                            <p:cond delay="1808"/>
                                          </p:stCondLst>
                                        </p:cTn>
                                        <p:tgtEl>
                                          <p:spTgt spid="4"/>
                                        </p:tgtEl>
                                      </p:cBhvr>
                                      <p:to x="100000" y="95000"/>
                                    </p:animScale>
                                    <p:animScale>
                                      <p:cBhvr>
                                        <p:cTn id="23" dur="166" decel="50000">
                                          <p:stCondLst>
                                            <p:cond delay="1834"/>
                                          </p:stCondLst>
                                        </p:cTn>
                                        <p:tgtEl>
                                          <p:spTgt spid="4"/>
                                        </p:tgtEl>
                                      </p:cBhvr>
                                      <p:to x="100000" y="100000"/>
                                    </p:animScale>
                                  </p:childTnLst>
                                </p:cTn>
                              </p:par>
                            </p:childTnLst>
                          </p:cTn>
                        </p:par>
                        <p:par>
                          <p:cTn id="24" fill="hold">
                            <p:stCondLst>
                              <p:cond delay="2000"/>
                            </p:stCondLst>
                            <p:childTnLst>
                              <p:par>
                                <p:cTn id="25" presetID="16" presetClass="entr" presetSubtype="37"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out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8" fill="hold" display="0">
                  <p:stCondLst>
                    <p:cond delay="indefinite"/>
                  </p:stCondLst>
                  <p:endCondLst>
                    <p:cond evt="onStopAudio" delay="0">
                      <p:tgtEl>
                        <p:sldTgt/>
                      </p:tgtEl>
                    </p:cond>
                  </p:endCondLst>
                </p:cTn>
                <p:tgtEl>
                  <p:spTgt spid="6"/>
                </p:tgtEl>
              </p:cMediaNode>
            </p:audio>
            <p:audio>
              <p:cMediaNode vol="80000" numSld="70">
                <p:cTn id="29" repeatCount="indefinite" fill="hold" display="0">
                  <p:stCondLst>
                    <p:cond delay="indefinite"/>
                  </p:stCondLst>
                  <p:endCondLst>
                    <p:cond evt="onStopAudio" delay="0">
                      <p:tgtEl>
                        <p:sldTgt/>
                      </p:tgtEl>
                    </p:cond>
                  </p:endCondLst>
                </p:cTn>
                <p:tgtEl>
                  <p:spTgt spid="8"/>
                </p:tgtEl>
              </p:cMediaNode>
            </p:audio>
          </p:childTnLst>
        </p:cTn>
      </p:par>
    </p:tnLst>
    <p:bldLst>
      <p:bldP spid="4" grpId="0" animBg="1"/>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76"/>
          <p:cNvPicPr>
            <a:picLocks noGrp="1" noChangeAspect="1"/>
          </p:cNvPicPr>
          <p:nvPr isPhoto="1"/>
        </p:nvPicPr>
        <p:blipFill>
          <a:blip r:embed="rId2"/>
          <a:stretch>
            <a:fillRect/>
          </a:stretch>
        </p:blipFill>
        <p:spPr>
          <a:xfrm>
            <a:off x="93663" y="95250"/>
            <a:ext cx="4392612" cy="55657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2 Imagen" descr="P1140078"/>
          <p:cNvPicPr>
            <a:picLocks noGrp="1" noChangeAspect="1"/>
          </p:cNvPicPr>
          <p:nvPr isPhoto="1"/>
        </p:nvPicPr>
        <p:blipFill>
          <a:blip r:embed="rId3"/>
          <a:stretch>
            <a:fillRect/>
          </a:stretch>
        </p:blipFill>
        <p:spPr>
          <a:xfrm>
            <a:off x="4643438" y="95250"/>
            <a:ext cx="4392612" cy="55657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Rectángulo"/>
          <p:cNvSpPr/>
          <p:nvPr/>
        </p:nvSpPr>
        <p:spPr>
          <a:xfrm>
            <a:off x="93663" y="5818188"/>
            <a:ext cx="8929687" cy="923925"/>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b="1" dirty="0">
                <a:solidFill>
                  <a:srgbClr val="FF0000"/>
                </a:solidFill>
              </a:rPr>
              <a:t>La Mercè </a:t>
            </a:r>
            <a:r>
              <a:rPr lang="ca-ES" b="1" dirty="0"/>
              <a:t>és la festa major de Barcelona des que l'any 1871, l'ajuntament de la ciutat va confeccionar per primera vegada un programa d'actes extraordinaris per celebrar la festivitat de la Mare de Déu de la Mercè</a:t>
            </a:r>
            <a:endParaRPr lang="es-ES" b="1" dirty="0">
              <a:solidFill>
                <a:srgbClr val="FF0000"/>
              </a:solidFill>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96838" y="57150"/>
            <a:ext cx="8856662" cy="5748338"/>
          </a:xfrm>
          <a:ln w="38100" cap="sq">
            <a:solidFill>
              <a:srgbClr val="000000"/>
            </a:solidFill>
          </a:ln>
          <a:effectLst>
            <a:outerShdw blurRad="50800" dist="38100" dir="2700000" algn="tl" rotWithShape="0">
              <a:srgbClr val="000000">
                <a:alpha val="43000"/>
              </a:srgbClr>
            </a:outerShdw>
          </a:effectLst>
        </p:spPr>
      </p:pic>
      <p:sp>
        <p:nvSpPr>
          <p:cNvPr id="2" name="1 Rectángulo"/>
          <p:cNvSpPr/>
          <p:nvPr/>
        </p:nvSpPr>
        <p:spPr>
          <a:xfrm>
            <a:off x="107950" y="5913438"/>
            <a:ext cx="8856663" cy="831850"/>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L'any 1902 se li va donar un nou impuls a la festa afegint </a:t>
            </a:r>
            <a:r>
              <a:rPr lang="ca-ES" sz="1600" b="1" dirty="0" err="1"/>
              <a:t>cavalgades</a:t>
            </a:r>
            <a:r>
              <a:rPr lang="ca-ES" sz="1600" b="1" dirty="0"/>
              <a:t> inèdites, una primera trobada de Gegants de tot Catalunya, un primer concurs de Castells i la divulgació d'una dansa empordanesa La Sardana que estava guanyant popularitat per tot Catalunya.</a:t>
            </a: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07950" y="141288"/>
            <a:ext cx="8928100" cy="5591175"/>
          </a:xfrm>
          <a:ln w="38100" cap="sq">
            <a:solidFill>
              <a:srgbClr val="000000"/>
            </a:solidFill>
          </a:ln>
          <a:effectLst>
            <a:outerShdw blurRad="50800" dist="38100" dir="2700000" algn="tl" rotWithShape="0">
              <a:srgbClr val="000000">
                <a:alpha val="43000"/>
              </a:srgbClr>
            </a:outerShdw>
          </a:effectLst>
        </p:spPr>
      </p:pic>
      <p:sp>
        <p:nvSpPr>
          <p:cNvPr id="2" name="1 Rectángulo"/>
          <p:cNvSpPr/>
          <p:nvPr/>
        </p:nvSpPr>
        <p:spPr>
          <a:xfrm>
            <a:off x="171450" y="5899150"/>
            <a:ext cx="8834438" cy="830263"/>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solidFill>
                  <a:srgbClr val="FF0000"/>
                </a:solidFill>
              </a:rPr>
              <a:t>Festes de la Mercè </a:t>
            </a:r>
            <a:r>
              <a:rPr lang="ca-ES" sz="1600" b="1" dirty="0"/>
              <a:t>de Barcelona, un festival que transforma la ciutat en un escenari enorme de fantasia i tradició. Més de 2.000 artistes i professionals de l'espectacle es reuneixen una setmana repleta d'actes i activitats transformant-la en al major festa de carrer de Catalunya.</a:t>
            </a:r>
            <a:endParaRPr lang="es-ES" sz="1600" b="1" dirty="0"/>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75"/>
          <p:cNvPicPr>
            <a:picLocks noGrp="1" noChangeAspect="1"/>
          </p:cNvPicPr>
          <p:nvPr isPhoto="1"/>
        </p:nvPicPr>
        <p:blipFill>
          <a:blip r:embed="rId2"/>
          <a:stretch>
            <a:fillRect/>
          </a:stretch>
        </p:blipFill>
        <p:spPr>
          <a:xfrm>
            <a:off x="107950" y="115888"/>
            <a:ext cx="8928100" cy="5473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Rectángulo"/>
          <p:cNvSpPr/>
          <p:nvPr/>
        </p:nvSpPr>
        <p:spPr>
          <a:xfrm>
            <a:off x="107950" y="5681663"/>
            <a:ext cx="8928100" cy="1076325"/>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Del 20 al 24 de setembre a Barcelona ofereix més de </a:t>
            </a:r>
            <a:r>
              <a:rPr lang="ca-ES" sz="1600" b="1" dirty="0">
                <a:solidFill>
                  <a:srgbClr val="FF0000"/>
                </a:solidFill>
              </a:rPr>
              <a:t>600 activitats gratuïtes</a:t>
            </a:r>
            <a:r>
              <a:rPr lang="ca-ES" sz="1600" b="1" dirty="0"/>
              <a:t> als carrers, places i centres culturals. </a:t>
            </a:r>
            <a:r>
              <a:rPr lang="ca-ES" sz="1600" b="1" dirty="0">
                <a:solidFill>
                  <a:srgbClr val="FF0000"/>
                </a:solidFill>
              </a:rPr>
              <a:t>106 concerts </a:t>
            </a:r>
            <a:r>
              <a:rPr lang="ca-ES" sz="1600" b="1" dirty="0"/>
              <a:t>d'artistes de 19 països, que actuaran en </a:t>
            </a:r>
            <a:r>
              <a:rPr lang="ca-ES" sz="1600" b="1" dirty="0">
                <a:solidFill>
                  <a:srgbClr val="FF0000"/>
                </a:solidFill>
              </a:rPr>
              <a:t>11 escenaris </a:t>
            </a:r>
            <a:r>
              <a:rPr lang="ca-ES" sz="1600" b="1" dirty="0"/>
              <a:t>repartits per tota la ciutat. Ajuntament de Barcelona calcula que uns dos milions de persones assistiran als esdeveniments organitzats per la ciutat</a:t>
            </a: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14300" y="115888"/>
            <a:ext cx="8928100" cy="5905500"/>
          </a:xfrm>
          <a:ln w="38100" cap="sq">
            <a:solidFill>
              <a:srgbClr val="000000"/>
            </a:solidFill>
          </a:ln>
          <a:effectLst>
            <a:outerShdw blurRad="50800" dist="38100" dir="2700000" algn="tl" rotWithShape="0">
              <a:srgbClr val="000000">
                <a:alpha val="43000"/>
              </a:srgbClr>
            </a:outerShdw>
          </a:effectLst>
        </p:spPr>
      </p:pic>
      <p:sp>
        <p:nvSpPr>
          <p:cNvPr id="18434" name="1 Rectángulo"/>
          <p:cNvSpPr>
            <a:spLocks noChangeArrowheads="1"/>
          </p:cNvSpPr>
          <p:nvPr/>
        </p:nvSpPr>
        <p:spPr bwMode="auto">
          <a:xfrm>
            <a:off x="114300" y="6165850"/>
            <a:ext cx="8921750" cy="584200"/>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Els balls de Bastoners </a:t>
            </a:r>
            <a:r>
              <a:rPr lang="ca-ES" sz="1600" b="1">
                <a:latin typeface="Calibri" pitchFamily="34" charset="0"/>
              </a:rPr>
              <a:t>procedeixen dels ritus agraris dels pobles iberoceltas, o bé de la cultura grecoromana. Avui els grups de bastoners es reparteixen per tot Catalunya</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77"/>
          <p:cNvPicPr>
            <a:picLocks noGrp="1" noChangeAspect="1"/>
          </p:cNvPicPr>
          <p:nvPr isPhoto="1"/>
        </p:nvPicPr>
        <p:blipFill rotWithShape="1">
          <a:blip r:embed="rId2"/>
          <a:srcRect b="14802"/>
          <a:stretch/>
        </p:blipFill>
        <p:spPr>
          <a:xfrm>
            <a:off x="179388" y="115888"/>
            <a:ext cx="8856662"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79"/>
          <p:cNvPicPr>
            <a:picLocks noGrp="1" noChangeAspect="1"/>
          </p:cNvPicPr>
          <p:nvPr isPhoto="1"/>
        </p:nvPicPr>
        <p:blipFill>
          <a:blip r:embed="rId2"/>
          <a:stretch>
            <a:fillRect/>
          </a:stretch>
        </p:blipFill>
        <p:spPr>
          <a:xfrm>
            <a:off x="107950" y="115888"/>
            <a:ext cx="8928100"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1 Imagen" descr="P1140081"/>
          <p:cNvPicPr>
            <a:picLocks noGrp="1" noChangeAspect="1"/>
          </p:cNvPicPr>
          <p:nvPr isPhoto="1"/>
        </p:nvPicPr>
        <p:blipFill>
          <a:blip r:embed="rId2"/>
          <a:srcRect r="14236"/>
          <a:stretch>
            <a:fillRect/>
          </a:stretch>
        </p:blipFill>
        <p:spPr bwMode="auto">
          <a:xfrm>
            <a:off x="107950" y="115888"/>
            <a:ext cx="8928100" cy="66262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82"/>
          <p:cNvPicPr>
            <a:picLocks noGrp="1" noChangeAspect="1"/>
          </p:cNvPicPr>
          <p:nvPr isPhoto="1"/>
        </p:nvPicPr>
        <p:blipFill>
          <a:blip r:embed="rId2"/>
          <a:stretch>
            <a:fillRect/>
          </a:stretch>
        </p:blipFill>
        <p:spPr>
          <a:xfrm>
            <a:off x="107950" y="115888"/>
            <a:ext cx="4392613" cy="655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2 Imagen" descr="P1140083"/>
          <p:cNvPicPr>
            <a:picLocks noGrp="1" noChangeAspect="1"/>
          </p:cNvPicPr>
          <p:nvPr isPhoto="1"/>
        </p:nvPicPr>
        <p:blipFill>
          <a:blip r:embed="rId3"/>
          <a:stretch>
            <a:fillRect/>
          </a:stretch>
        </p:blipFill>
        <p:spPr>
          <a:xfrm>
            <a:off x="4716463" y="115888"/>
            <a:ext cx="4319587" cy="655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84"/>
          <p:cNvPicPr>
            <a:picLocks noGrp="1" noChangeAspect="1"/>
          </p:cNvPicPr>
          <p:nvPr isPhoto="1"/>
        </p:nvPicPr>
        <p:blipFill>
          <a:blip r:embed="rId2"/>
          <a:stretch>
            <a:fillRect/>
          </a:stretch>
        </p:blipFill>
        <p:spPr>
          <a:xfrm>
            <a:off x="107950" y="115888"/>
            <a:ext cx="8928100" cy="55451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Rectángulo"/>
          <p:cNvSpPr/>
          <p:nvPr/>
        </p:nvSpPr>
        <p:spPr>
          <a:xfrm>
            <a:off x="107950" y="5759450"/>
            <a:ext cx="8928100" cy="1077913"/>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Una de les característiques que defineixen en La Mercè és la seva barreja única de tradició, modernitat i participar amb la cultura català i amb el públic familiar. També la visita als diversos museus que obriran les seves portes per presentar les seves col · leccions. Ciutat Vella i el Fòrum s'ompliran de música i diversos concerts.</a:t>
            </a: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90"/>
          <p:cNvPicPr>
            <a:picLocks noGrp="1" noChangeAspect="1"/>
          </p:cNvPicPr>
          <p:nvPr isPhoto="1"/>
        </p:nvPicPr>
        <p:blipFill>
          <a:blip r:embed="rId2"/>
          <a:stretch>
            <a:fillRect/>
          </a:stretch>
        </p:blipFill>
        <p:spPr>
          <a:xfrm>
            <a:off x="3851275" y="115888"/>
            <a:ext cx="5143500"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578" name="Rectangle 1"/>
          <p:cNvSpPr>
            <a:spLocks noChangeArrowheads="1"/>
          </p:cNvSpPr>
          <p:nvPr/>
        </p:nvSpPr>
        <p:spPr bwMode="auto">
          <a:xfrm>
            <a:off x="161925" y="131763"/>
            <a:ext cx="3348038" cy="1406525"/>
          </a:xfrm>
          <a:prstGeom prst="rect">
            <a:avLst/>
          </a:prstGeom>
          <a:solidFill>
            <a:srgbClr val="FFFF00"/>
          </a:solidFill>
          <a:ln w="38100">
            <a:solidFill>
              <a:schemeClr val="bg1"/>
            </a:solidFill>
            <a:miter lim="800000"/>
            <a:headEnd/>
            <a:tailEnd/>
          </a:ln>
        </p:spPr>
        <p:txBody>
          <a:bodyPr bIns="126960" anchor="ctr">
            <a:spAutoFit/>
          </a:bodyPr>
          <a:lstStyle/>
          <a:p>
            <a:r>
              <a:rPr lang="ca-ES" sz="1600" b="1">
                <a:solidFill>
                  <a:srgbClr val="FF0000"/>
                </a:solidFill>
                <a:latin typeface="Calibri" pitchFamily="34" charset="0"/>
              </a:rPr>
              <a:t>El Festival La Mercè </a:t>
            </a:r>
            <a:r>
              <a:rPr lang="ca-ES" sz="1600" b="1">
                <a:latin typeface="Calibri" pitchFamily="34" charset="0"/>
              </a:rPr>
              <a:t>són per a tots, música, representacions carrer, actuacions en multitud de punts de la ciutat. Són les festes més importants de l'any de la Ciutat.</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88"/>
          <p:cNvPicPr>
            <a:picLocks noGrp="1" noChangeAspect="1"/>
          </p:cNvPicPr>
          <p:nvPr isPhoto="1"/>
        </p:nvPicPr>
        <p:blipFill>
          <a:blip r:embed="rId2"/>
          <a:stretch>
            <a:fillRect/>
          </a:stretch>
        </p:blipFill>
        <p:spPr>
          <a:xfrm>
            <a:off x="107950" y="115888"/>
            <a:ext cx="8928100" cy="57610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5602" name="Rectangle 1"/>
          <p:cNvSpPr>
            <a:spLocks noChangeArrowheads="1"/>
          </p:cNvSpPr>
          <p:nvPr/>
        </p:nvSpPr>
        <p:spPr bwMode="auto">
          <a:xfrm>
            <a:off x="107950" y="6021388"/>
            <a:ext cx="8928100" cy="666750"/>
          </a:xfrm>
          <a:prstGeom prst="rect">
            <a:avLst/>
          </a:prstGeom>
          <a:solidFill>
            <a:srgbClr val="FFFF00"/>
          </a:solidFill>
          <a:ln w="38100">
            <a:solidFill>
              <a:schemeClr val="bg1"/>
            </a:solidFill>
            <a:miter lim="800000"/>
            <a:headEnd/>
            <a:tailEnd/>
          </a:ln>
        </p:spPr>
        <p:txBody>
          <a:bodyPr bIns="126960" anchor="ctr">
            <a:spAutoFit/>
          </a:bodyPr>
          <a:lstStyle/>
          <a:p>
            <a:r>
              <a:rPr lang="ca-ES" sz="1600" b="1">
                <a:latin typeface="Calibri" pitchFamily="34" charset="0"/>
              </a:rPr>
              <a:t>Ballar en un escenari tan sardanista com aquest, amb la</a:t>
            </a:r>
            <a:r>
              <a:rPr lang="ca-ES" sz="1600" b="1">
                <a:solidFill>
                  <a:srgbClr val="FF0000"/>
                </a:solidFill>
                <a:latin typeface="Calibri" pitchFamily="34" charset="0"/>
              </a:rPr>
              <a:t> Catedral </a:t>
            </a:r>
            <a:r>
              <a:rPr lang="ca-ES" sz="1600" b="1">
                <a:latin typeface="Calibri" pitchFamily="34" charset="0"/>
              </a:rPr>
              <a:t>al fons, una de les joies de la Festa de la Mercè, la gran esplanada amb el públic expectant i l'emoció d'un concurs 63 de Colles Sardanistes</a:t>
            </a:r>
            <a:endParaRPr lang="es-ES" sz="1600" b="1">
              <a:solidFill>
                <a:srgbClr val="FF0000"/>
              </a:solidFill>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93"/>
          <p:cNvPicPr>
            <a:picLocks noGrp="1" noChangeAspect="1"/>
          </p:cNvPicPr>
          <p:nvPr isPhoto="1"/>
        </p:nvPicPr>
        <p:blipFill rotWithShape="1">
          <a:blip r:embed="rId2"/>
          <a:srcRect b="11412"/>
          <a:stretch/>
        </p:blipFill>
        <p:spPr>
          <a:xfrm>
            <a:off x="107950" y="115888"/>
            <a:ext cx="8928100" cy="60499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626" name="Rectangle 1"/>
          <p:cNvSpPr>
            <a:spLocks noChangeArrowheads="1"/>
          </p:cNvSpPr>
          <p:nvPr/>
        </p:nvSpPr>
        <p:spPr bwMode="auto">
          <a:xfrm>
            <a:off x="107950" y="6310313"/>
            <a:ext cx="8928100" cy="420687"/>
          </a:xfrm>
          <a:prstGeom prst="rect">
            <a:avLst/>
          </a:prstGeom>
          <a:solidFill>
            <a:srgbClr val="FFFF00"/>
          </a:solidFill>
          <a:ln w="38100">
            <a:solidFill>
              <a:schemeClr val="bg1"/>
            </a:solidFill>
            <a:miter lim="800000"/>
            <a:headEnd/>
            <a:tailEnd/>
          </a:ln>
        </p:spPr>
        <p:txBody>
          <a:bodyPr bIns="126960" anchor="ctr">
            <a:spAutoFit/>
          </a:bodyPr>
          <a:lstStyle/>
          <a:p>
            <a:r>
              <a:rPr lang="ca-ES" sz="1600" b="1">
                <a:latin typeface="Calibri" pitchFamily="34" charset="0"/>
              </a:rPr>
              <a:t>La presentació de les colles s'anomenen el </a:t>
            </a:r>
            <a:r>
              <a:rPr lang="ca-ES" sz="1600" b="1">
                <a:solidFill>
                  <a:srgbClr val="FF0000"/>
                </a:solidFill>
                <a:latin typeface="Calibri" pitchFamily="34" charset="0"/>
              </a:rPr>
              <a:t>«galop»</a:t>
            </a:r>
            <a:endParaRPr lang="es-ES" sz="1600" b="1">
              <a:solidFill>
                <a:srgbClr val="FF0000"/>
              </a:solidFill>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94"/>
          <p:cNvPicPr>
            <a:picLocks noGrp="1" noChangeAspect="1"/>
          </p:cNvPicPr>
          <p:nvPr isPhoto="1"/>
        </p:nvPicPr>
        <p:blipFill rotWithShape="1">
          <a:blip r:embed="rId2"/>
          <a:srcRect b="8022"/>
          <a:stretch/>
        </p:blipFill>
        <p:spPr>
          <a:xfrm>
            <a:off x="107950" y="115888"/>
            <a:ext cx="8928100" cy="655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97"/>
          <p:cNvPicPr>
            <a:picLocks noGrp="1" noChangeAspect="1"/>
          </p:cNvPicPr>
          <p:nvPr isPhoto="1"/>
        </p:nvPicPr>
        <p:blipFill rotWithShape="1">
          <a:blip r:embed="rId2"/>
          <a:srcRect b="5311"/>
          <a:stretch/>
        </p:blipFill>
        <p:spPr>
          <a:xfrm>
            <a:off x="179388" y="188913"/>
            <a:ext cx="8785225" cy="6480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09"/>
          <p:cNvPicPr>
            <a:picLocks noGrp="1" noChangeAspect="1"/>
          </p:cNvPicPr>
          <p:nvPr isPhoto="1"/>
        </p:nvPicPr>
        <p:blipFill rotWithShape="1">
          <a:blip r:embed="rId2"/>
          <a:srcRect l="4068" r="2342"/>
          <a:stretch/>
        </p:blipFill>
        <p:spPr>
          <a:xfrm>
            <a:off x="107950" y="115888"/>
            <a:ext cx="8928100" cy="58340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9698" name="Rectangle 1"/>
          <p:cNvSpPr>
            <a:spLocks noChangeArrowheads="1"/>
          </p:cNvSpPr>
          <p:nvPr/>
        </p:nvSpPr>
        <p:spPr bwMode="auto">
          <a:xfrm>
            <a:off x="107950" y="6097588"/>
            <a:ext cx="8928100" cy="666750"/>
          </a:xfrm>
          <a:prstGeom prst="rect">
            <a:avLst/>
          </a:prstGeom>
          <a:solidFill>
            <a:srgbClr val="FFFF00"/>
          </a:solidFill>
          <a:ln w="38100">
            <a:solidFill>
              <a:schemeClr val="bg1"/>
            </a:solidFill>
            <a:miter lim="800000"/>
            <a:headEnd/>
            <a:tailEnd/>
          </a:ln>
        </p:spPr>
        <p:txBody>
          <a:bodyPr bIns="126960" anchor="ctr">
            <a:spAutoFit/>
          </a:bodyPr>
          <a:lstStyle/>
          <a:p>
            <a:r>
              <a:rPr lang="ca-ES" sz="1600" b="1">
                <a:solidFill>
                  <a:srgbClr val="FF0000"/>
                </a:solidFill>
                <a:latin typeface="Calibri" pitchFamily="34" charset="0"/>
              </a:rPr>
              <a:t>Les «colles sardanistes» </a:t>
            </a:r>
            <a:r>
              <a:rPr lang="ca-ES" sz="1600" b="1">
                <a:latin typeface="Calibri" pitchFamily="34" charset="0"/>
              </a:rPr>
              <a:t>de Barcelona s'organitzen des de 1950 el concurs de sardanes de la Catedral en el marc de la festa major de Barcelona.</a:t>
            </a:r>
            <a:endParaRPr lang="es-ES" sz="1600" b="1">
              <a:solidFill>
                <a:srgbClr val="FF0000"/>
              </a:solidFill>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86"/>
          <p:cNvPicPr>
            <a:picLocks noGrp="1" noChangeAspect="1"/>
          </p:cNvPicPr>
          <p:nvPr isPhoto="1"/>
        </p:nvPicPr>
        <p:blipFill rotWithShape="1">
          <a:blip r:embed="rId2"/>
          <a:srcRect l="8814"/>
          <a:stretch/>
        </p:blipFill>
        <p:spPr>
          <a:xfrm>
            <a:off x="107950" y="115888"/>
            <a:ext cx="8928100" cy="6121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722" name="Rectangle 1"/>
          <p:cNvSpPr>
            <a:spLocks noChangeArrowheads="1"/>
          </p:cNvSpPr>
          <p:nvPr/>
        </p:nvSpPr>
        <p:spPr bwMode="auto">
          <a:xfrm>
            <a:off x="107950" y="6373813"/>
            <a:ext cx="8928100" cy="420687"/>
          </a:xfrm>
          <a:prstGeom prst="rect">
            <a:avLst/>
          </a:prstGeom>
          <a:solidFill>
            <a:srgbClr val="FFFF00"/>
          </a:solidFill>
          <a:ln w="38100">
            <a:solidFill>
              <a:schemeClr val="bg1"/>
            </a:solidFill>
            <a:miter lim="800000"/>
            <a:headEnd/>
            <a:tailEnd/>
          </a:ln>
        </p:spPr>
        <p:txBody>
          <a:bodyPr bIns="126960" anchor="ctr">
            <a:spAutoFit/>
          </a:bodyPr>
          <a:lstStyle/>
          <a:p>
            <a:r>
              <a:rPr lang="ca-ES" sz="1600" b="1">
                <a:latin typeface="Calibri" pitchFamily="34" charset="0"/>
              </a:rPr>
              <a:t>La Sardana és la dansa tradicional i nacional de Catalunya</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02"/>
          <p:cNvPicPr>
            <a:picLocks noGrp="1" noChangeAspect="1"/>
          </p:cNvPicPr>
          <p:nvPr isPhoto="1"/>
        </p:nvPicPr>
        <p:blipFill>
          <a:blip r:embed="rId2"/>
          <a:stretch>
            <a:fillRect/>
          </a:stretch>
        </p:blipFill>
        <p:spPr>
          <a:xfrm>
            <a:off x="107950" y="115888"/>
            <a:ext cx="8928100" cy="6121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1746" name="Rectangle 1"/>
          <p:cNvSpPr>
            <a:spLocks noChangeArrowheads="1"/>
          </p:cNvSpPr>
          <p:nvPr/>
        </p:nvSpPr>
        <p:spPr bwMode="auto">
          <a:xfrm>
            <a:off x="138113" y="6391275"/>
            <a:ext cx="8929687" cy="420688"/>
          </a:xfrm>
          <a:prstGeom prst="rect">
            <a:avLst/>
          </a:prstGeom>
          <a:solidFill>
            <a:srgbClr val="FFFF00"/>
          </a:solidFill>
          <a:ln w="38100">
            <a:solidFill>
              <a:schemeClr val="bg1"/>
            </a:solidFill>
            <a:miter lim="800000"/>
            <a:headEnd/>
            <a:tailEnd/>
          </a:ln>
        </p:spPr>
        <p:txBody>
          <a:bodyPr bIns="126960" anchor="ctr">
            <a:spAutoFit/>
          </a:bodyPr>
          <a:lstStyle/>
          <a:p>
            <a:r>
              <a:rPr lang="ca-ES" sz="1600" b="1">
                <a:latin typeface="Calibri" pitchFamily="34" charset="0"/>
              </a:rPr>
              <a:t>La Sardana encarna simbòlicament els valors de la fraternitat, el respecte, la pau i la igualtat</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06"/>
          <p:cNvPicPr>
            <a:picLocks noGrp="1" noChangeAspect="1"/>
          </p:cNvPicPr>
          <p:nvPr isPhoto="1"/>
        </p:nvPicPr>
        <p:blipFill>
          <a:blip r:embed="rId2"/>
          <a:stretch>
            <a:fillRect/>
          </a:stretch>
        </p:blipFill>
        <p:spPr>
          <a:xfrm>
            <a:off x="107950" y="115888"/>
            <a:ext cx="8928100" cy="58340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2770" name="Rectangle 1"/>
          <p:cNvSpPr>
            <a:spLocks noChangeArrowheads="1"/>
          </p:cNvSpPr>
          <p:nvPr/>
        </p:nvSpPr>
        <p:spPr bwMode="auto">
          <a:xfrm>
            <a:off x="107950" y="6097588"/>
            <a:ext cx="8928100" cy="666750"/>
          </a:xfrm>
          <a:prstGeom prst="rect">
            <a:avLst/>
          </a:prstGeom>
          <a:solidFill>
            <a:srgbClr val="FFFF00"/>
          </a:solidFill>
          <a:ln w="38100">
            <a:solidFill>
              <a:schemeClr val="bg1"/>
            </a:solidFill>
            <a:miter lim="800000"/>
            <a:headEnd/>
            <a:tailEnd/>
          </a:ln>
        </p:spPr>
        <p:txBody>
          <a:bodyPr bIns="126960" anchor="ctr">
            <a:spAutoFit/>
          </a:bodyPr>
          <a:lstStyle/>
          <a:p>
            <a:r>
              <a:rPr lang="ca-ES" sz="1600" b="1">
                <a:solidFill>
                  <a:srgbClr val="FF0000"/>
                </a:solidFill>
                <a:latin typeface="Calibri" pitchFamily="34" charset="0"/>
              </a:rPr>
              <a:t>La Sardana </a:t>
            </a:r>
            <a:r>
              <a:rPr lang="ca-ES" sz="1600" b="1">
                <a:latin typeface="Calibri" pitchFamily="34" charset="0"/>
              </a:rPr>
              <a:t>es balla cada diumenge o durant les festes majors i celebracions en moltes poblacions de cultura catalana</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04"/>
          <p:cNvPicPr>
            <a:picLocks noGrp="1" noChangeAspect="1"/>
          </p:cNvPicPr>
          <p:nvPr isPhoto="1"/>
        </p:nvPicPr>
        <p:blipFill>
          <a:blip r:embed="rId2"/>
          <a:stretch>
            <a:fillRect/>
          </a:stretch>
        </p:blipFill>
        <p:spPr>
          <a:xfrm>
            <a:off x="107950" y="115888"/>
            <a:ext cx="8928100" cy="58340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3794" name="Rectangle 1"/>
          <p:cNvSpPr>
            <a:spLocks noChangeArrowheads="1"/>
          </p:cNvSpPr>
          <p:nvPr/>
        </p:nvSpPr>
        <p:spPr bwMode="auto">
          <a:xfrm>
            <a:off x="107950" y="6097588"/>
            <a:ext cx="8928100" cy="666750"/>
          </a:xfrm>
          <a:prstGeom prst="rect">
            <a:avLst/>
          </a:prstGeom>
          <a:solidFill>
            <a:srgbClr val="FFFF00"/>
          </a:solidFill>
          <a:ln w="38100">
            <a:solidFill>
              <a:schemeClr val="bg1"/>
            </a:solidFill>
            <a:miter lim="800000"/>
            <a:headEnd/>
            <a:tailEnd/>
          </a:ln>
        </p:spPr>
        <p:txBody>
          <a:bodyPr bIns="126960" anchor="ctr">
            <a:spAutoFit/>
          </a:bodyPr>
          <a:lstStyle/>
          <a:p>
            <a:r>
              <a:rPr lang="ca-ES" sz="1600" b="1">
                <a:latin typeface="Calibri" pitchFamily="34" charset="0"/>
              </a:rPr>
              <a:t>Hi ha més de </a:t>
            </a:r>
            <a:r>
              <a:rPr lang="ca-ES" sz="1600" b="1">
                <a:solidFill>
                  <a:srgbClr val="FF0000"/>
                </a:solidFill>
                <a:latin typeface="Calibri" pitchFamily="34" charset="0"/>
              </a:rPr>
              <a:t>26.900 sardanes </a:t>
            </a:r>
            <a:r>
              <a:rPr lang="ca-ES" sz="1600" b="1">
                <a:latin typeface="Calibri" pitchFamily="34" charset="0"/>
              </a:rPr>
              <a:t>diferents catalogades, al llarg de la història s'han enregistrat més de 1.600 discos de sardanes. Cada any de mitjana hi ha més de </a:t>
            </a:r>
            <a:r>
              <a:rPr lang="ca-ES" sz="1600" b="1">
                <a:solidFill>
                  <a:srgbClr val="FF0000"/>
                </a:solidFill>
                <a:latin typeface="Calibri" pitchFamily="34" charset="0"/>
              </a:rPr>
              <a:t>3.000 activitats sardanistes</a:t>
            </a:r>
            <a:endParaRPr lang="es-ES" sz="1600" b="1">
              <a:solidFill>
                <a:srgbClr val="FF0000"/>
              </a:solidFill>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05"/>
          <p:cNvPicPr>
            <a:picLocks noGrp="1" noChangeAspect="1"/>
          </p:cNvPicPr>
          <p:nvPr isPhoto="1"/>
        </p:nvPicPr>
        <p:blipFill>
          <a:blip r:embed="rId2"/>
          <a:stretch>
            <a:fillRect/>
          </a:stretch>
        </p:blipFill>
        <p:spPr>
          <a:xfrm>
            <a:off x="107950" y="115888"/>
            <a:ext cx="8928100"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sz="half" idx="4294967295"/>
          </p:nvPr>
        </p:nvPicPr>
        <p:blipFill>
          <a:blip r:embed="rId2"/>
          <a:stretch>
            <a:fillRect/>
          </a:stretch>
        </p:blipFill>
        <p:spPr>
          <a:xfrm>
            <a:off x="139700" y="115888"/>
            <a:ext cx="4464050" cy="6192837"/>
          </a:xfrm>
          <a:ln w="38100" cap="sq">
            <a:solidFill>
              <a:srgbClr val="000000"/>
            </a:solidFill>
          </a:ln>
          <a:effectLst>
            <a:outerShdw blurRad="50800" dist="38100" dir="2700000" algn="tl" rotWithShape="0">
              <a:srgbClr val="000000">
                <a:alpha val="43000"/>
              </a:srgbClr>
            </a:outerShdw>
          </a:effectLst>
        </p:spPr>
      </p:pic>
      <p:pic>
        <p:nvPicPr>
          <p:cNvPr id="7" name="6 Marcador de contenido"/>
          <p:cNvPicPr>
            <a:picLocks noGrp="1" noChangeAspect="1"/>
          </p:cNvPicPr>
          <p:nvPr>
            <p:ph sz="half" idx="4294967295"/>
          </p:nvPr>
        </p:nvPicPr>
        <p:blipFill>
          <a:blip r:embed="rId3"/>
          <a:stretch>
            <a:fillRect/>
          </a:stretch>
        </p:blipFill>
        <p:spPr>
          <a:xfrm>
            <a:off x="4716463" y="115888"/>
            <a:ext cx="4319587" cy="6626225"/>
          </a:xfrm>
          <a:ln w="38100" cap="sq">
            <a:solidFill>
              <a:srgbClr val="000000"/>
            </a:solidFill>
          </a:ln>
          <a:effectLst>
            <a:outerShdw blurRad="50800" dist="38100" dir="2700000" algn="tl" rotWithShape="0">
              <a:srgbClr val="000000">
                <a:alpha val="43000"/>
              </a:srgbClr>
            </a:outerShdw>
          </a:effectLst>
        </p:spPr>
      </p:pic>
      <p:sp>
        <p:nvSpPr>
          <p:cNvPr id="35843" name="4 CuadroTexto"/>
          <p:cNvSpPr txBox="1">
            <a:spLocks noChangeArrowheads="1"/>
          </p:cNvSpPr>
          <p:nvPr/>
        </p:nvSpPr>
        <p:spPr bwMode="auto">
          <a:xfrm>
            <a:off x="139700" y="6435725"/>
            <a:ext cx="4360863" cy="338138"/>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L'Alcalde amb bona companyia</a:t>
            </a: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31"/>
          <p:cNvPicPr>
            <a:picLocks noGrp="1" noChangeAspect="1"/>
          </p:cNvPicPr>
          <p:nvPr isPhoto="1"/>
        </p:nvPicPr>
        <p:blipFill>
          <a:blip r:embed="rId2"/>
          <a:stretch>
            <a:fillRect/>
          </a:stretch>
        </p:blipFill>
        <p:spPr>
          <a:xfrm>
            <a:off x="107950" y="115888"/>
            <a:ext cx="8928100"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Marcador de contenido"/>
          <p:cNvPicPr>
            <a:picLocks noGrp="1" noChangeAspect="1"/>
          </p:cNvPicPr>
          <p:nvPr>
            <p:ph idx="4294967295"/>
          </p:nvPr>
        </p:nvPicPr>
        <p:blipFill>
          <a:blip r:embed="rId2"/>
          <a:stretch>
            <a:fillRect/>
          </a:stretch>
        </p:blipFill>
        <p:spPr>
          <a:xfrm>
            <a:off x="107950" y="115888"/>
            <a:ext cx="8928100" cy="6626225"/>
          </a:xfrm>
          <a:ln w="38100" cap="sq">
            <a:solidFill>
              <a:srgbClr val="000000"/>
            </a:solidFill>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42875" y="115888"/>
            <a:ext cx="8858250" cy="5976937"/>
          </a:xfrm>
          <a:ln w="38100" cap="sq">
            <a:solidFill>
              <a:srgbClr val="000000"/>
            </a:solidFill>
          </a:ln>
          <a:effectLst>
            <a:outerShdw blurRad="50800" dist="38100" dir="2700000" algn="tl" rotWithShape="0">
              <a:srgbClr val="000000">
                <a:alpha val="43000"/>
              </a:srgbClr>
            </a:outerShdw>
          </a:effectLst>
        </p:spPr>
      </p:pic>
      <p:sp>
        <p:nvSpPr>
          <p:cNvPr id="38914" name="1 Rectángulo"/>
          <p:cNvSpPr>
            <a:spLocks noChangeArrowheads="1"/>
          </p:cNvSpPr>
          <p:nvPr/>
        </p:nvSpPr>
        <p:spPr bwMode="auto">
          <a:xfrm>
            <a:off x="136525" y="6194425"/>
            <a:ext cx="8929688" cy="584200"/>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La desfilada de Gegants </a:t>
            </a:r>
            <a:r>
              <a:rPr lang="ca-ES" sz="1600" b="1">
                <a:latin typeface="Calibri" pitchFamily="34" charset="0"/>
              </a:rPr>
              <a:t>és un esdeveniment molt popular. Enormes gegants amb figures de Reis, reines, nobles, artesans i altres s'ajunten a Plaça de Sant Jaume</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07950" y="115888"/>
            <a:ext cx="8928100" cy="6626225"/>
          </a:xfrm>
          <a:ln w="38100" cap="sq">
            <a:solidFill>
              <a:srgbClr val="000000"/>
            </a:solidFill>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Marcador de contenido"/>
          <p:cNvPicPr>
            <a:picLocks noGrp="1" noChangeAspect="1"/>
          </p:cNvPicPr>
          <p:nvPr>
            <p:ph sz="half" idx="4294967295"/>
          </p:nvPr>
        </p:nvPicPr>
        <p:blipFill>
          <a:blip r:embed="rId2"/>
          <a:stretch>
            <a:fillRect/>
          </a:stretch>
        </p:blipFill>
        <p:spPr>
          <a:xfrm>
            <a:off x="107950" y="115888"/>
            <a:ext cx="4392613" cy="5905500"/>
          </a:xfrm>
          <a:ln w="38100" cap="sq">
            <a:solidFill>
              <a:srgbClr val="000000"/>
            </a:solidFill>
          </a:ln>
          <a:effectLst>
            <a:outerShdw blurRad="50800" dist="38100" dir="2700000" algn="tl" rotWithShape="0">
              <a:srgbClr val="000000">
                <a:alpha val="43000"/>
              </a:srgbClr>
            </a:outerShdw>
          </a:effectLst>
        </p:spPr>
      </p:pic>
      <p:pic>
        <p:nvPicPr>
          <p:cNvPr id="8" name="7 Marcador de contenido"/>
          <p:cNvPicPr>
            <a:picLocks noGrp="1" noChangeAspect="1"/>
          </p:cNvPicPr>
          <p:nvPr>
            <p:ph sz="half" idx="4294967295"/>
          </p:nvPr>
        </p:nvPicPr>
        <p:blipFill>
          <a:blip r:embed="rId3"/>
          <a:stretch>
            <a:fillRect/>
          </a:stretch>
        </p:blipFill>
        <p:spPr>
          <a:xfrm>
            <a:off x="4643438" y="115888"/>
            <a:ext cx="4392612" cy="5905500"/>
          </a:xfrm>
          <a:ln w="38100" cap="sq">
            <a:solidFill>
              <a:srgbClr val="000000"/>
            </a:solidFill>
          </a:ln>
          <a:effectLst>
            <a:outerShdw blurRad="50800" dist="38100" dir="2700000" algn="tl" rotWithShape="0">
              <a:srgbClr val="000000">
                <a:alpha val="43000"/>
              </a:srgbClr>
            </a:outerShdw>
          </a:effectLst>
        </p:spPr>
      </p:pic>
      <p:sp>
        <p:nvSpPr>
          <p:cNvPr id="40963" name="1 Rectángulo"/>
          <p:cNvSpPr>
            <a:spLocks noChangeArrowheads="1"/>
          </p:cNvSpPr>
          <p:nvPr/>
        </p:nvSpPr>
        <p:spPr bwMode="auto">
          <a:xfrm>
            <a:off x="117475" y="6165850"/>
            <a:ext cx="8982075" cy="584200"/>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Aquestes enormes figures s'eleven per sobre de la multitud i donen voltes perquè l'audiència pugui veure'ls en tota la seva esplendor</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p:cNvPicPr>
            <a:picLocks noGrp="1" noChangeAspect="1"/>
          </p:cNvPicPr>
          <p:nvPr>
            <p:ph sz="half" idx="4294967295"/>
          </p:nvPr>
        </p:nvPicPr>
        <p:blipFill>
          <a:blip r:embed="rId2"/>
          <a:stretch>
            <a:fillRect/>
          </a:stretch>
        </p:blipFill>
        <p:spPr>
          <a:xfrm>
            <a:off x="107950" y="115888"/>
            <a:ext cx="4319588" cy="6626225"/>
          </a:xfrm>
          <a:ln w="38100" cap="sq">
            <a:solidFill>
              <a:srgbClr val="000000"/>
            </a:solidFill>
          </a:ln>
          <a:effectLst>
            <a:outerShdw blurRad="50800" dist="38100" dir="2700000" algn="tl" rotWithShape="0">
              <a:srgbClr val="000000">
                <a:alpha val="43000"/>
              </a:srgbClr>
            </a:outerShdw>
          </a:effectLst>
        </p:spPr>
      </p:pic>
      <p:pic>
        <p:nvPicPr>
          <p:cNvPr id="6" name="5 Marcador de contenido"/>
          <p:cNvPicPr>
            <a:picLocks noGrp="1" noChangeAspect="1"/>
          </p:cNvPicPr>
          <p:nvPr>
            <p:ph sz="half" idx="4294967295"/>
          </p:nvPr>
        </p:nvPicPr>
        <p:blipFill>
          <a:blip r:embed="rId3"/>
          <a:stretch>
            <a:fillRect/>
          </a:stretch>
        </p:blipFill>
        <p:spPr>
          <a:xfrm>
            <a:off x="4572000" y="115888"/>
            <a:ext cx="4464050" cy="6626225"/>
          </a:xfrm>
          <a:ln w="38100" cap="sq">
            <a:solidFill>
              <a:srgbClr val="000000"/>
            </a:solidFill>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sz="half" idx="4294967295"/>
          </p:nvPr>
        </p:nvPicPr>
        <p:blipFill rotWithShape="1">
          <a:blip r:embed="rId2"/>
          <a:srcRect l="2965" t="-2037" r="-263" b="12563"/>
          <a:stretch/>
        </p:blipFill>
        <p:spPr>
          <a:xfrm>
            <a:off x="179388" y="0"/>
            <a:ext cx="4464050" cy="6092825"/>
          </a:xfrm>
          <a:effectLst>
            <a:outerShdw blurRad="292100" dist="139700" dir="2700000" algn="tl" rotWithShape="0">
              <a:srgbClr val="333333">
                <a:alpha val="65000"/>
              </a:srgbClr>
            </a:outerShdw>
          </a:effectLst>
        </p:spPr>
      </p:pic>
      <p:pic>
        <p:nvPicPr>
          <p:cNvPr id="7" name="6 Marcador de contenido"/>
          <p:cNvPicPr>
            <a:picLocks noGrp="1" noChangeAspect="1"/>
          </p:cNvPicPr>
          <p:nvPr>
            <p:ph sz="half" idx="4294967295"/>
          </p:nvPr>
        </p:nvPicPr>
        <p:blipFill>
          <a:blip r:embed="rId3"/>
          <a:stretch>
            <a:fillRect/>
          </a:stretch>
        </p:blipFill>
        <p:spPr>
          <a:xfrm>
            <a:off x="4787900" y="115888"/>
            <a:ext cx="4211638" cy="5976937"/>
          </a:xfrm>
          <a:effectLst>
            <a:outerShdw blurRad="292100" dist="139700" dir="2700000" algn="tl" rotWithShape="0">
              <a:srgbClr val="333333">
                <a:alpha val="65000"/>
              </a:srgbClr>
            </a:outerShdw>
          </a:effectLst>
        </p:spPr>
      </p:pic>
      <p:sp>
        <p:nvSpPr>
          <p:cNvPr id="43011" name="1 Rectángulo"/>
          <p:cNvSpPr>
            <a:spLocks noChangeArrowheads="1"/>
          </p:cNvSpPr>
          <p:nvPr/>
        </p:nvSpPr>
        <p:spPr bwMode="auto">
          <a:xfrm>
            <a:off x="134938" y="6245225"/>
            <a:ext cx="8856662" cy="584200"/>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La desfilada sol anar acompanyat de petits grups de percussió que toquen un ritme amb els tamborí, la tenora i el flabiol la música popular catalana.</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19"/>
          <p:cNvPicPr>
            <a:picLocks noGrp="1" noChangeAspect="1"/>
          </p:cNvPicPr>
          <p:nvPr isPhoto="1"/>
        </p:nvPicPr>
        <p:blipFill rotWithShape="1">
          <a:blip r:embed="rId2"/>
          <a:srcRect b="10282"/>
          <a:stretch/>
        </p:blipFill>
        <p:spPr>
          <a:xfrm>
            <a:off x="3995738" y="188913"/>
            <a:ext cx="5040312" cy="6511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4034" name="2 Rectángulo"/>
          <p:cNvSpPr>
            <a:spLocks noChangeArrowheads="1"/>
          </p:cNvSpPr>
          <p:nvPr/>
        </p:nvSpPr>
        <p:spPr bwMode="auto">
          <a:xfrm>
            <a:off x="247650" y="188913"/>
            <a:ext cx="3387725" cy="1570037"/>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Castellers - Torres Humanes</a:t>
            </a:r>
            <a:br>
              <a:rPr lang="ca-ES" sz="1600" b="1">
                <a:solidFill>
                  <a:srgbClr val="FF0000"/>
                </a:solidFill>
                <a:latin typeface="Calibri" pitchFamily="34" charset="0"/>
              </a:rPr>
            </a:br>
            <a:r>
              <a:rPr lang="ca-ES" sz="1600" b="1">
                <a:latin typeface="Calibri" pitchFamily="34" charset="0"/>
              </a:rPr>
              <a:t>Aquest esdeveniment és un dels punts destacats del festival de la Mercè i generalment es desenvolupa a la Plaça de Sant Jaume. Milers de persones s'apinyen a la plaça.</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17"/>
          <p:cNvPicPr>
            <a:picLocks noGrp="1" noChangeAspect="1"/>
          </p:cNvPicPr>
          <p:nvPr isPhoto="1"/>
        </p:nvPicPr>
        <p:blipFill rotWithShape="1">
          <a:blip r:embed="rId2"/>
          <a:srcRect b="9311"/>
          <a:stretch/>
        </p:blipFill>
        <p:spPr>
          <a:xfrm>
            <a:off x="179388" y="115888"/>
            <a:ext cx="8785225"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18"/>
          <p:cNvPicPr>
            <a:picLocks noGrp="1" noChangeAspect="1"/>
          </p:cNvPicPr>
          <p:nvPr isPhoto="1"/>
        </p:nvPicPr>
        <p:blipFill>
          <a:blip r:embed="rId2"/>
          <a:stretch>
            <a:fillRect/>
          </a:stretch>
        </p:blipFill>
        <p:spPr>
          <a:xfrm>
            <a:off x="179388" y="115888"/>
            <a:ext cx="8856662" cy="55451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Rectángulo"/>
          <p:cNvSpPr/>
          <p:nvPr/>
        </p:nvSpPr>
        <p:spPr>
          <a:xfrm>
            <a:off x="179388" y="5876925"/>
            <a:ext cx="8856662" cy="831850"/>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Els Castells, torres humanes, Es tracta d'associacions culturals que es reuneixen durant tot l'any i practiquen la construcció d'aquestes torres. Les 10 colles es reuneixen un mateix dia per realitzar el seu tradicional espectacle.</a:t>
            </a:r>
            <a:endParaRPr lang="es-ES" sz="1600" b="1" dirty="0"/>
          </a:p>
        </p:txBody>
      </p: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24"/>
          <p:cNvPicPr>
            <a:picLocks noGrp="1" noChangeAspect="1"/>
          </p:cNvPicPr>
          <p:nvPr isPhoto="1"/>
        </p:nvPicPr>
        <p:blipFill>
          <a:blip r:embed="rId2"/>
          <a:stretch>
            <a:fillRect/>
          </a:stretch>
        </p:blipFill>
        <p:spPr>
          <a:xfrm>
            <a:off x="107950" y="115888"/>
            <a:ext cx="4392613" cy="5616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3 Imagen" descr="P1140125"/>
          <p:cNvPicPr>
            <a:picLocks noGrp="1" noChangeAspect="1"/>
          </p:cNvPicPr>
          <p:nvPr isPhoto="1"/>
        </p:nvPicPr>
        <p:blipFill rotWithShape="1">
          <a:blip r:embed="rId3"/>
          <a:srcRect l="12335"/>
          <a:stretch/>
        </p:blipFill>
        <p:spPr>
          <a:xfrm>
            <a:off x="4643438" y="115888"/>
            <a:ext cx="4392612" cy="5616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7107" name="4 Rectángulo"/>
          <p:cNvSpPr>
            <a:spLocks noChangeArrowheads="1"/>
          </p:cNvSpPr>
          <p:nvPr/>
        </p:nvSpPr>
        <p:spPr bwMode="auto">
          <a:xfrm>
            <a:off x="107950" y="5895975"/>
            <a:ext cx="8928100" cy="831850"/>
          </a:xfrm>
          <a:prstGeom prst="rect">
            <a:avLst/>
          </a:prstGeom>
          <a:solidFill>
            <a:srgbClr val="FFFF00"/>
          </a:solidFill>
          <a:ln w="38100">
            <a:solidFill>
              <a:schemeClr val="bg1"/>
            </a:solidFill>
            <a:miter lim="800000"/>
            <a:headEnd/>
            <a:tailEnd/>
          </a:ln>
        </p:spPr>
        <p:txBody>
          <a:bodyPr>
            <a:spAutoFit/>
          </a:bodyPr>
          <a:lstStyle/>
          <a:p>
            <a:r>
              <a:rPr lang="es-ES" sz="1600" b="1">
                <a:solidFill>
                  <a:srgbClr val="FF0000"/>
                </a:solidFill>
                <a:latin typeface="Calibri" pitchFamily="34" charset="0"/>
              </a:rPr>
              <a:t>Els «Castells" </a:t>
            </a:r>
            <a:r>
              <a:rPr lang="es-ES" sz="1600" b="1">
                <a:latin typeface="Calibri" pitchFamily="34" charset="0"/>
              </a:rPr>
              <a:t>s'aixequen seguint una tècnica precisa que varia en funció de la seva estructura, es comença muntant la </a:t>
            </a:r>
            <a:r>
              <a:rPr lang="es-ES" sz="1600" b="1">
                <a:solidFill>
                  <a:srgbClr val="FF0000"/>
                </a:solidFill>
                <a:latin typeface="Calibri" pitchFamily="34" charset="0"/>
              </a:rPr>
              <a:t>"pinya", </a:t>
            </a:r>
            <a:r>
              <a:rPr lang="es-ES" sz="1600" b="1">
                <a:latin typeface="Calibri" pitchFamily="34" charset="0"/>
              </a:rPr>
              <a:t>amb un ordre molt precís, cadascú en la seva posició i amb una funció determinada</a:t>
            </a:r>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32"/>
          <p:cNvPicPr>
            <a:picLocks noGrp="1" noChangeAspect="1"/>
          </p:cNvPicPr>
          <p:nvPr isPhoto="1"/>
        </p:nvPicPr>
        <p:blipFill>
          <a:blip r:embed="rId2"/>
          <a:stretch>
            <a:fillRect/>
          </a:stretch>
        </p:blipFill>
        <p:spPr>
          <a:xfrm>
            <a:off x="107950" y="115888"/>
            <a:ext cx="4319588" cy="5689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8 Marcador de contenido"/>
          <p:cNvPicPr>
            <a:picLocks noGrp="1" noChangeAspect="1"/>
          </p:cNvPicPr>
          <p:nvPr>
            <p:ph sz="quarter" idx="4294967295"/>
          </p:nvPr>
        </p:nvPicPr>
        <p:blipFill>
          <a:blip r:embed="rId3"/>
          <a:stretch>
            <a:fillRect/>
          </a:stretch>
        </p:blipFill>
        <p:spPr>
          <a:xfrm>
            <a:off x="4572000" y="115888"/>
            <a:ext cx="4464050" cy="5689600"/>
          </a:xfrm>
          <a:ln w="38100" cap="sq">
            <a:solidFill>
              <a:srgbClr val="000000"/>
            </a:solidFill>
          </a:ln>
          <a:effectLst>
            <a:outerShdw blurRad="50800" dist="38100" dir="2700000" algn="tl" rotWithShape="0">
              <a:srgbClr val="000000">
                <a:alpha val="43000"/>
              </a:srgbClr>
            </a:outerShdw>
          </a:effectLst>
        </p:spPr>
      </p:pic>
      <p:sp>
        <p:nvSpPr>
          <p:cNvPr id="48131" name="2 Rectángulo"/>
          <p:cNvSpPr>
            <a:spLocks noChangeArrowheads="1"/>
          </p:cNvSpPr>
          <p:nvPr/>
        </p:nvSpPr>
        <p:spPr bwMode="auto">
          <a:xfrm>
            <a:off x="107950" y="5956300"/>
            <a:ext cx="8928100" cy="831850"/>
          </a:xfrm>
          <a:prstGeom prst="rect">
            <a:avLst/>
          </a:prstGeom>
          <a:solidFill>
            <a:srgbClr val="FFFF00"/>
          </a:solidFill>
          <a:ln w="28575">
            <a:solidFill>
              <a:schemeClr val="bg1"/>
            </a:solidFill>
            <a:miter lim="800000"/>
            <a:headEnd/>
            <a:tailEnd/>
          </a:ln>
        </p:spPr>
        <p:txBody>
          <a:bodyPr>
            <a:spAutoFit/>
          </a:bodyPr>
          <a:lstStyle/>
          <a:p>
            <a:r>
              <a:rPr lang="ca-ES" sz="1600" b="1">
                <a:latin typeface="Calibri" pitchFamily="34" charset="0"/>
              </a:rPr>
              <a:t>A continuació pugen per torns els diferents pisos de la construcció, situant-se els més forts als pisos inferiors i els més àgils i lleugers als pisos superiors. L'últim a pujar és el </a:t>
            </a:r>
            <a:r>
              <a:rPr lang="ca-ES" sz="1600" b="1">
                <a:solidFill>
                  <a:srgbClr val="FF0000"/>
                </a:solidFill>
                <a:latin typeface="Calibri" pitchFamily="34" charset="0"/>
              </a:rPr>
              <a:t>"enxaneta"</a:t>
            </a:r>
            <a:r>
              <a:rPr lang="ca-ES" sz="1600" b="1">
                <a:latin typeface="Calibri" pitchFamily="34" charset="0"/>
              </a:rPr>
              <a:t>, un nen o nena que en arribar a dalt aixeca el braç saludant al públic.</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28"/>
          <p:cNvPicPr>
            <a:picLocks noGrp="1" noChangeAspect="1"/>
          </p:cNvPicPr>
          <p:nvPr isPhoto="1"/>
        </p:nvPicPr>
        <p:blipFill rotWithShape="1">
          <a:blip r:embed="rId2"/>
          <a:srcRect b="8851"/>
          <a:stretch/>
        </p:blipFill>
        <p:spPr>
          <a:xfrm>
            <a:off x="107950" y="115888"/>
            <a:ext cx="4392613" cy="59769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3 Imagen" descr="P1140121"/>
          <p:cNvPicPr>
            <a:picLocks noGrp="1" noChangeAspect="1"/>
          </p:cNvPicPr>
          <p:nvPr isPhoto="1"/>
        </p:nvPicPr>
        <p:blipFill>
          <a:blip r:embed="rId3"/>
          <a:stretch>
            <a:fillRect/>
          </a:stretch>
        </p:blipFill>
        <p:spPr>
          <a:xfrm>
            <a:off x="4643438" y="115888"/>
            <a:ext cx="4392612" cy="59769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9155" name="2 Rectángulo"/>
          <p:cNvSpPr>
            <a:spLocks noChangeArrowheads="1"/>
          </p:cNvSpPr>
          <p:nvPr/>
        </p:nvSpPr>
        <p:spPr bwMode="auto">
          <a:xfrm>
            <a:off x="107950" y="6273800"/>
            <a:ext cx="8956675" cy="584200"/>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Els "castells« - castells </a:t>
            </a:r>
            <a:r>
              <a:rPr lang="ca-ES" sz="1600" b="1">
                <a:latin typeface="Calibri" pitchFamily="34" charset="0"/>
              </a:rPr>
              <a:t>són una manifestació cultural pròpia de Catalunya, que consisteix a aixecar construccions humanes</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Marcador de contenido"/>
          <p:cNvPicPr>
            <a:picLocks noGrp="1" noChangeAspect="1"/>
          </p:cNvPicPr>
          <p:nvPr>
            <p:ph sz="half" idx="4294967295"/>
          </p:nvPr>
        </p:nvPicPr>
        <p:blipFill>
          <a:blip r:embed="rId2"/>
          <a:stretch>
            <a:fillRect/>
          </a:stretch>
        </p:blipFill>
        <p:spPr>
          <a:xfrm>
            <a:off x="107950" y="115888"/>
            <a:ext cx="4319588" cy="5905500"/>
          </a:xfrm>
          <a:ln w="38100" cap="sq">
            <a:solidFill>
              <a:srgbClr val="000000"/>
            </a:solidFill>
          </a:ln>
          <a:effectLst>
            <a:outerShdw blurRad="50800" dist="38100" dir="2700000" algn="tl" rotWithShape="0">
              <a:srgbClr val="000000">
                <a:alpha val="43000"/>
              </a:srgbClr>
            </a:outerShdw>
          </a:effectLst>
        </p:spPr>
      </p:pic>
      <p:pic>
        <p:nvPicPr>
          <p:cNvPr id="8" name="7 Marcador de contenido"/>
          <p:cNvPicPr>
            <a:picLocks noGrp="1" noChangeAspect="1"/>
          </p:cNvPicPr>
          <p:nvPr>
            <p:ph sz="quarter" idx="4294967295"/>
          </p:nvPr>
        </p:nvPicPr>
        <p:blipFill>
          <a:blip r:embed="rId3"/>
          <a:stretch>
            <a:fillRect/>
          </a:stretch>
        </p:blipFill>
        <p:spPr>
          <a:xfrm>
            <a:off x="4643438" y="115888"/>
            <a:ext cx="4392612" cy="5905500"/>
          </a:xfrm>
          <a:ln w="38100" cap="sq">
            <a:solidFill>
              <a:srgbClr val="000000"/>
            </a:solidFill>
          </a:ln>
          <a:effectLst>
            <a:outerShdw blurRad="50800" dist="38100" dir="2700000" algn="tl" rotWithShape="0">
              <a:srgbClr val="000000">
                <a:alpha val="43000"/>
              </a:srgbClr>
            </a:outerShdw>
          </a:effectLst>
        </p:spPr>
      </p:pic>
      <p:sp>
        <p:nvSpPr>
          <p:cNvPr id="50179" name="1 Rectángulo"/>
          <p:cNvSpPr>
            <a:spLocks noChangeArrowheads="1"/>
          </p:cNvSpPr>
          <p:nvPr/>
        </p:nvSpPr>
        <p:spPr bwMode="auto">
          <a:xfrm>
            <a:off x="77788" y="6165850"/>
            <a:ext cx="9012237" cy="584200"/>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L'objectiu dels Castellers és construir un castell i fer que un nen / a pugi fins a la part alta de la torre i s'aturi en ella</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26"/>
          <p:cNvPicPr>
            <a:picLocks noGrp="1" noChangeAspect="1"/>
          </p:cNvPicPr>
          <p:nvPr isPhoto="1"/>
        </p:nvPicPr>
        <p:blipFill>
          <a:blip r:embed="rId2"/>
          <a:stretch>
            <a:fillRect/>
          </a:stretch>
        </p:blipFill>
        <p:spPr>
          <a:xfrm>
            <a:off x="107950" y="115888"/>
            <a:ext cx="8928100" cy="58340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1202" name="2 Rectángulo"/>
          <p:cNvSpPr>
            <a:spLocks noChangeArrowheads="1"/>
          </p:cNvSpPr>
          <p:nvPr/>
        </p:nvSpPr>
        <p:spPr bwMode="auto">
          <a:xfrm>
            <a:off x="134938" y="6165850"/>
            <a:ext cx="8901112" cy="584200"/>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Construir una torre humana requereix de gran planificació i treball en equip és una cosa sorprenent i molt emocionant quan es culmina la torre</a:t>
            </a:r>
            <a:endParaRPr lang="es-ES" sz="1600" b="1">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22"/>
          <p:cNvPicPr>
            <a:picLocks noGrp="1" noChangeAspect="1"/>
          </p:cNvPicPr>
          <p:nvPr isPhoto="1"/>
        </p:nvPicPr>
        <p:blipFill>
          <a:blip r:embed="rId2"/>
          <a:stretch>
            <a:fillRect/>
          </a:stretch>
        </p:blipFill>
        <p:spPr>
          <a:xfrm>
            <a:off x="107950" y="115888"/>
            <a:ext cx="4248150" cy="5905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2 Imagen" descr="P1140123"/>
          <p:cNvPicPr>
            <a:picLocks noGrp="1" noChangeAspect="1"/>
          </p:cNvPicPr>
          <p:nvPr isPhoto="1"/>
        </p:nvPicPr>
        <p:blipFill>
          <a:blip r:embed="rId3"/>
          <a:stretch>
            <a:fillRect/>
          </a:stretch>
        </p:blipFill>
        <p:spPr>
          <a:xfrm>
            <a:off x="4500563" y="115888"/>
            <a:ext cx="4535487" cy="5905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2227" name="3 Rectángulo"/>
          <p:cNvSpPr>
            <a:spLocks noChangeArrowheads="1"/>
          </p:cNvSpPr>
          <p:nvPr/>
        </p:nvSpPr>
        <p:spPr bwMode="auto">
          <a:xfrm>
            <a:off x="107950" y="6121400"/>
            <a:ext cx="8928100" cy="584200"/>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En els castells de més envergadura es poden afegir una o dues bases de suport més sobre la "pinya". Aquestes es denominen "folre" i "manilles"</a:t>
            </a:r>
            <a:endParaRPr lang="es-ES" sz="1600" b="1">
              <a:solidFill>
                <a:srgbClr val="FF0000"/>
              </a:solidFill>
              <a:latin typeface="Calibri" pitchFamily="34" charset="0"/>
            </a:endParaRPr>
          </a:p>
        </p:txBody>
      </p:sp>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ANEL\Desktop\merce-correfoc.jpg"/>
          <p:cNvPicPr>
            <a:picLocks noChangeAspect="1" noChangeArrowheads="1"/>
          </p:cNvPicPr>
          <p:nvPr/>
        </p:nvPicPr>
        <p:blipFill>
          <a:blip r:embed="rId2"/>
          <a:srcRect/>
          <a:stretch>
            <a:fillRect/>
          </a:stretch>
        </p:blipFill>
        <p:spPr bwMode="auto">
          <a:xfrm>
            <a:off x="4356100" y="115888"/>
            <a:ext cx="4602163" cy="655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p:spPr>
      </p:pic>
      <p:sp>
        <p:nvSpPr>
          <p:cNvPr id="3" name="2 Rectángulo"/>
          <p:cNvSpPr/>
          <p:nvPr/>
        </p:nvSpPr>
        <p:spPr>
          <a:xfrm>
            <a:off x="287338" y="138113"/>
            <a:ext cx="3779837" cy="2308225"/>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solidFill>
                  <a:srgbClr val="FF0000"/>
                </a:solidFill>
              </a:rPr>
              <a:t>El Correfoc </a:t>
            </a:r>
            <a:r>
              <a:rPr lang="ca-ES" sz="1600" b="1" dirty="0"/>
              <a:t>és una tradició cultural popular catalana, en què un grup de persones disfressades de </a:t>
            </a:r>
            <a:r>
              <a:rPr lang="ca-ES" sz="1600" b="1" dirty="0">
                <a:solidFill>
                  <a:srgbClr val="FF0000"/>
                </a:solidFill>
              </a:rPr>
              <a:t>Dimonis</a:t>
            </a:r>
            <a:r>
              <a:rPr lang="ca-ES" sz="1600" b="1" dirty="0"/>
              <a:t> desfilen pels carrers corrent, ballant i saltant entre focs artificials. Això descendeix dels balls dels diables documentat al segle XII a Catalunya, després va ser evolucionant fins a l'actualitat on la pirotècnia juga un paper molt important.</a:t>
            </a:r>
            <a:endParaRPr lang="es-ES" sz="1600" b="1" dirty="0"/>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07950" y="115888"/>
            <a:ext cx="8928100" cy="5689600"/>
          </a:xfrm>
          <a:ln w="38100" cap="sq">
            <a:solidFill>
              <a:srgbClr val="000000"/>
            </a:solidFill>
          </a:ln>
          <a:effectLst>
            <a:outerShdw blurRad="50800" dist="38100" dir="2700000" algn="tl" rotWithShape="0">
              <a:srgbClr val="000000">
                <a:alpha val="43000"/>
              </a:srgbClr>
            </a:outerShdw>
          </a:effectLst>
        </p:spPr>
      </p:pic>
      <p:sp>
        <p:nvSpPr>
          <p:cNvPr id="2" name="1 Rectángulo"/>
          <p:cNvSpPr/>
          <p:nvPr/>
        </p:nvSpPr>
        <p:spPr>
          <a:xfrm>
            <a:off x="107950" y="5949950"/>
            <a:ext cx="8928100" cy="830263"/>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L'esdeveniment del</a:t>
            </a:r>
            <a:r>
              <a:rPr lang="ca-ES" sz="1600" b="1" dirty="0">
                <a:solidFill>
                  <a:srgbClr val="FF0000"/>
                </a:solidFill>
              </a:rPr>
              <a:t> Correfoc </a:t>
            </a:r>
            <a:r>
              <a:rPr lang="ca-ES" sz="1600" b="1" dirty="0"/>
              <a:t>es realitza en tarda / nit. Generalment al llarg de la Via Laietana i als seus voltants. El carrer estarà tancada però s'obre per als "Diables« i els Dracs que bufen foc i desfilen pels carrers</a:t>
            </a:r>
            <a:endParaRPr lang="es-ES" sz="1600" b="1" dirty="0"/>
          </a:p>
        </p:txBody>
      </p:sp>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50"/>
          <p:cNvPicPr>
            <a:picLocks noGrp="1" noChangeAspect="1"/>
          </p:cNvPicPr>
          <p:nvPr isPhoto="1"/>
        </p:nvPicPr>
        <p:blipFill>
          <a:blip r:embed="rId2"/>
          <a:stretch>
            <a:fillRect/>
          </a:stretch>
        </p:blipFill>
        <p:spPr>
          <a:xfrm>
            <a:off x="3851275" y="115888"/>
            <a:ext cx="5143500"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5298" name="2 CuadroTexto"/>
          <p:cNvSpPr txBox="1">
            <a:spLocks noChangeArrowheads="1"/>
          </p:cNvSpPr>
          <p:nvPr/>
        </p:nvSpPr>
        <p:spPr bwMode="auto">
          <a:xfrm>
            <a:off x="139700" y="115888"/>
            <a:ext cx="3529013" cy="831850"/>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Extraordinària actuació d'aquesta artista de mim als </a:t>
            </a:r>
            <a:r>
              <a:rPr lang="ca-ES" sz="1600" b="1">
                <a:solidFill>
                  <a:srgbClr val="FF0000"/>
                </a:solidFill>
                <a:latin typeface="Calibri" pitchFamily="34" charset="0"/>
              </a:rPr>
              <a:t>Jardins Joan Maragall de l'Palauet Albèniz</a:t>
            </a:r>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52"/>
          <p:cNvPicPr>
            <a:picLocks noGrp="1" noChangeAspect="1"/>
          </p:cNvPicPr>
          <p:nvPr isPhoto="1"/>
        </p:nvPicPr>
        <p:blipFill rotWithShape="1">
          <a:blip r:embed="rId2"/>
          <a:srcRect r="20000"/>
          <a:stretch/>
        </p:blipFill>
        <p:spPr>
          <a:xfrm>
            <a:off x="900113" y="115888"/>
            <a:ext cx="7315200" cy="655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30986"/>
          <p:cNvPicPr>
            <a:picLocks noGrp="1" noChangeAspect="1"/>
          </p:cNvPicPr>
          <p:nvPr isPhoto="1"/>
        </p:nvPicPr>
        <p:blipFill>
          <a:blip r:embed="rId2"/>
          <a:stretch>
            <a:fillRect/>
          </a:stretch>
        </p:blipFill>
        <p:spPr>
          <a:xfrm>
            <a:off x="179388" y="115888"/>
            <a:ext cx="4281487" cy="59769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2 Imagen" descr="P1130988"/>
          <p:cNvPicPr>
            <a:picLocks noGrp="1" noChangeAspect="1"/>
          </p:cNvPicPr>
          <p:nvPr isPhoto="1"/>
        </p:nvPicPr>
        <p:blipFill>
          <a:blip r:embed="rId3"/>
          <a:stretch>
            <a:fillRect/>
          </a:stretch>
        </p:blipFill>
        <p:spPr>
          <a:xfrm>
            <a:off x="4648200" y="115888"/>
            <a:ext cx="4351338" cy="59769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Rectángulo"/>
          <p:cNvSpPr/>
          <p:nvPr/>
        </p:nvSpPr>
        <p:spPr>
          <a:xfrm>
            <a:off x="184150" y="6251575"/>
            <a:ext cx="8815388" cy="585788"/>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Per fer més suportable la cua d'espera per entrar a visitar el </a:t>
            </a:r>
            <a:r>
              <a:rPr lang="ca-ES" sz="1600" b="1" dirty="0">
                <a:solidFill>
                  <a:srgbClr val="FF0000"/>
                </a:solidFill>
              </a:rPr>
              <a:t>Palauet Albèniz</a:t>
            </a:r>
            <a:r>
              <a:rPr lang="ca-ES" sz="1600" b="1" dirty="0"/>
              <a:t>, aquesta companyia d'actors parlant amb bromes i animant a les persones ens va fer molt agradable la demora a entrar</a:t>
            </a:r>
            <a:endParaRPr lang="es-ES" sz="1600" b="1" dirty="0"/>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30989"/>
          <p:cNvPicPr>
            <a:picLocks noGrp="1" noChangeAspect="1"/>
          </p:cNvPicPr>
          <p:nvPr isPhoto="1"/>
        </p:nvPicPr>
        <p:blipFill>
          <a:blip r:embed="rId2"/>
          <a:stretch>
            <a:fillRect/>
          </a:stretch>
        </p:blipFill>
        <p:spPr>
          <a:xfrm>
            <a:off x="107950" y="115888"/>
            <a:ext cx="8928100"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57"/>
          <p:cNvPicPr>
            <a:picLocks noGrp="1" noChangeAspect="1"/>
          </p:cNvPicPr>
          <p:nvPr isPhoto="1"/>
        </p:nvPicPr>
        <p:blipFill>
          <a:blip r:embed="rId2"/>
          <a:stretch>
            <a:fillRect/>
          </a:stretch>
        </p:blipFill>
        <p:spPr>
          <a:xfrm>
            <a:off x="107950" y="115888"/>
            <a:ext cx="8928100" cy="57610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Rectángulo"/>
          <p:cNvSpPr/>
          <p:nvPr/>
        </p:nvSpPr>
        <p:spPr>
          <a:xfrm>
            <a:off x="107950" y="6002338"/>
            <a:ext cx="8928100" cy="830262"/>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Les màquines estrafolàries de la companyia </a:t>
            </a:r>
            <a:r>
              <a:rPr lang="ca-ES" sz="1600" b="1" dirty="0">
                <a:solidFill>
                  <a:srgbClr val="FF0000"/>
                </a:solidFill>
              </a:rPr>
              <a:t>Antigua i Barbuda </a:t>
            </a:r>
            <a:r>
              <a:rPr lang="ca-ES" sz="1600" b="1" dirty="0"/>
              <a:t>omplen durant el cap de setmana els </a:t>
            </a:r>
            <a:r>
              <a:rPr lang="ca-ES" sz="1600" b="1" dirty="0">
                <a:solidFill>
                  <a:srgbClr val="FF0000"/>
                </a:solidFill>
              </a:rPr>
              <a:t>Jardins de Joan Maragall</a:t>
            </a:r>
            <a:r>
              <a:rPr lang="ca-ES" sz="1600" b="1" dirty="0"/>
              <a:t>. Feu un passeig i podrà recórrer un món il · lusori ple d'artefactes que li faran pensar que està en un altre temps ... o en un altre planeta</a:t>
            </a:r>
            <a:endParaRPr lang="es-ES" sz="1600" b="1" dirty="0"/>
          </a:p>
        </p:txBody>
      </p:sp>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54"/>
          <p:cNvPicPr>
            <a:picLocks noGrp="1" noChangeAspect="1"/>
          </p:cNvPicPr>
          <p:nvPr isPhoto="1"/>
        </p:nvPicPr>
        <p:blipFill>
          <a:blip r:embed="rId2"/>
          <a:stretch>
            <a:fillRect/>
          </a:stretch>
        </p:blipFill>
        <p:spPr>
          <a:xfrm>
            <a:off x="179388" y="115888"/>
            <a:ext cx="8785225" cy="62658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0418" name="2 Rectángulo"/>
          <p:cNvSpPr>
            <a:spLocks noChangeArrowheads="1"/>
          </p:cNvSpPr>
          <p:nvPr/>
        </p:nvSpPr>
        <p:spPr bwMode="auto">
          <a:xfrm>
            <a:off x="179388" y="6467475"/>
            <a:ext cx="8785225" cy="338138"/>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La companyia Antigua i Barbuda</a:t>
            </a:r>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55"/>
          <p:cNvPicPr>
            <a:picLocks noGrp="1" noChangeAspect="1"/>
          </p:cNvPicPr>
          <p:nvPr isPhoto="1"/>
        </p:nvPicPr>
        <p:blipFill>
          <a:blip r:embed="rId2"/>
          <a:stretch>
            <a:fillRect/>
          </a:stretch>
        </p:blipFill>
        <p:spPr>
          <a:xfrm>
            <a:off x="107950" y="115888"/>
            <a:ext cx="8928100" cy="61928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1442" name="2 Rectángulo"/>
          <p:cNvSpPr>
            <a:spLocks noChangeArrowheads="1"/>
          </p:cNvSpPr>
          <p:nvPr/>
        </p:nvSpPr>
        <p:spPr bwMode="auto">
          <a:xfrm>
            <a:off x="107950" y="6462713"/>
            <a:ext cx="8928100" cy="338137"/>
          </a:xfrm>
          <a:prstGeom prst="rect">
            <a:avLst/>
          </a:prstGeom>
          <a:solidFill>
            <a:srgbClr val="FFFF00"/>
          </a:solidFill>
          <a:ln w="28575">
            <a:solidFill>
              <a:schemeClr val="bg1"/>
            </a:solidFill>
            <a:miter lim="800000"/>
            <a:headEnd/>
            <a:tailEnd/>
          </a:ln>
        </p:spPr>
        <p:txBody>
          <a:bodyPr>
            <a:spAutoFit/>
          </a:bodyPr>
          <a:lstStyle/>
          <a:p>
            <a:r>
              <a:rPr lang="ca-ES" sz="1600" b="1">
                <a:solidFill>
                  <a:srgbClr val="FF0000"/>
                </a:solidFill>
                <a:latin typeface="Calibri" pitchFamily="34" charset="0"/>
              </a:rPr>
              <a:t>La companyia Antigua i Barbuda</a:t>
            </a:r>
          </a:p>
        </p:txBody>
      </p:sp>
    </p:spTree>
  </p:cSld>
  <p:clrMapOvr>
    <a:masterClrMapping/>
  </p:clrMapOvr>
  <p:transition spd="slow">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62"/>
          <p:cNvPicPr>
            <a:picLocks noGrp="1" noChangeAspect="1"/>
          </p:cNvPicPr>
          <p:nvPr isPhoto="1"/>
        </p:nvPicPr>
        <p:blipFill rotWithShape="1">
          <a:blip r:embed="rId2"/>
          <a:srcRect b="6892"/>
          <a:stretch/>
        </p:blipFill>
        <p:spPr>
          <a:xfrm>
            <a:off x="130175" y="115888"/>
            <a:ext cx="4319588" cy="6121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2 Imagen" descr="P1140066"/>
          <p:cNvPicPr>
            <a:picLocks noGrp="1" noChangeAspect="1"/>
          </p:cNvPicPr>
          <p:nvPr isPhoto="1"/>
        </p:nvPicPr>
        <p:blipFill>
          <a:blip r:embed="rId3"/>
          <a:stretch>
            <a:fillRect/>
          </a:stretch>
        </p:blipFill>
        <p:spPr>
          <a:xfrm>
            <a:off x="4572000" y="115888"/>
            <a:ext cx="4464050" cy="6121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2467" name="3 Rectángulo"/>
          <p:cNvSpPr>
            <a:spLocks noChangeArrowheads="1"/>
          </p:cNvSpPr>
          <p:nvPr/>
        </p:nvSpPr>
        <p:spPr bwMode="auto">
          <a:xfrm>
            <a:off x="130175" y="6423025"/>
            <a:ext cx="8905875" cy="339725"/>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La companyia Antigua i Barbuda</a:t>
            </a:r>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056"/>
          <p:cNvPicPr>
            <a:picLocks noGrp="1" noChangeAspect="1"/>
          </p:cNvPicPr>
          <p:nvPr isPhoto="1"/>
        </p:nvPicPr>
        <p:blipFill>
          <a:blip r:embed="rId2"/>
          <a:stretch>
            <a:fillRect/>
          </a:stretch>
        </p:blipFill>
        <p:spPr>
          <a:xfrm>
            <a:off x="107950" y="122238"/>
            <a:ext cx="4319588" cy="61864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2 Imagen" descr="P1140058"/>
          <p:cNvPicPr>
            <a:picLocks noGrp="1" noChangeAspect="1"/>
          </p:cNvPicPr>
          <p:nvPr isPhoto="1"/>
        </p:nvPicPr>
        <p:blipFill rotWithShape="1">
          <a:blip r:embed="rId3"/>
          <a:srcRect b="6093"/>
          <a:stretch/>
        </p:blipFill>
        <p:spPr>
          <a:xfrm>
            <a:off x="4572000" y="115888"/>
            <a:ext cx="4464050" cy="61928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3491" name="3 Rectángulo"/>
          <p:cNvSpPr>
            <a:spLocks noChangeArrowheads="1"/>
          </p:cNvSpPr>
          <p:nvPr/>
        </p:nvSpPr>
        <p:spPr bwMode="auto">
          <a:xfrm>
            <a:off x="107950" y="6423025"/>
            <a:ext cx="8928100" cy="338138"/>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La companyia Antigua i Barbuda</a:t>
            </a:r>
          </a:p>
        </p:txBody>
      </p:sp>
    </p:spTree>
  </p:cSld>
  <p:clrMapOvr>
    <a:masterClrMapping/>
  </p:clrMapOvr>
  <p:transition spd="slow">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43"/>
          <p:cNvPicPr>
            <a:picLocks noGrp="1" noChangeAspect="1"/>
          </p:cNvPicPr>
          <p:nvPr isPhoto="1"/>
        </p:nvPicPr>
        <p:blipFill>
          <a:blip r:embed="rId2"/>
          <a:stretch>
            <a:fillRect/>
          </a:stretch>
        </p:blipFill>
        <p:spPr>
          <a:xfrm>
            <a:off x="107950" y="131763"/>
            <a:ext cx="8928100" cy="61769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4514" name="2 Rectángulo"/>
          <p:cNvSpPr>
            <a:spLocks noChangeArrowheads="1"/>
          </p:cNvSpPr>
          <p:nvPr/>
        </p:nvSpPr>
        <p:spPr bwMode="auto">
          <a:xfrm>
            <a:off x="107950" y="6423025"/>
            <a:ext cx="8928100" cy="338138"/>
          </a:xfrm>
          <a:prstGeom prst="rect">
            <a:avLst/>
          </a:prstGeom>
          <a:solidFill>
            <a:srgbClr val="FFFF00"/>
          </a:solidFill>
          <a:ln w="38100">
            <a:solidFill>
              <a:schemeClr val="bg1"/>
            </a:solidFill>
            <a:miter lim="800000"/>
            <a:headEnd/>
            <a:tailEnd/>
          </a:ln>
        </p:spPr>
        <p:txBody>
          <a:bodyPr>
            <a:spAutoFit/>
          </a:bodyPr>
          <a:lstStyle/>
          <a:p>
            <a:r>
              <a:rPr lang="ca-ES" sz="1600" b="1">
                <a:latin typeface="Calibri" pitchFamily="34" charset="0"/>
              </a:rPr>
              <a:t>Escenari de </a:t>
            </a:r>
            <a:r>
              <a:rPr lang="ca-ES" sz="1600" b="1">
                <a:solidFill>
                  <a:srgbClr val="FF0000"/>
                </a:solidFill>
                <a:latin typeface="Calibri" pitchFamily="34" charset="0"/>
              </a:rPr>
              <a:t>la Plaça Reial </a:t>
            </a:r>
            <a:r>
              <a:rPr lang="ca-ES" sz="1600" b="1">
                <a:latin typeface="Calibri" pitchFamily="34" charset="0"/>
              </a:rPr>
              <a:t>en ple nucli antic</a:t>
            </a:r>
          </a:p>
        </p:txBody>
      </p:sp>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42"/>
          <p:cNvPicPr>
            <a:picLocks noGrp="1" noChangeAspect="1"/>
          </p:cNvPicPr>
          <p:nvPr isPhoto="1"/>
        </p:nvPicPr>
        <p:blipFill>
          <a:blip r:embed="rId2"/>
          <a:stretch>
            <a:fillRect/>
          </a:stretch>
        </p:blipFill>
        <p:spPr>
          <a:xfrm>
            <a:off x="107950" y="115888"/>
            <a:ext cx="8928100" cy="6121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5538" name="2 Rectángulo"/>
          <p:cNvSpPr>
            <a:spLocks noChangeArrowheads="1"/>
          </p:cNvSpPr>
          <p:nvPr/>
        </p:nvSpPr>
        <p:spPr bwMode="auto">
          <a:xfrm>
            <a:off x="107950" y="6423025"/>
            <a:ext cx="8928100" cy="338138"/>
          </a:xfrm>
          <a:prstGeom prst="rect">
            <a:avLst/>
          </a:prstGeom>
          <a:solidFill>
            <a:srgbClr val="FFFF00"/>
          </a:solidFill>
          <a:ln w="38100">
            <a:solidFill>
              <a:schemeClr val="bg1"/>
            </a:solidFill>
            <a:miter lim="800000"/>
            <a:headEnd/>
            <a:tailEnd/>
          </a:ln>
        </p:spPr>
        <p:txBody>
          <a:bodyPr>
            <a:spAutoFit/>
          </a:bodyPr>
          <a:lstStyle/>
          <a:p>
            <a:r>
              <a:rPr lang="ca-ES" sz="1600" b="1">
                <a:solidFill>
                  <a:srgbClr val="FF0000"/>
                </a:solidFill>
                <a:latin typeface="Calibri" pitchFamily="34" charset="0"/>
              </a:rPr>
              <a:t>La Plaça Reial </a:t>
            </a:r>
            <a:r>
              <a:rPr lang="ca-ES" sz="1600" b="1">
                <a:latin typeface="Calibri" pitchFamily="34" charset="0"/>
              </a:rPr>
              <a:t>ambient increïble en aquests temps de crisi per les tapes, copes, cerveses i dinars</a:t>
            </a:r>
          </a:p>
        </p:txBody>
      </p:sp>
    </p:spTree>
  </p:cSld>
  <p:clrMapOvr>
    <a:masterClrMapping/>
  </p:clrMapOvr>
  <p:transition spd="slow">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Marcador de contenido"/>
          <p:cNvPicPr>
            <a:picLocks noGrp="1" noChangeAspect="1"/>
          </p:cNvPicPr>
          <p:nvPr>
            <p:ph idx="4294967295"/>
          </p:nvPr>
        </p:nvPicPr>
        <p:blipFill>
          <a:blip r:embed="rId2"/>
          <a:stretch>
            <a:fillRect/>
          </a:stretch>
        </p:blipFill>
        <p:spPr>
          <a:xfrm>
            <a:off x="107950" y="115888"/>
            <a:ext cx="8928100" cy="5905500"/>
          </a:xfrm>
          <a:ln w="38100" cap="sq">
            <a:solidFill>
              <a:srgbClr val="000000"/>
            </a:solidFill>
          </a:ln>
          <a:effectLst>
            <a:outerShdw blurRad="50800" dist="38100" dir="2700000" algn="tl" rotWithShape="0">
              <a:srgbClr val="000000">
                <a:alpha val="43000"/>
              </a:srgbClr>
            </a:outerShdw>
          </a:effectLst>
        </p:spPr>
      </p:pic>
      <p:sp>
        <p:nvSpPr>
          <p:cNvPr id="4" name="3 Rectángulo"/>
          <p:cNvSpPr/>
          <p:nvPr/>
        </p:nvSpPr>
        <p:spPr>
          <a:xfrm>
            <a:off x="107950" y="6207125"/>
            <a:ext cx="8875713" cy="584200"/>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solidFill>
                  <a:srgbClr val="FF0000"/>
                </a:solidFill>
              </a:rPr>
              <a:t>La Mediterranean Tall Ships Regatta</a:t>
            </a:r>
            <a:r>
              <a:rPr lang="ca-ES" sz="1600" b="1" dirty="0"/>
              <a:t>, una espectacular concentració de grans velers que desenvolupen projectes educatius basats en els valors de la vela tradicional. Vist des dalt de Colom</a:t>
            </a:r>
          </a:p>
        </p:txBody>
      </p:sp>
    </p:spTree>
  </p:cSld>
  <p:clrMapOvr>
    <a:masterClrMapping/>
  </p:clrMapOvr>
  <p:transition spd="slow">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p:cNvPicPr>
            <a:picLocks noGrp="1" noChangeAspect="1"/>
          </p:cNvPicPr>
          <p:nvPr>
            <p:ph sz="half" idx="4294967295"/>
          </p:nvPr>
        </p:nvPicPr>
        <p:blipFill>
          <a:blip r:embed="rId2"/>
          <a:stretch>
            <a:fillRect/>
          </a:stretch>
        </p:blipFill>
        <p:spPr>
          <a:xfrm>
            <a:off x="107950" y="115888"/>
            <a:ext cx="4338638" cy="5905500"/>
          </a:xfrm>
          <a:ln w="38100" cap="sq">
            <a:solidFill>
              <a:srgbClr val="000000"/>
            </a:solidFill>
          </a:ln>
          <a:effectLst>
            <a:outerShdw blurRad="50800" dist="38100" dir="2700000" algn="tl" rotWithShape="0">
              <a:srgbClr val="000000">
                <a:alpha val="43000"/>
              </a:srgbClr>
            </a:outerShdw>
          </a:effectLst>
        </p:spPr>
      </p:pic>
      <p:pic>
        <p:nvPicPr>
          <p:cNvPr id="6" name="5 Marcador de contenido"/>
          <p:cNvPicPr>
            <a:picLocks noGrp="1" noChangeAspect="1"/>
          </p:cNvPicPr>
          <p:nvPr>
            <p:ph sz="half" idx="4294967295"/>
          </p:nvPr>
        </p:nvPicPr>
        <p:blipFill>
          <a:blip r:embed="rId3"/>
          <a:stretch>
            <a:fillRect/>
          </a:stretch>
        </p:blipFill>
        <p:spPr>
          <a:xfrm>
            <a:off x="4572000" y="115888"/>
            <a:ext cx="4392613" cy="5905500"/>
          </a:xfrm>
          <a:ln w="38100" cap="sq">
            <a:solidFill>
              <a:srgbClr val="000000"/>
            </a:solidFill>
          </a:ln>
          <a:effectLst>
            <a:outerShdw blurRad="50800" dist="38100" dir="2700000" algn="tl" rotWithShape="0">
              <a:srgbClr val="000000">
                <a:alpha val="43000"/>
              </a:srgbClr>
            </a:outerShdw>
          </a:effectLst>
        </p:spPr>
      </p:pic>
      <p:sp>
        <p:nvSpPr>
          <p:cNvPr id="7" name="6 Rectángulo"/>
          <p:cNvSpPr/>
          <p:nvPr/>
        </p:nvSpPr>
        <p:spPr>
          <a:xfrm>
            <a:off x="107950" y="6165850"/>
            <a:ext cx="8866188" cy="584200"/>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dirty="0">
                <a:solidFill>
                  <a:srgbClr val="FF0000"/>
                </a:solidFill>
              </a:rPr>
              <a:t>"</a:t>
            </a:r>
            <a:r>
              <a:rPr lang="ca-ES" sz="1600" b="1" dirty="0">
                <a:solidFill>
                  <a:srgbClr val="FF0000"/>
                </a:solidFill>
              </a:rPr>
              <a:t>Mediterranean Tall Ship Regatta" </a:t>
            </a:r>
            <a:r>
              <a:rPr lang="ca-ES" sz="1600" b="1" dirty="0"/>
              <a:t>del 21 al 24 de setembre al Port Vell acull una trentena de grans velers procedents dels països més diversos</a:t>
            </a:r>
          </a:p>
        </p:txBody>
      </p:sp>
    </p:spTree>
  </p:cSld>
  <p:clrMapOvr>
    <a:masterClrMapping/>
  </p:clrMapOvr>
  <p:transition spd="slow">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rotWithShape="1">
          <a:blip r:embed="rId2"/>
          <a:srcRect r="2267"/>
          <a:stretch/>
        </p:blipFill>
        <p:spPr>
          <a:xfrm>
            <a:off x="107950" y="115888"/>
            <a:ext cx="8928100" cy="6626225"/>
          </a:xfrm>
          <a:ln w="38100" cap="sq">
            <a:solidFill>
              <a:srgbClr val="000000"/>
            </a:solidFill>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38113" y="115888"/>
            <a:ext cx="8897937" cy="5905500"/>
          </a:xfrm>
          <a:ln w="38100" cap="sq">
            <a:solidFill>
              <a:srgbClr val="000000"/>
            </a:solidFill>
          </a:ln>
          <a:effectLst>
            <a:outerShdw blurRad="50800" dist="38100" dir="2700000" algn="tl" rotWithShape="0">
              <a:srgbClr val="000000">
                <a:alpha val="43000"/>
              </a:srgbClr>
            </a:outerShdw>
          </a:effectLst>
        </p:spPr>
      </p:pic>
      <p:sp>
        <p:nvSpPr>
          <p:cNvPr id="2" name="1 Rectángulo"/>
          <p:cNvSpPr/>
          <p:nvPr/>
        </p:nvSpPr>
        <p:spPr>
          <a:xfrm>
            <a:off x="107950" y="6165850"/>
            <a:ext cx="9036050" cy="584200"/>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solidFill>
                  <a:srgbClr val="FF0000"/>
                </a:solidFill>
              </a:rPr>
              <a:t>L'escenari del Parc de la Ciutadella </a:t>
            </a:r>
            <a:r>
              <a:rPr lang="ca-ES" sz="1600" b="1" dirty="0"/>
              <a:t>serà també el gran saló de ball a l'aire lliure que acollirà l'Open Vals, amb més de 80 ballarins vinguts de l'Òpera de Viena i moltes altres actuacions musicals</a:t>
            </a:r>
          </a:p>
        </p:txBody>
      </p:sp>
    </p:spTree>
  </p:cSld>
  <p:clrMapOvr>
    <a:masterClrMapping/>
  </p:clrMapOvr>
  <p:transition spd="slow">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07950" y="115888"/>
            <a:ext cx="8928100" cy="6192837"/>
          </a:xfrm>
          <a:ln w="38100" cap="sq">
            <a:solidFill>
              <a:srgbClr val="000000"/>
            </a:solidFill>
          </a:ln>
          <a:effectLst>
            <a:outerShdw blurRad="50800" dist="38100" dir="2700000" algn="tl" rotWithShape="0">
              <a:srgbClr val="000000">
                <a:alpha val="43000"/>
              </a:srgbClr>
            </a:outerShdw>
          </a:effectLst>
        </p:spPr>
      </p:pic>
      <p:sp>
        <p:nvSpPr>
          <p:cNvPr id="3" name="2 Rectángulo"/>
          <p:cNvSpPr/>
          <p:nvPr/>
        </p:nvSpPr>
        <p:spPr>
          <a:xfrm>
            <a:off x="0" y="6469063"/>
            <a:ext cx="9144000" cy="339725"/>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solidFill>
                  <a:srgbClr val="FF0000"/>
                </a:solidFill>
              </a:rPr>
              <a:t>Parc de la Ciutadella </a:t>
            </a:r>
            <a:r>
              <a:rPr lang="ca-ES" sz="1600" b="1" dirty="0"/>
              <a:t>també va tenir una gran participació juvenil i infantil</a:t>
            </a:r>
            <a:endParaRPr lang="es-ES" sz="1600" b="1" dirty="0">
              <a:solidFill>
                <a:schemeClr val="tx1"/>
              </a:solidFill>
            </a:endParaRPr>
          </a:p>
        </p:txBody>
      </p:sp>
    </p:spTree>
  </p:cSld>
  <p:clrMapOvr>
    <a:masterClrMapping/>
  </p:clrMapOvr>
  <p:transition spd="slow">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Marcador de contenido"/>
          <p:cNvPicPr>
            <a:picLocks noGrp="1" noChangeAspect="1"/>
          </p:cNvPicPr>
          <p:nvPr>
            <p:ph sz="half" idx="4294967295"/>
          </p:nvPr>
        </p:nvPicPr>
        <p:blipFill>
          <a:blip r:embed="rId2"/>
          <a:stretch>
            <a:fillRect/>
          </a:stretch>
        </p:blipFill>
        <p:spPr>
          <a:xfrm>
            <a:off x="179388" y="115888"/>
            <a:ext cx="4248150" cy="6626225"/>
          </a:xfrm>
          <a:ln w="38100" cap="sq">
            <a:solidFill>
              <a:srgbClr val="000000"/>
            </a:solidFill>
          </a:ln>
          <a:effectLst>
            <a:outerShdw blurRad="50800" dist="38100" dir="2700000" algn="tl" rotWithShape="0">
              <a:srgbClr val="000000">
                <a:alpha val="43000"/>
              </a:srgbClr>
            </a:outerShdw>
          </a:effectLst>
        </p:spPr>
      </p:pic>
      <p:pic>
        <p:nvPicPr>
          <p:cNvPr id="10" name="9 Marcador de contenido"/>
          <p:cNvPicPr>
            <a:picLocks noGrp="1" noChangeAspect="1"/>
          </p:cNvPicPr>
          <p:nvPr>
            <p:ph sz="quarter" idx="4294967295"/>
          </p:nvPr>
        </p:nvPicPr>
        <p:blipFill>
          <a:blip r:embed="rId3"/>
          <a:stretch>
            <a:fillRect/>
          </a:stretch>
        </p:blipFill>
        <p:spPr>
          <a:xfrm>
            <a:off x="4643438" y="115888"/>
            <a:ext cx="4392612" cy="6626225"/>
          </a:xfrm>
          <a:ln w="38100" cap="sq">
            <a:solidFill>
              <a:srgbClr val="000000"/>
            </a:solidFill>
          </a:ln>
          <a:effectLst>
            <a:outerShdw blurRad="50800" dist="38100" dir="2700000" algn="tl" rotWithShape="0">
              <a:srgbClr val="000000">
                <a:alpha val="43000"/>
              </a:srgbClr>
            </a:outerShdw>
          </a:effectLst>
        </p:spPr>
      </p:pic>
    </p:spTree>
  </p:cSld>
  <p:clrMapOvr>
    <a:masterClrMapping/>
  </p:clrMapOvr>
  <p:transition spd="slow">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79388" y="115888"/>
            <a:ext cx="8785225" cy="5761037"/>
          </a:xfrm>
          <a:ln w="38100" cap="sq">
            <a:solidFill>
              <a:srgbClr val="000000"/>
            </a:solidFill>
          </a:ln>
          <a:effectLst>
            <a:outerShdw blurRad="50800" dist="38100" dir="2700000" algn="tl" rotWithShape="0">
              <a:srgbClr val="000000">
                <a:alpha val="43000"/>
              </a:srgbClr>
            </a:outerShdw>
          </a:effectLst>
        </p:spPr>
      </p:pic>
      <p:sp>
        <p:nvSpPr>
          <p:cNvPr id="2" name="1 Rectángulo"/>
          <p:cNvSpPr/>
          <p:nvPr/>
        </p:nvSpPr>
        <p:spPr>
          <a:xfrm>
            <a:off x="174625" y="6111875"/>
            <a:ext cx="8789988" cy="584200"/>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D'entre els costums d'introducció més recents que han tingut una forta repercussió, cal destacar </a:t>
            </a:r>
            <a:r>
              <a:rPr lang="ca-ES" sz="1600" b="1" dirty="0">
                <a:solidFill>
                  <a:srgbClr val="FF0000"/>
                </a:solidFill>
              </a:rPr>
              <a:t>Mostra de Vins i Caves de Catalunya</a:t>
            </a:r>
            <a:endParaRPr lang="es-ES" sz="1600" b="1" dirty="0">
              <a:solidFill>
                <a:srgbClr val="FF0000"/>
              </a:solidFill>
            </a:endParaRPr>
          </a:p>
        </p:txBody>
      </p:sp>
    </p:spTree>
  </p:cSld>
  <p:clrMapOvr>
    <a:masterClrMapping/>
  </p:clrMapOvr>
  <p:transition spd="slow">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Marcador de contenido"/>
          <p:cNvPicPr>
            <a:picLocks noGrp="1" noChangeAspect="1"/>
          </p:cNvPicPr>
          <p:nvPr>
            <p:ph idx="4294967295"/>
          </p:nvPr>
        </p:nvPicPr>
        <p:blipFill>
          <a:blip r:embed="rId2"/>
          <a:stretch>
            <a:fillRect/>
          </a:stretch>
        </p:blipFill>
        <p:spPr>
          <a:xfrm>
            <a:off x="179388" y="115888"/>
            <a:ext cx="8785225" cy="6121400"/>
          </a:xfrm>
          <a:ln w="38100" cap="sq">
            <a:solidFill>
              <a:srgbClr val="000000"/>
            </a:solidFill>
          </a:ln>
          <a:effectLst>
            <a:outerShdw blurRad="50800" dist="38100" dir="2700000" algn="tl" rotWithShape="0">
              <a:srgbClr val="000000">
                <a:alpha val="43000"/>
              </a:srgbClr>
            </a:outerShdw>
          </a:effectLst>
        </p:spPr>
      </p:pic>
      <p:sp>
        <p:nvSpPr>
          <p:cNvPr id="3" name="2 Rectángulo"/>
          <p:cNvSpPr/>
          <p:nvPr/>
        </p:nvSpPr>
        <p:spPr>
          <a:xfrm>
            <a:off x="163513" y="6351588"/>
            <a:ext cx="8785225" cy="339725"/>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solidFill>
                  <a:srgbClr val="FF0000"/>
                </a:solidFill>
              </a:rPr>
              <a:t>Estands al Passeig Lluís Companys </a:t>
            </a:r>
            <a:r>
              <a:rPr lang="ca-ES" sz="1600" b="1" dirty="0"/>
              <a:t>de menjar i vins genuïns catalans amb gran acceptació</a:t>
            </a:r>
            <a:endParaRPr lang="es-ES" sz="1600" b="1" dirty="0">
              <a:solidFill>
                <a:schemeClr val="tx1"/>
              </a:solidFill>
            </a:endParaRPr>
          </a:p>
        </p:txBody>
      </p:sp>
    </p:spTree>
  </p:cSld>
  <p:clrMapOvr>
    <a:masterClrMapping/>
  </p:clrMapOvr>
  <p:transition spd="slow">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MANEL\Desktop\e2514efc12d4fe082fdc20ab2f336dc3_XL.jpg"/>
          <p:cNvPicPr>
            <a:picLocks noChangeAspect="1" noChangeArrowheads="1"/>
          </p:cNvPicPr>
          <p:nvPr/>
        </p:nvPicPr>
        <p:blipFill>
          <a:blip r:embed="rId2"/>
          <a:srcRect/>
          <a:stretch>
            <a:fillRect/>
          </a:stretch>
        </p:blipFill>
        <p:spPr bwMode="auto">
          <a:xfrm>
            <a:off x="4356100" y="176213"/>
            <a:ext cx="4679950" cy="6565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p:spPr>
      </p:pic>
      <p:sp>
        <p:nvSpPr>
          <p:cNvPr id="3" name="2 Rectángulo"/>
          <p:cNvSpPr/>
          <p:nvPr/>
        </p:nvSpPr>
        <p:spPr>
          <a:xfrm>
            <a:off x="234950" y="176213"/>
            <a:ext cx="3832225" cy="1570037"/>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solidFill>
                  <a:srgbClr val="FF0000"/>
                </a:solidFill>
              </a:rPr>
              <a:t>El Piromusical </a:t>
            </a:r>
            <a:r>
              <a:rPr lang="ca-ES" sz="1600" b="1" dirty="0"/>
              <a:t>l'esdeveniment més popular al festival són els espectacles musicals a la Plaça d'Espanya. Grans focs artificials coordinats amb les fonts de bloqueig i la llum de Montjuïc que exploten al ritme de la música.</a:t>
            </a:r>
            <a:endParaRPr lang="es-ES" sz="1600" b="1" dirty="0"/>
          </a:p>
        </p:txBody>
      </p:sp>
    </p:spTree>
  </p:cSld>
  <p:clrMapOvr>
    <a:masterClrMapping/>
  </p:clrMapOvr>
  <p:transition spd="slow">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stretch>
            <a:fillRect/>
          </a:stretch>
        </p:blipFill>
        <p:spPr>
          <a:xfrm>
            <a:off x="107950" y="115888"/>
            <a:ext cx="8928100" cy="5976937"/>
          </a:xfrm>
          <a:ln w="38100" cap="sq">
            <a:solidFill>
              <a:srgbClr val="000000"/>
            </a:solidFill>
          </a:ln>
          <a:effectLst>
            <a:outerShdw blurRad="50800" dist="38100" dir="2700000" algn="tl" rotWithShape="0">
              <a:srgbClr val="000000">
                <a:alpha val="43000"/>
              </a:srgbClr>
            </a:outerShdw>
          </a:effectLst>
        </p:spPr>
      </p:pic>
      <p:sp>
        <p:nvSpPr>
          <p:cNvPr id="2" name="1 Rectángulo"/>
          <p:cNvSpPr/>
          <p:nvPr/>
        </p:nvSpPr>
        <p:spPr>
          <a:xfrm>
            <a:off x="33338" y="6243638"/>
            <a:ext cx="9002712" cy="584200"/>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Sent especialment popular </a:t>
            </a:r>
            <a:r>
              <a:rPr lang="ca-ES" sz="1600" b="1" dirty="0">
                <a:solidFill>
                  <a:srgbClr val="FF0000"/>
                </a:solidFill>
              </a:rPr>
              <a:t>el Piromusical </a:t>
            </a:r>
            <a:r>
              <a:rPr lang="ca-ES" sz="1600" b="1" dirty="0"/>
              <a:t>(Gran Castell de Focs artificials) coordinat amb les Fonts Lluminoses de Montjuïc que exploten de manera sincronitzada amb la música escollida.</a:t>
            </a:r>
            <a:endParaRPr lang="es-ES" sz="1600" b="1" dirty="0"/>
          </a:p>
        </p:txBody>
      </p:sp>
    </p:spTree>
  </p:cSld>
  <p:clrMapOvr>
    <a:masterClrMapping/>
  </p:clrMapOvr>
  <p:transition spd="slow">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140149"/>
          <p:cNvPicPr>
            <a:picLocks noGrp="1" noChangeAspect="1"/>
          </p:cNvPicPr>
          <p:nvPr isPhoto="1"/>
        </p:nvPicPr>
        <p:blipFill rotWithShape="1">
          <a:blip r:embed="rId2"/>
          <a:srcRect r="10791"/>
          <a:stretch/>
        </p:blipFill>
        <p:spPr>
          <a:xfrm>
            <a:off x="4000500" y="115888"/>
            <a:ext cx="5035550" cy="6626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2 Rectángulo"/>
          <p:cNvSpPr/>
          <p:nvPr/>
        </p:nvSpPr>
        <p:spPr>
          <a:xfrm>
            <a:off x="234950" y="176213"/>
            <a:ext cx="3473450" cy="830262"/>
          </a:xfrm>
          <a:prstGeom prst="rect">
            <a:avLst/>
          </a:prstGeom>
          <a:solidFill>
            <a:srgbClr val="FFFF00"/>
          </a:solidFill>
          <a:ln w="38100">
            <a:solidFill>
              <a:schemeClr val="bg1"/>
            </a:solidFill>
          </a:ln>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ca-ES" sz="1600" b="1" dirty="0"/>
              <a:t>Tipus excèntrics amb la seva mascota a </a:t>
            </a:r>
            <a:r>
              <a:rPr lang="ca-ES" sz="1600" b="1" dirty="0">
                <a:solidFill>
                  <a:srgbClr val="FF0000"/>
                </a:solidFill>
              </a:rPr>
              <a:t>la Rambla</a:t>
            </a:r>
            <a:r>
              <a:rPr lang="ca-ES" sz="1600" b="1" dirty="0"/>
              <a:t>, donant colorit en aquesta popular via</a:t>
            </a:r>
            <a:endParaRPr lang="es-ES" sz="1600" b="1" dirty="0"/>
          </a:p>
        </p:txBody>
      </p:sp>
    </p:spTree>
  </p:cSld>
  <p:clrMapOvr>
    <a:masterClrMapping/>
  </p:clrMapOvr>
  <p:transition spd="slow">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5" name="3 Marcador de contenido"/>
          <p:cNvPicPr>
            <a:picLocks noGrp="1" noChangeAspect="1"/>
          </p:cNvPicPr>
          <p:nvPr>
            <p:ph idx="4294967295"/>
          </p:nvPr>
        </p:nvPicPr>
        <p:blipFill>
          <a:blip r:embed="rId2"/>
          <a:srcRect/>
          <a:stretch>
            <a:fillRect/>
          </a:stretch>
        </p:blipFill>
        <p:spPr>
          <a:xfrm>
            <a:off x="0" y="-15875"/>
            <a:ext cx="9144000" cy="6873875"/>
          </a:xfrm>
        </p:spPr>
      </p:pic>
      <p:sp>
        <p:nvSpPr>
          <p:cNvPr id="7" name="6 Rectángulo"/>
          <p:cNvSpPr/>
          <p:nvPr/>
        </p:nvSpPr>
        <p:spPr>
          <a:xfrm>
            <a:off x="3563938" y="214313"/>
            <a:ext cx="1871662" cy="461962"/>
          </a:xfrm>
          <a:prstGeom prst="rect">
            <a:avLst/>
          </a:prstGeom>
          <a:solidFill>
            <a:srgbClr val="FFFF00"/>
          </a:solidFill>
          <a:ln w="57150">
            <a:solidFill>
              <a:schemeClr val="bg1"/>
            </a:solidFill>
          </a:ln>
        </p:spPr>
        <p:style>
          <a:lnRef idx="1">
            <a:schemeClr val="dk1"/>
          </a:lnRef>
          <a:fillRef idx="2">
            <a:schemeClr val="dk1"/>
          </a:fillRef>
          <a:effectRef idx="1">
            <a:schemeClr val="dk1"/>
          </a:effectRef>
          <a:fontRef idx="minor">
            <a:schemeClr val="dk1"/>
          </a:fontRef>
        </p:style>
        <p:txBody>
          <a:bodyPr>
            <a:spAutoFit/>
          </a:bodyPr>
          <a:lstStyle/>
          <a:p>
            <a:pPr fontAlgn="auto">
              <a:spcBef>
                <a:spcPts val="0"/>
              </a:spcBef>
              <a:spcAft>
                <a:spcPts val="0"/>
              </a:spcAft>
              <a:defRPr/>
            </a:pPr>
            <a:r>
              <a:rPr lang="es-ES" sz="2400" dirty="0">
                <a:solidFill>
                  <a:schemeClr val="tx1"/>
                </a:solidFill>
                <a:latin typeface="Aharoni" pitchFamily="2" charset="-79"/>
                <a:cs typeface="Aharoni" pitchFamily="2" charset="-79"/>
              </a:rPr>
              <a:t>  FIN  -  FI</a:t>
            </a:r>
          </a:p>
        </p:txBody>
      </p:sp>
      <p:pic>
        <p:nvPicPr>
          <p:cNvPr id="77828" name="Picture 2" descr="C:\Users\MANEL\Desktop\Gif\GIFS\catalunya_spain_wht.gif"/>
          <p:cNvPicPr>
            <a:picLocks noChangeAspect="1" noChangeArrowheads="1" noCrop="1"/>
          </p:cNvPicPr>
          <p:nvPr/>
        </p:nvPicPr>
        <p:blipFill>
          <a:blip r:embed="rId3"/>
          <a:srcRect/>
          <a:stretch>
            <a:fillRect/>
          </a:stretch>
        </p:blipFill>
        <p:spPr bwMode="auto">
          <a:xfrm>
            <a:off x="328613" y="19050"/>
            <a:ext cx="714375" cy="4762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6"/>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7"/>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8"/>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9"/>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0"/>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1"/>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2"/>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3"/>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4"/>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5"/>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6"/>
                        </a:rPr>
                        <a:t>Románticos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7"/>
                        </a:rPr>
                        <a:t>Salud</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2E49D5"/>
                          </a:solidFill>
                          <a:effectLst/>
                          <a:latin typeface="Arial" charset="0"/>
                          <a:hlinkClick r:id="rId18"/>
                        </a:rPr>
                        <a:t>Dedicatorias</a:t>
                      </a:r>
                      <a:endParaRPr kumimoji="0" lang="es-ES_tradnl" altLang="es-ES"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19"/>
                        </a:rPr>
                        <a:t>Fechas Especiales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0"/>
                        </a:rPr>
                        <a:t>Graciosos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1"/>
                        </a:rPr>
                        <a:t>Historia y Arte</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2"/>
                        </a:rPr>
                        <a:t>Lugares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3"/>
                        </a:rPr>
                        <a:t>Musicales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4"/>
                        </a:rPr>
                        <a:t>Naturaleza y Ciencias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5"/>
                        </a:rPr>
                        <a:t>Política</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6"/>
                        </a:rPr>
                        <a:t>Reflexión</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7"/>
                        </a:rPr>
                        <a:t>Religiosos</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8"/>
                        </a:rPr>
                        <a:t>Románticos</a:t>
                      </a: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ES" sz="900" b="1" i="0" u="none" strike="noStrike" cap="none" normalizeH="0" baseline="0" smtClean="0">
                          <a:ln>
                            <a:noFill/>
                          </a:ln>
                          <a:solidFill>
                            <a:srgbClr val="0000FF"/>
                          </a:solidFill>
                          <a:effectLst/>
                          <a:latin typeface="Arial" charset="0"/>
                          <a:hlinkClick r:id="rId29"/>
                        </a:rPr>
                        <a:t>Salud</a:t>
                      </a:r>
                      <a:endParaRPr kumimoji="0" lang="es-ES_tradnl" altLang="es-ES"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ES"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mercé+..">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la+mercé+..</Template>
  <TotalTime>4</TotalTime>
  <Words>1342</Words>
  <Application>Microsoft Office PowerPoint</Application>
  <PresentationFormat>Presentación en pantalla (4:3)</PresentationFormat>
  <Paragraphs>78</Paragraphs>
  <Slides>65</Slides>
  <Notes>0</Notes>
  <HiddenSlides>0</HiddenSlides>
  <MMClips>2</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la+mercé+..</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dc:creator>
  <cp:lastModifiedBy>Usuario</cp:lastModifiedBy>
  <cp:revision>2</cp:revision>
  <dcterms:created xsi:type="dcterms:W3CDTF">2013-09-28T22:27:21Z</dcterms:created>
  <dcterms:modified xsi:type="dcterms:W3CDTF">2013-09-28T22:31:28Z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