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348" r:id="rId3"/>
    <p:sldId id="349" r:id="rId4"/>
    <p:sldId id="350" r:id="rId5"/>
    <p:sldId id="270" r:id="rId6"/>
    <p:sldId id="262" r:id="rId7"/>
    <p:sldId id="351" r:id="rId8"/>
    <p:sldId id="352" r:id="rId9"/>
    <p:sldId id="277" r:id="rId10"/>
    <p:sldId id="309" r:id="rId11"/>
    <p:sldId id="305" r:id="rId12"/>
    <p:sldId id="343" r:id="rId13"/>
    <p:sldId id="329" r:id="rId14"/>
    <p:sldId id="330" r:id="rId15"/>
    <p:sldId id="331" r:id="rId16"/>
    <p:sldId id="321" r:id="rId17"/>
    <p:sldId id="322" r:id="rId18"/>
    <p:sldId id="346" r:id="rId19"/>
    <p:sldId id="291" r:id="rId20"/>
    <p:sldId id="303" r:id="rId21"/>
    <p:sldId id="298" r:id="rId22"/>
    <p:sldId id="302" r:id="rId23"/>
    <p:sldId id="299" r:id="rId24"/>
    <p:sldId id="300" r:id="rId25"/>
    <p:sldId id="284" r:id="rId26"/>
    <p:sldId id="288" r:id="rId27"/>
    <p:sldId id="294" r:id="rId28"/>
    <p:sldId id="306" r:id="rId29"/>
    <p:sldId id="327" r:id="rId30"/>
    <p:sldId id="325" r:id="rId31"/>
    <p:sldId id="332" r:id="rId32"/>
    <p:sldId id="310" r:id="rId33"/>
    <p:sldId id="353" r:id="rId34"/>
    <p:sldId id="338" r:id="rId35"/>
    <p:sldId id="347" r:id="rId36"/>
    <p:sldId id="354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orV5PfiqGiTEJCTXrykfA==" hashData="7yE5uiy4ku3jt5ufgTK9gfY464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5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208" autoAdjust="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035E18B-CA05-411D-9719-4E7BA8661D77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7752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2E4ACA-1155-4312-B7BE-C74BF5BFC307}" type="slidenum">
              <a:rPr lang="en-GB"/>
              <a:pPr/>
              <a:t>4</a:t>
            </a:fld>
            <a:endParaRPr lang="en-GB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B187E5-4BD9-425A-A0A4-C9D252647733}" type="slidenum">
              <a:rPr lang="en-GB"/>
              <a:pPr/>
              <a:t>5</a:t>
            </a:fld>
            <a:endParaRPr lang="en-GB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5BDB1E-3ACD-4EFC-BDDA-83B8509DE670}" type="slidenum">
              <a:rPr lang="en-GB"/>
              <a:pPr/>
              <a:t>8</a:t>
            </a:fld>
            <a:endParaRPr lang="en-GB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290AEF-7850-40B4-AF6E-7D8F41A350A3}" type="slidenum">
              <a:rPr lang="en-GB"/>
              <a:pPr/>
              <a:t>9</a:t>
            </a:fld>
            <a:endParaRPr lang="en-GB"/>
          </a:p>
        </p:txBody>
      </p:sp>
      <p:sp>
        <p:nvSpPr>
          <p:cNvPr id="12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713236-F7FB-4054-B9A0-E1F8DDF9BC32}" type="slidenum">
              <a:rPr lang="en-GB"/>
              <a:pPr/>
              <a:t>10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281D24-F165-420D-B849-4D3BFA8B4F1F}" type="slidenum">
              <a:rPr lang="en-GB"/>
              <a:pPr/>
              <a:t>11</a:t>
            </a:fld>
            <a:endParaRPr lang="en-GB"/>
          </a:p>
        </p:txBody>
      </p:sp>
      <p:sp>
        <p:nvSpPr>
          <p:cNvPr id="237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7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C50012-A8B8-42B7-83B2-85C540796B9D}" type="slidenum">
              <a:rPr lang="en-GB"/>
              <a:pPr/>
              <a:t>12</a:t>
            </a:fld>
            <a:endParaRPr lang="en-GB"/>
          </a:p>
        </p:txBody>
      </p:sp>
      <p:sp>
        <p:nvSpPr>
          <p:cNvPr id="204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0E9FB0-084D-4BF0-969C-E4A46662C1EC}" type="slidenum">
              <a:rPr lang="en-GB"/>
              <a:pPr/>
              <a:t>13</a:t>
            </a:fld>
            <a:endParaRPr lang="en-GB"/>
          </a:p>
        </p:txBody>
      </p:sp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EC6AA2-DD64-4B32-8851-1B085B208425}" type="slidenum">
              <a:rPr lang="en-GB"/>
              <a:pPr/>
              <a:t>14</a:t>
            </a:fld>
            <a:endParaRPr lang="en-GB"/>
          </a:p>
        </p:txBody>
      </p:sp>
      <p:sp>
        <p:nvSpPr>
          <p:cNvPr id="206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89B86B-1F6A-4350-B072-75A9827806F5}" type="slidenum">
              <a:rPr lang="en-GB"/>
              <a:pPr/>
              <a:t>15</a:t>
            </a:fld>
            <a:endParaRPr lang="en-GB"/>
          </a:p>
        </p:txBody>
      </p:sp>
      <p:sp>
        <p:nvSpPr>
          <p:cNvPr id="19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CBB784-6D57-46F0-A79E-8B85A732E1C2}" type="slidenum">
              <a:rPr lang="en-GB"/>
              <a:pPr/>
              <a:t>16</a:t>
            </a:fld>
            <a:endParaRPr lang="en-GB"/>
          </a:p>
        </p:txBody>
      </p:sp>
      <p:sp>
        <p:nvSpPr>
          <p:cNvPr id="197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BFC8C6-745A-4706-84BB-4BA80D3C6C2B}" type="slidenum">
              <a:rPr lang="en-GB"/>
              <a:pPr/>
              <a:t>17</a:t>
            </a:fld>
            <a:endParaRPr lang="en-GB"/>
          </a:p>
        </p:txBody>
      </p:sp>
      <p:sp>
        <p:nvSpPr>
          <p:cNvPr id="240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1175A6-C09F-495B-A02F-F3380116834B}" type="slidenum">
              <a:rPr lang="en-GB"/>
              <a:pPr/>
              <a:t>18</a:t>
            </a:fld>
            <a:endParaRPr lang="en-GB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81D8C1-1516-4D82-9953-BAC8B6419568}" type="slidenum">
              <a:rPr lang="en-GB"/>
              <a:pPr/>
              <a:t>19</a:t>
            </a:fld>
            <a:endParaRPr lang="en-GB"/>
          </a:p>
        </p:txBody>
      </p:sp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70E749-B33F-46E0-938F-58124C790C68}" type="slidenum">
              <a:rPr lang="en-GB"/>
              <a:pPr/>
              <a:t>20</a:t>
            </a:fld>
            <a:endParaRPr lang="en-GB"/>
          </a:p>
        </p:txBody>
      </p:sp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37D213-D55F-448F-9901-B00B19F8EA72}" type="slidenum">
              <a:rPr lang="en-GB"/>
              <a:pPr/>
              <a:t>21</a:t>
            </a:fld>
            <a:endParaRPr lang="en-GB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83055C-D7D7-4D0B-A359-1C6540878DDF}" type="slidenum">
              <a:rPr lang="en-GB"/>
              <a:pPr/>
              <a:t>22</a:t>
            </a:fld>
            <a:endParaRPr lang="en-GB"/>
          </a:p>
        </p:txBody>
      </p:sp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C29AD8-B8C5-4581-9753-C6964BEBF663}" type="slidenum">
              <a:rPr lang="en-GB"/>
              <a:pPr/>
              <a:t>23</a:t>
            </a:fld>
            <a:endParaRPr lang="en-GB"/>
          </a:p>
        </p:txBody>
      </p:sp>
      <p:sp>
        <p:nvSpPr>
          <p:cNvPr id="116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1A0280-E66E-44E2-B8B0-F55DB1EC81B2}" type="slidenum">
              <a:rPr lang="en-GB"/>
              <a:pPr/>
              <a:t>24</a:t>
            </a:fld>
            <a:endParaRPr lang="en-GB"/>
          </a:p>
        </p:txBody>
      </p:sp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FDE1AC-4147-4980-8653-6FCB6759D32E}" type="slidenum">
              <a:rPr lang="en-GB"/>
              <a:pPr/>
              <a:t>25</a:t>
            </a:fld>
            <a:endParaRPr lang="en-GB"/>
          </a:p>
        </p:txBody>
      </p:sp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41518E-4A90-42D7-BDC3-8318C1027073}" type="slidenum">
              <a:rPr lang="en-GB"/>
              <a:pPr/>
              <a:t>26</a:t>
            </a:fld>
            <a:endParaRPr lang="en-GB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AF4C34-B5C9-4A76-859F-4437FAAB15C3}" type="slidenum">
              <a:rPr lang="en-GB"/>
              <a:pPr/>
              <a:t>27</a:t>
            </a:fld>
            <a:endParaRPr lang="en-GB"/>
          </a:p>
        </p:txBody>
      </p:sp>
      <p:sp>
        <p:nvSpPr>
          <p:cNvPr id="122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CD45ED-FC18-4831-974D-9834F6AD4CCD}" type="slidenum">
              <a:rPr lang="en-GB"/>
              <a:pPr/>
              <a:t>28</a:t>
            </a:fld>
            <a:endParaRPr lang="en-GB"/>
          </a:p>
        </p:txBody>
      </p:sp>
      <p:sp>
        <p:nvSpPr>
          <p:cNvPr id="202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F3FCDC-0323-4F9B-B79E-95504BD5AB95}" type="slidenum">
              <a:rPr lang="en-GB"/>
              <a:pPr/>
              <a:t>29</a:t>
            </a:fld>
            <a:endParaRPr lang="en-GB"/>
          </a:p>
        </p:txBody>
      </p:sp>
      <p:sp>
        <p:nvSpPr>
          <p:cNvPr id="200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7B7BAD-F08A-480F-A72F-62FB6237F360}" type="slidenum">
              <a:rPr lang="en-GB"/>
              <a:pPr/>
              <a:t>30</a:t>
            </a:fld>
            <a:endParaRPr lang="en-GB"/>
          </a:p>
        </p:txBody>
      </p:sp>
      <p:sp>
        <p:nvSpPr>
          <p:cNvPr id="207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97E104-2E30-427F-AF27-26A422D6C52C}" type="slidenum">
              <a:rPr lang="en-GB"/>
              <a:pPr/>
              <a:t>31</a:t>
            </a:fld>
            <a:endParaRPr lang="en-GB"/>
          </a:p>
        </p:txBody>
      </p:sp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9BD704-0669-469D-B9C8-40DCF284AC40}" type="slidenum">
              <a:rPr lang="en-GB"/>
              <a:pPr/>
              <a:t>33</a:t>
            </a:fld>
            <a:endParaRPr lang="en-GB"/>
          </a:p>
        </p:txBody>
      </p:sp>
      <p:sp>
        <p:nvSpPr>
          <p:cNvPr id="214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C47375-BD42-443D-A18F-CFFCF325BBC1}" type="slidenum">
              <a:rPr lang="en-GB"/>
              <a:pPr/>
              <a:t>34</a:t>
            </a:fld>
            <a:endParaRPr lang="en-GB"/>
          </a:p>
        </p:txBody>
      </p:sp>
      <p:sp>
        <p:nvSpPr>
          <p:cNvPr id="241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1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2F9C83-28E8-4043-9560-E231AC2F305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167367"/>
      </p:ext>
    </p:extLst>
  </p:cSld>
  <p:clrMapOvr>
    <a:masterClrMapping/>
  </p:clrMapOvr>
  <p:transition spd="slow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651A20-28A9-49D2-9CEF-20C066B2E70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291455"/>
      </p:ext>
    </p:extLst>
  </p:cSld>
  <p:clrMapOvr>
    <a:masterClrMapping/>
  </p:clrMapOvr>
  <p:transition spd="slow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DB6464-E91B-4E07-93F0-52DA0249D58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367474"/>
      </p:ext>
    </p:extLst>
  </p:cSld>
  <p:clrMapOvr>
    <a:masterClrMapping/>
  </p:clrMapOvr>
  <p:transition spd="slow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9BBCDD-9B8E-43B9-B16E-2D7F8FD0028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41216"/>
      </p:ext>
    </p:extLst>
  </p:cSld>
  <p:clrMapOvr>
    <a:masterClrMapping/>
  </p:clrMapOvr>
  <p:transition spd="slow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3D0909-1946-4F75-850D-7BEF46FAB6A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895325"/>
      </p:ext>
    </p:extLst>
  </p:cSld>
  <p:clrMapOvr>
    <a:masterClrMapping/>
  </p:clrMapOvr>
  <p:transition spd="slow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763FB8-7EE0-47FE-9122-E987997D294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133376"/>
      </p:ext>
    </p:extLst>
  </p:cSld>
  <p:clrMapOvr>
    <a:masterClrMapping/>
  </p:clrMapOvr>
  <p:transition spd="slow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B426F7-8497-4900-A0A2-76C03AF6306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522414"/>
      </p:ext>
    </p:extLst>
  </p:cSld>
  <p:clrMapOvr>
    <a:masterClrMapping/>
  </p:clrMapOvr>
  <p:transition spd="slow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E04811-518D-4238-BA54-F5814EDE3C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362816"/>
      </p:ext>
    </p:extLst>
  </p:cSld>
  <p:clrMapOvr>
    <a:masterClrMapping/>
  </p:clrMapOvr>
  <p:transition spd="slow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D3968A-C450-4BE5-BF74-24C4C4D237C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389316"/>
      </p:ext>
    </p:extLst>
  </p:cSld>
  <p:clrMapOvr>
    <a:masterClrMapping/>
  </p:clrMapOvr>
  <p:transition spd="slow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86EA0-297C-495A-A2F4-5829F748878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174226"/>
      </p:ext>
    </p:extLst>
  </p:cSld>
  <p:clrMapOvr>
    <a:masterClrMapping/>
  </p:clrMapOvr>
  <p:transition spd="slow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057D87-914F-4CAB-A069-71B57A1077C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305398"/>
      </p:ext>
    </p:extLst>
  </p:cSld>
  <p:clrMapOvr>
    <a:masterClrMapping/>
  </p:clrMapOvr>
  <p:transition spd="slow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483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E2AEE9-1993-48D7-99A3-6D4135352B8E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Text Box 2"/>
          <p:cNvSpPr txBox="1">
            <a:spLocks noChangeArrowheads="1"/>
          </p:cNvSpPr>
          <p:nvPr/>
        </p:nvSpPr>
        <p:spPr bwMode="auto">
          <a:xfrm>
            <a:off x="3276600" y="2565400"/>
            <a:ext cx="48958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>
                <a:solidFill>
                  <a:schemeClr val="bg1"/>
                </a:solidFill>
                <a:latin typeface="Cataneo BT" pitchFamily="66" charset="0"/>
              </a:rPr>
              <a:t>La copa de la vida</a:t>
            </a:r>
          </a:p>
        </p:txBody>
      </p:sp>
      <p:pic>
        <p:nvPicPr>
          <p:cNvPr id="262151" name="Picture 7" descr="DSC_554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2159" name="Picture 15" descr="Cortina azul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738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2160" name="Picture 16" descr="Cortina azul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88913"/>
            <a:ext cx="4643437" cy="743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2162" name="Picture 18" descr="Franja azu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8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2163" name="Rectangle 19"/>
          <p:cNvSpPr>
            <a:spLocks noChangeArrowheads="1"/>
          </p:cNvSpPr>
          <p:nvPr/>
        </p:nvSpPr>
        <p:spPr bwMode="auto">
          <a:xfrm>
            <a:off x="1692275" y="0"/>
            <a:ext cx="5759450" cy="692150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/>
          <a:lstStyle/>
          <a:p>
            <a:r>
              <a:rPr lang="es-ES" sz="3600" b="1" dirty="0">
                <a:solidFill>
                  <a:schemeClr val="bg1"/>
                </a:solidFill>
                <a:latin typeface="Arial Black" pitchFamily="34" charset="0"/>
              </a:rPr>
              <a:t> LA OPERA DE PARIS</a:t>
            </a:r>
            <a:r>
              <a:rPr lang="es-ES" sz="6000" b="1" dirty="0">
                <a:solidFill>
                  <a:srgbClr val="FFFF00"/>
                </a:solidFill>
                <a:latin typeface="Georgia" pitchFamily="18" charset="0"/>
              </a:rPr>
              <a:t> </a:t>
            </a:r>
          </a:p>
        </p:txBody>
      </p:sp>
      <p:sp>
        <p:nvSpPr>
          <p:cNvPr id="262164" name="Rectangle 20"/>
          <p:cNvSpPr>
            <a:spLocks noChangeArrowheads="1"/>
          </p:cNvSpPr>
          <p:nvPr/>
        </p:nvSpPr>
        <p:spPr bwMode="auto">
          <a:xfrm>
            <a:off x="395288" y="6381750"/>
            <a:ext cx="8280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Arial Black" pitchFamily="34" charset="0"/>
              </a:rPr>
              <a:t>NO USES EL RATON Y CONECTA LOS ALTAVOCES</a:t>
            </a:r>
            <a:r>
              <a:rPr lang="es-ES" sz="2800" b="1">
                <a:solidFill>
                  <a:schemeClr val="bg1"/>
                </a:solidFill>
              </a:rPr>
              <a:t> </a:t>
            </a:r>
            <a:endParaRPr lang="es-ES" sz="4400">
              <a:solidFill>
                <a:schemeClr val="tx2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3125">
    <p:sndAc>
      <p:stSnd>
        <p:snd r:embed="rId3" name="Nabuco (CORO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2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62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62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2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62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62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2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62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62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3.61111E-6 -2.96296E-6 C 0.06892 -2.96296E-6 0.125 0.02454 0.125 0.05672 C 0.125 0.0882 0.06892 0.11551 3.61111E-6 0.11551 C -0.0691 0.11551 -0.125 0.0882 -0.125 0.05672 C -0.125 0.02454 -0.0691 -2.96296E-6 0.00989 0.0132 " pathEditMode="relative" rAng="0" ptsTypes="fffff">
                                      <p:cBhvr>
                                        <p:cTn id="26" dur="1000" fill="hold"/>
                                        <p:tgtEl>
                                          <p:spTgt spid="2621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6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46" grpId="0"/>
      <p:bldP spid="262163" grpId="0"/>
      <p:bldP spid="26216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2" name="Picture 4" descr="Opera_Garni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281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196" name="Picture 4" descr="ParisOpera_roofSculptureR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95413"/>
            <a:ext cx="9144000" cy="825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235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4" name="Picture 4" descr="DSC_55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8007" name="WordArt 7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128008" name="Text Box 8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578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7" name="Picture 3" descr="DSC_5546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297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220" name="Picture 4" descr="Le_grand_foyer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375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4" name="Picture 4" descr="Opera_Garnier_Grand_Escali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485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1" name="Picture 3" descr="DSC_55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5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9" name="Picture 3" descr="DSC_559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781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5" name="Picture 3" descr="DSC_559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235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 descr="DSC_56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375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 descr="DSC_56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3235" name="WordArt 3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223236" name="Text Box 4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469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 descr="DSC_56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4259" name="WordArt 3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224260" name="Text Box 4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656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82" name="Picture 2" descr="DSC_56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283" name="WordArt 3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225284" name="Text Box 4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531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42" name="Picture 2" descr="DSC_559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43" name="WordArt 3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215044" name="Text Box 4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313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066" name="Picture 2" descr="DSC_55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6067" name="WordArt 3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216068" name="Text Box 4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297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 descr="DSC_56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2931" name="WordArt 3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252932" name="Text Box 4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609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1" name="Picture 3" descr="DSC_557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652" name="WordArt 4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155653" name="Text Box 5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344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3" name="Picture 3" descr="DSC_559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64" name="WordArt 4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143365" name="Text Box 5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469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3" name="Picture 3" descr="DSC_55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4" name="WordArt 4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148485" name="Text Box 5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547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7" name="Picture 3" descr="DSC_558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4392" name="WordArt 8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144393" name="Text Box 9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328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9" name="Picture 3" descr="DSC_558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460" name="WordArt 4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147461" name="Text Box 5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5" name="Picture 3" descr="DSC_55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6436" name="WordArt 4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146437" name="Text Box 5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297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9" name="Picture 3" descr="DSC_55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2820" name="WordArt 4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162821" name="Text Box 5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453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3" name="Picture 3" descr="DSC_55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724" name="WordArt 4"/>
          <p:cNvSpPr>
            <a:spLocks noChangeArrowheads="1" noChangeShapeType="1" noTextEdit="1"/>
          </p:cNvSpPr>
          <p:nvPr/>
        </p:nvSpPr>
        <p:spPr bwMode="auto">
          <a:xfrm>
            <a:off x="381000" y="6503988"/>
            <a:ext cx="1066800" cy="123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" b="1" i="1" kern="10">
                <a:solidFill>
                  <a:srgbClr val="C0C0C0"/>
                </a:solidFill>
                <a:latin typeface="Pristina"/>
              </a:rPr>
              <a:t>- Miki Pitish</a:t>
            </a:r>
          </a:p>
        </p:txBody>
      </p:sp>
      <p:sp>
        <p:nvSpPr>
          <p:cNvPr id="158725" name="Text Box 5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485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9" name="Picture 3" descr="DSC_557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2581" name="Text Box 5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328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1" name="Picture 3" descr="DSC_55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0293" name="Text Box 5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547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6" name="Picture 2" descr="DSC_56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1188" name="Text Box 4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578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138" name="Picture 2" descr="DSC_56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9140" name="Text Box 4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5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 descr="DSC_56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6308" name="Text Box 4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531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5" name="Picture 3" descr="DSC_56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469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8" name="Picture 4" descr="1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563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0" name="Picture 2" descr="DSC_56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166688"/>
            <a:ext cx="9753600" cy="652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2452" name="Text Box 4"/>
          <p:cNvSpPr txBox="1">
            <a:spLocks noChangeArrowheads="1"/>
          </p:cNvSpPr>
          <p:nvPr/>
        </p:nvSpPr>
        <p:spPr bwMode="auto">
          <a:xfrm>
            <a:off x="-457200" y="6096000"/>
            <a:ext cx="137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 i="1" baseline="-25000">
                <a:solidFill>
                  <a:srgbClr val="C0C0C0"/>
                </a:solidFill>
                <a:latin typeface="Guttman Logo1" pitchFamily="2" charset="2"/>
              </a:rPr>
              <a:t>- </a:t>
            </a:r>
            <a:endParaRPr lang="en-GB"/>
          </a:p>
        </p:txBody>
      </p:sp>
    </p:spTree>
  </p:cSld>
  <p:clrMapOvr>
    <a:masterClrMapping/>
  </p:clrMapOvr>
  <p:transition spd="slow" advTm="4469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 descr="DSC_56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688"/>
            <a:ext cx="9144000" cy="652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ortina azul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643437" cy="738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Cortina azul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34"/>
            <a:ext cx="4572000" cy="738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7035" name="Text Box 11"/>
          <p:cNvSpPr txBox="1">
            <a:spLocks noChangeArrowheads="1"/>
          </p:cNvSpPr>
          <p:nvPr/>
        </p:nvSpPr>
        <p:spPr bwMode="auto">
          <a:xfrm>
            <a:off x="1447800" y="1066800"/>
            <a:ext cx="6172200" cy="461664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66F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sz="2800" b="1" i="1" dirty="0">
              <a:solidFill>
                <a:srgbClr val="0066FF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Opéra national de Paris,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también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conocida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como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Opéra Garnier o Palais Garnier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fue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construida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entre 1862 y 1875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por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orden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de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Napoleón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III y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diseñada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por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el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arquitecto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francés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Charles Garnier (1825-1898). , que le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dio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su nombre. El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techo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de la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Ópera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fue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pintado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por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Marc </a:t>
            </a:r>
            <a:r>
              <a:rPr lang="fr-FR" sz="2800" b="1" i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Shagall</a:t>
            </a:r>
            <a:r>
              <a:rPr lang="fr-FR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en 1964.</a:t>
            </a:r>
            <a:endParaRPr lang="en-GB" sz="2800" b="1" i="1" dirty="0">
              <a:solidFill>
                <a:srgbClr val="0066FF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57036" name="Text Box 12"/>
          <p:cNvSpPr txBox="1">
            <a:spLocks noChangeArrowheads="1"/>
          </p:cNvSpPr>
          <p:nvPr/>
        </p:nvSpPr>
        <p:spPr bwMode="auto">
          <a:xfrm>
            <a:off x="0" y="2565400"/>
            <a:ext cx="91440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9600" b="1">
                <a:solidFill>
                  <a:srgbClr val="0066FF"/>
                </a:solidFill>
                <a:latin typeface="Arial Rounded MT Bold" pitchFamily="34" charset="0"/>
              </a:rPr>
              <a:t>F</a:t>
            </a:r>
            <a:r>
              <a:rPr lang="en-US" sz="9600" b="1">
                <a:solidFill>
                  <a:schemeClr val="bg1"/>
                </a:solidFill>
                <a:latin typeface="Arial Rounded MT Bold" pitchFamily="34" charset="0"/>
              </a:rPr>
              <a:t>i</a:t>
            </a:r>
            <a:r>
              <a:rPr lang="en-US" sz="9600" b="1">
                <a:solidFill>
                  <a:srgbClr val="FF0000"/>
                </a:solidFill>
                <a:latin typeface="Arial Rounded MT Bold" pitchFamily="34" charset="0"/>
              </a:rPr>
              <a:t>n</a:t>
            </a:r>
            <a:endParaRPr lang="en-GB" sz="9600" b="1">
              <a:solidFill>
                <a:srgbClr val="FF0000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1000">
        <p:circle/>
      </p:transition>
    </mc:Choice>
    <mc:Fallback>
      <p:transition advTm="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57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57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9" presetID="7" presetClass="exit" presetSubtype="1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257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57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7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57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57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57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035" grpId="0"/>
      <p:bldP spid="257035" grpId="1"/>
      <p:bldP spid="25703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0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9.6"/>
</p:tagLst>
</file>

<file path=ppt/theme/theme1.xml><?xml version="1.0" encoding="utf-8"?>
<a:theme xmlns:a="http://schemas.openxmlformats.org/drawingml/2006/main" name="LA OPERA DE PARIS ">
  <a:themeElements>
    <a:clrScheme name="Opera_de_Pari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pera_de_Pari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pera_de_Pari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era_de_Pari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era_de_Pari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era_de_Pari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era_de_Pari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era_de_Pari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era_de_Pari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era_de_Pari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era_de_Pari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era_de_Pari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era_de_Pari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era_de_Pari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OPERA DE PARIS </Template>
  <TotalTime>32</TotalTime>
  <Words>186</Words>
  <Application>Microsoft Office PowerPoint</Application>
  <PresentationFormat>Presentación en pantalla (4:3)</PresentationFormat>
  <Paragraphs>73</Paragraphs>
  <Slides>35</Slides>
  <Notes>28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LA OPERA DE PARIS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21</cp:revision>
  <dcterms:created xsi:type="dcterms:W3CDTF">2020-11-13T08:06:57Z</dcterms:created>
  <dcterms:modified xsi:type="dcterms:W3CDTF">2020-11-13T08:39:21Z</dcterms:modified>
</cp:coreProperties>
</file>