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51" r:id="rId1"/>
    <p:sldMasterId id="2147483683" r:id="rId2"/>
  </p:sldMasterIdLst>
  <p:sldIdLst>
    <p:sldId id="617" r:id="rId3"/>
    <p:sldId id="618" r:id="rId4"/>
    <p:sldId id="648" r:id="rId5"/>
    <p:sldId id="620" r:id="rId6"/>
    <p:sldId id="619" r:id="rId7"/>
    <p:sldId id="646" r:id="rId8"/>
    <p:sldId id="621" r:id="rId9"/>
    <p:sldId id="625" r:id="rId10"/>
    <p:sldId id="624" r:id="rId11"/>
    <p:sldId id="627" r:id="rId12"/>
    <p:sldId id="628" r:id="rId13"/>
    <p:sldId id="639" r:id="rId14"/>
    <p:sldId id="632" r:id="rId15"/>
    <p:sldId id="631" r:id="rId16"/>
    <p:sldId id="633" r:id="rId17"/>
    <p:sldId id="642" r:id="rId18"/>
    <p:sldId id="634" r:id="rId19"/>
    <p:sldId id="658" r:id="rId20"/>
    <p:sldId id="650" r:id="rId21"/>
    <p:sldId id="638" r:id="rId22"/>
    <p:sldId id="637" r:id="rId23"/>
    <p:sldId id="644" r:id="rId24"/>
    <p:sldId id="663" r:id="rId25"/>
    <p:sldId id="649" r:id="rId26"/>
    <p:sldId id="629" r:id="rId27"/>
    <p:sldId id="636" r:id="rId28"/>
    <p:sldId id="643" r:id="rId29"/>
    <p:sldId id="630" r:id="rId30"/>
    <p:sldId id="660" r:id="rId31"/>
    <p:sldId id="651" r:id="rId32"/>
    <p:sldId id="635" r:id="rId33"/>
    <p:sldId id="655" r:id="rId34"/>
    <p:sldId id="623" r:id="rId35"/>
    <p:sldId id="647" r:id="rId36"/>
    <p:sldId id="626" r:id="rId37"/>
    <p:sldId id="656" r:id="rId38"/>
    <p:sldId id="654" r:id="rId39"/>
    <p:sldId id="662" r:id="rId40"/>
    <p:sldId id="657" r:id="rId41"/>
    <p:sldId id="653" r:id="rId42"/>
    <p:sldId id="652" r:id="rId43"/>
    <p:sldId id="664" r:id="rId44"/>
    <p:sldId id="640" r:id="rId45"/>
    <p:sldId id="641" r:id="rId46"/>
    <p:sldId id="622" r:id="rId47"/>
    <p:sldId id="659" r:id="rId48"/>
    <p:sldId id="645" r:id="rId49"/>
    <p:sldId id="661" r:id="rId50"/>
    <p:sldId id="665" r:id="rId51"/>
    <p:sldId id="666" r:id="rId52"/>
    <p:sldId id="667" r:id="rId53"/>
    <p:sldId id="668" r:id="rId54"/>
    <p:sldId id="669" r:id="rId55"/>
    <p:sldId id="671" r:id="rId56"/>
    <p:sldId id="672" r:id="rId57"/>
    <p:sldId id="673" r:id="rId58"/>
    <p:sldId id="674" r:id="rId59"/>
    <p:sldId id="675" r:id="rId60"/>
    <p:sldId id="670" r:id="rId61"/>
    <p:sldId id="614" r:id="rId62"/>
    <p:sldId id="676" r:id="rId63"/>
  </p:sldIdLst>
  <p:sldSz cx="9144000" cy="6858000" type="screen4x3"/>
  <p:notesSz cx="6858000" cy="9144000"/>
  <p:embeddedFontLst>
    <p:embeddedFont>
      <p:font typeface="Tahoma" pitchFamily="34" charset="0"/>
      <p:regular r:id="rId64"/>
      <p:bold r:id="rId65"/>
    </p:embeddedFont>
    <p:embeddedFont>
      <p:font typeface="Monotype Corsiva" pitchFamily="66" charset="0"/>
      <p:italic r:id="rId66"/>
    </p:embeddedFont>
    <p:embeddedFont>
      <p:font typeface="Berlin Sans FB Demi" pitchFamily="34" charset="0"/>
      <p:bold r:id="rId67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lyNHJVhmqd8BAK9iY1u8g" hashData="AEiX4MroLs1hLAWDFlBZ0xyz7u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150513"/>
    <a:srgbClr val="BE14AA"/>
    <a:srgbClr val="FA1EBE"/>
    <a:srgbClr val="2A0028"/>
    <a:srgbClr val="390132"/>
    <a:srgbClr val="050105"/>
    <a:srgbClr val="0A020A"/>
    <a:srgbClr val="14051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7400" autoAdjust="0"/>
    <p:restoredTop sz="78700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font" Target="fonts/font1.fntdata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font" Target="fonts/font4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3EDA91-ACB5-489C-9498-A790ECAF7E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434CE9-3499-42AD-AC44-BC38C57ED5A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7C4B17-E9B3-4143-853C-021A3A3CE7B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48D706-1582-4AD9-B94E-0210437704C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977DDB-193F-48C6-83AA-9CDF98E82CB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26E2E3-F8C8-49F2-95E6-02E92FBCBB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569C14-7474-4A4C-8AD3-9355B159CA9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FB50A0-A307-4E1E-BE38-020CCABF798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F05000-4EAB-4533-AD1A-36D609A7E59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BD6465-F6BD-45A6-A10F-D4CB42A9F30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4CD642-6202-4464-9EBE-460ECA53486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61DAD-9E92-415F-8722-ABA09862E1E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01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1818F8F6-6040-4454-8F0F-105DD3C58E3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 advClick="0"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BFEB077-4FC7-4451-AE22-3623EAD9A0C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9874" name="Picture 2" descr="k008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87875" cy="6858000"/>
          </a:xfrm>
          <a:prstGeom prst="rect">
            <a:avLst/>
          </a:prstGeom>
          <a:noFill/>
        </p:spPr>
      </p:pic>
      <p:sp>
        <p:nvSpPr>
          <p:cNvPr id="1359875" name="Text Box 3"/>
          <p:cNvSpPr txBox="1">
            <a:spLocks noChangeArrowheads="1"/>
          </p:cNvSpPr>
          <p:nvPr/>
        </p:nvSpPr>
        <p:spPr bwMode="auto">
          <a:xfrm>
            <a:off x="5219700" y="1700213"/>
            <a:ext cx="36734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5400" b="1">
                <a:solidFill>
                  <a:schemeClr val="bg1"/>
                </a:solidFill>
                <a:latin typeface="Monotype Corsiva" pitchFamily="66" charset="0"/>
              </a:rPr>
              <a:t>“La llorona”</a:t>
            </a:r>
          </a:p>
        </p:txBody>
      </p:sp>
    </p:spTree>
  </p:cSld>
  <p:clrMapOvr>
    <a:masterClrMapping/>
  </p:clrMapOvr>
  <p:transition spd="slow" advClick="0" advTm="6000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1747" name="Picture 3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usica-comp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95288" y="476250"/>
            <a:ext cx="304800" cy="304800"/>
          </a:xfrm>
          <a:prstGeom prst="rect">
            <a:avLst/>
          </a:prstGeom>
          <a:noFill/>
        </p:spPr>
      </p:pic>
      <p:pic>
        <p:nvPicPr>
          <p:cNvPr id="1311748" name="Picture 4" descr="z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9250" y="0"/>
            <a:ext cx="60579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117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7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1174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2470" name="Picture 6" descr="picture[2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6015037" cy="6858000"/>
          </a:xfrm>
          <a:prstGeom prst="rect">
            <a:avLst/>
          </a:prstGeom>
          <a:noFill/>
        </p:spPr>
      </p:pic>
      <p:sp>
        <p:nvSpPr>
          <p:cNvPr id="1342471" name="Text Box 7"/>
          <p:cNvSpPr txBox="1">
            <a:spLocks noChangeArrowheads="1"/>
          </p:cNvSpPr>
          <p:nvPr/>
        </p:nvSpPr>
        <p:spPr bwMode="auto">
          <a:xfrm>
            <a:off x="6011863" y="6553200"/>
            <a:ext cx="19446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/>
              <a:t>Eduardo Kingman</a:t>
            </a:r>
          </a:p>
        </p:txBody>
      </p:sp>
    </p:spTree>
  </p:cSld>
  <p:clrMapOvr>
    <a:masterClrMapping/>
  </p:clrMapOvr>
  <p:transition spd="slow" advClick="0"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3794" name="Picture 2" descr="owlsweb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73437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2776" name="Picture 8" descr="Pbutler_fernandpierre20x24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0"/>
            <a:ext cx="8064500" cy="6870700"/>
          </a:xfrm>
          <a:prstGeom prst="rect">
            <a:avLst/>
          </a:prstGeom>
          <a:noFill/>
        </p:spPr>
      </p:pic>
      <p:sp>
        <p:nvSpPr>
          <p:cNvPr id="1312777" name="Text Box 9"/>
          <p:cNvSpPr txBox="1">
            <a:spLocks noChangeArrowheads="1"/>
          </p:cNvSpPr>
          <p:nvPr/>
        </p:nvSpPr>
        <p:spPr bwMode="auto">
          <a:xfrm>
            <a:off x="7308850" y="6553200"/>
            <a:ext cx="1584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/>
              <a:t>Fernan Pierre</a:t>
            </a:r>
          </a:p>
        </p:txBody>
      </p:sp>
    </p:spTree>
  </p:cSld>
  <p:clrMapOvr>
    <a:masterClrMapping/>
  </p:clrMapOvr>
  <p:transition spd="slow" advClick="0" advTm="6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0419" name="Picture 3" descr="15koco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199063" cy="6858000"/>
          </a:xfrm>
          <a:prstGeom prst="rect">
            <a:avLst/>
          </a:prstGeom>
          <a:noFill/>
        </p:spPr>
      </p:pic>
      <p:sp>
        <p:nvSpPr>
          <p:cNvPr id="1340420" name="Text Box 4"/>
          <p:cNvSpPr txBox="1">
            <a:spLocks noChangeArrowheads="1"/>
          </p:cNvSpPr>
          <p:nvPr/>
        </p:nvSpPr>
        <p:spPr bwMode="auto">
          <a:xfrm>
            <a:off x="5076825" y="6553200"/>
            <a:ext cx="2232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Eduardo Kingman</a:t>
            </a:r>
          </a:p>
        </p:txBody>
      </p:sp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4819" name="Picture 3" descr="kfigura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0"/>
            <a:ext cx="44069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8914" name="Picture 2" descr="f0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7891" name="Picture 3" descr="slide0369_image0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0"/>
            <a:ext cx="53784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62" name="Picture 2" descr="Diego-Rivera-The-Flower-Seller-7783[1]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721475" cy="6858000"/>
          </a:xfrm>
          <a:prstGeom prst="rect">
            <a:avLst/>
          </a:prstGeom>
          <a:noFill/>
        </p:spPr>
      </p:pic>
      <p:sp>
        <p:nvSpPr>
          <p:cNvPr id="1320963" name="Text Box 3"/>
          <p:cNvSpPr txBox="1">
            <a:spLocks noChangeArrowheads="1"/>
          </p:cNvSpPr>
          <p:nvPr/>
        </p:nvSpPr>
        <p:spPr bwMode="auto">
          <a:xfrm>
            <a:off x="6443663" y="6553200"/>
            <a:ext cx="1584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Diego Rivera</a:t>
            </a:r>
          </a:p>
        </p:txBody>
      </p:sp>
    </p:spTree>
  </p:cSld>
  <p:clrMapOvr>
    <a:masterClrMapping/>
  </p:clrMapOvr>
  <p:transition spd="slow" advClick="0" advTm="6000">
    <p:cover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1986" name="Picture 2" descr="rivera-0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0"/>
            <a:ext cx="5270500" cy="6858000"/>
          </a:xfrm>
          <a:prstGeom prst="rect">
            <a:avLst/>
          </a:prstGeom>
          <a:noFill/>
        </p:spPr>
      </p:pic>
      <p:sp>
        <p:nvSpPr>
          <p:cNvPr id="1321987" name="Text Box 3"/>
          <p:cNvSpPr txBox="1">
            <a:spLocks noChangeArrowheads="1"/>
          </p:cNvSpPr>
          <p:nvPr/>
        </p:nvSpPr>
        <p:spPr bwMode="auto">
          <a:xfrm>
            <a:off x="4427538" y="6553200"/>
            <a:ext cx="1584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Diego Rivera</a:t>
            </a:r>
          </a:p>
        </p:txBody>
      </p:sp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3250" name="Picture 2" descr="rost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0"/>
            <a:ext cx="61356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over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6082" name="Picture 2" descr="keoh3224_1fg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21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5058" name="Picture 2" descr="p169_GirlUnderATree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0"/>
            <a:ext cx="4845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7107" name="Picture 3" descr="morning-panes-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1450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over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6322" name="Picture 2" descr="p1130816-0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8130" name="Picture 2" descr="olivera_moon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0"/>
            <a:ext cx="4511675" cy="6858000"/>
          </a:xfrm>
          <a:prstGeom prst="rect">
            <a:avLst/>
          </a:prstGeom>
          <a:noFill/>
        </p:spPr>
      </p:pic>
      <p:sp>
        <p:nvSpPr>
          <p:cNvPr id="1328131" name="Text Box 3"/>
          <p:cNvSpPr txBox="1">
            <a:spLocks noChangeArrowheads="1"/>
          </p:cNvSpPr>
          <p:nvPr/>
        </p:nvSpPr>
        <p:spPr bwMode="auto">
          <a:xfrm>
            <a:off x="5148263" y="6237288"/>
            <a:ext cx="1943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Fernando Olivera</a:t>
            </a:r>
          </a:p>
        </p:txBody>
      </p:sp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2709" name="Picture 5" descr="Mexico_I_1995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</p:spPr>
      </p:pic>
      <p:sp>
        <p:nvSpPr>
          <p:cNvPr id="1352710" name="Text Box 6"/>
          <p:cNvSpPr txBox="1">
            <a:spLocks noChangeArrowheads="1"/>
          </p:cNvSpPr>
          <p:nvPr/>
        </p:nvSpPr>
        <p:spPr bwMode="auto">
          <a:xfrm>
            <a:off x="7956550" y="6553200"/>
            <a:ext cx="1584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Mitzi Limm</a:t>
            </a:r>
          </a:p>
        </p:txBody>
      </p:sp>
    </p:spTree>
  </p:cSld>
  <p:clrMapOvr>
    <a:masterClrMapping/>
  </p:clrMapOvr>
  <p:transition spd="slow" advClick="0" advTm="6000">
    <p:cover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4514" name="Picture 2" descr="viernes_de_Dolores_1944-45-maria_izquierdo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4435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over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228" name="Picture 4" descr="2008RiveroCarlos0904_2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0"/>
            <a:ext cx="53578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over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03" name="Picture 3" descr="z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0"/>
            <a:ext cx="4651375" cy="6858000"/>
          </a:xfrm>
          <a:prstGeom prst="rect">
            <a:avLst/>
          </a:prstGeom>
          <a:noFill/>
        </p:spPr>
      </p:pic>
      <p:sp>
        <p:nvSpPr>
          <p:cNvPr id="1331204" name="Text Box 4"/>
          <p:cNvSpPr txBox="1">
            <a:spLocks noChangeArrowheads="1"/>
          </p:cNvSpPr>
          <p:nvPr/>
        </p:nvSpPr>
        <p:spPr bwMode="auto">
          <a:xfrm>
            <a:off x="2268538" y="6553200"/>
            <a:ext cx="1584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Dalí</a:t>
            </a:r>
          </a:p>
        </p:txBody>
      </p:sp>
    </p:spTree>
  </p:cSld>
  <p:clrMapOvr>
    <a:masterClrMapping/>
  </p:clrMapOvr>
  <p:transition spd="slow" advClick="0" advTm="6000">
    <p:cover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8371" name="Picture 3" descr="slide0389_image0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0"/>
            <a:ext cx="45862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7827" name="Picture 3" descr="z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0"/>
            <a:ext cx="56054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3492" name="Picture 4" descr="slide0394_image0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3012" name="Picture 4" descr="17b6yo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5980113" cy="6858000"/>
          </a:xfrm>
          <a:prstGeom prst="rect">
            <a:avLst/>
          </a:prstGeom>
          <a:noFill/>
        </p:spPr>
      </p:pic>
      <p:sp>
        <p:nvSpPr>
          <p:cNvPr id="1323013" name="Text Box 5"/>
          <p:cNvSpPr txBox="1">
            <a:spLocks noChangeArrowheads="1"/>
          </p:cNvSpPr>
          <p:nvPr/>
        </p:nvSpPr>
        <p:spPr bwMode="auto">
          <a:xfrm>
            <a:off x="5651500" y="6553200"/>
            <a:ext cx="2232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Eduardo Kingman</a:t>
            </a:r>
          </a:p>
        </p:txBody>
      </p:sp>
    </p:spTree>
  </p:cSld>
  <p:clrMapOvr>
    <a:masterClrMapping/>
  </p:clrMapOvr>
  <p:transition spd="slow" advClick="0" advTm="6000">
    <p:cover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0179" name="Picture 3" descr="lonely-in-desert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0"/>
            <a:ext cx="46339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7348" name="Picture 4" descr="z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118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4034" name="Picture 2" descr="kris_lewis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498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4755" name="Picture 3" descr="Taras_Reclining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350000"/>
          </a:xfrm>
          <a:prstGeom prst="rect">
            <a:avLst/>
          </a:prstGeom>
          <a:noFill/>
        </p:spPr>
      </p:pic>
      <p:sp>
        <p:nvSpPr>
          <p:cNvPr id="1354756" name="Text Box 4"/>
          <p:cNvSpPr txBox="1">
            <a:spLocks noChangeArrowheads="1"/>
          </p:cNvSpPr>
          <p:nvPr/>
        </p:nvSpPr>
        <p:spPr bwMode="auto">
          <a:xfrm>
            <a:off x="8027988" y="6165850"/>
            <a:ext cx="2232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Mitzi Limm</a:t>
            </a:r>
          </a:p>
        </p:txBody>
      </p:sp>
    </p:spTree>
  </p:cSld>
  <p:clrMapOvr>
    <a:masterClrMapping/>
  </p:clrMapOvr>
  <p:transition spd="slow" advClick="0" advTm="6000">
    <p:cover dir="l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5538" name="Picture 2" descr="land-and-love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0"/>
            <a:ext cx="4775200" cy="6858000"/>
          </a:xfrm>
          <a:prstGeom prst="rect">
            <a:avLst/>
          </a:prstGeom>
          <a:noFill/>
        </p:spPr>
      </p:pic>
      <p:sp>
        <p:nvSpPr>
          <p:cNvPr id="1345540" name="Text Box 4"/>
          <p:cNvSpPr txBox="1">
            <a:spLocks noChangeArrowheads="1"/>
          </p:cNvSpPr>
          <p:nvPr/>
        </p:nvSpPr>
        <p:spPr bwMode="auto">
          <a:xfrm>
            <a:off x="5076825" y="6553200"/>
            <a:ext cx="2232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Ismail Shammout</a:t>
            </a:r>
          </a:p>
        </p:txBody>
      </p:sp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9154" name="Picture 2" descr="Guayasamin_Maternidad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0"/>
            <a:ext cx="4905375" cy="6858000"/>
          </a:xfrm>
          <a:prstGeom prst="rect">
            <a:avLst/>
          </a:prstGeom>
          <a:noFill/>
        </p:spPr>
      </p:pic>
      <p:sp>
        <p:nvSpPr>
          <p:cNvPr id="1329155" name="Text Box 3"/>
          <p:cNvSpPr txBox="1">
            <a:spLocks noChangeArrowheads="1"/>
          </p:cNvSpPr>
          <p:nvPr/>
        </p:nvSpPr>
        <p:spPr bwMode="auto">
          <a:xfrm>
            <a:off x="5580063" y="6553200"/>
            <a:ext cx="2232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Guayasamin</a:t>
            </a:r>
          </a:p>
        </p:txBody>
      </p:sp>
    </p:spTree>
  </p:cSld>
  <p:clrMapOvr>
    <a:masterClrMapping/>
  </p:clrMapOvr>
  <p:transition spd="slow" advClick="0" advTm="6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9637" name="Picture 5" descr="z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0"/>
            <a:ext cx="32718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u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6870" name="Picture 6" descr="BananaLeaf_Series-Wild_Horses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16871" name="Text Box 7"/>
          <p:cNvSpPr txBox="1">
            <a:spLocks noChangeArrowheads="1"/>
          </p:cNvSpPr>
          <p:nvPr/>
        </p:nvSpPr>
        <p:spPr bwMode="auto">
          <a:xfrm>
            <a:off x="7812088" y="6553200"/>
            <a:ext cx="2232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Mitzi Limm</a:t>
            </a:r>
          </a:p>
        </p:txBody>
      </p:sp>
    </p:spTree>
  </p:cSld>
  <p:clrMapOvr>
    <a:masterClrMapping/>
  </p:clrMapOvr>
  <p:transition spd="slow" advClick="0" advTm="6000">
    <p:cover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45" name="Picture 5" descr="art-104-large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0"/>
            <a:ext cx="5111750" cy="6858000"/>
          </a:xfrm>
          <a:prstGeom prst="rect">
            <a:avLst/>
          </a:prstGeom>
          <a:noFill/>
        </p:spPr>
      </p:pic>
      <p:sp>
        <p:nvSpPr>
          <p:cNvPr id="1341446" name="Text Box 6"/>
          <p:cNvSpPr txBox="1">
            <a:spLocks noChangeArrowheads="1"/>
          </p:cNvSpPr>
          <p:nvPr/>
        </p:nvSpPr>
        <p:spPr bwMode="auto">
          <a:xfrm>
            <a:off x="5651500" y="6553200"/>
            <a:ext cx="2232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Fernan Pierre</a:t>
            </a:r>
          </a:p>
        </p:txBody>
      </p:sp>
    </p:spTree>
  </p:cSld>
  <p:clrMapOvr>
    <a:masterClrMapping/>
  </p:clrMapOvr>
  <p:transition spd="slow" advClick="0" advTm="6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9938" name="Picture 2" descr="huertastorres0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275263" cy="6858000"/>
          </a:xfrm>
          <a:prstGeom prst="rect">
            <a:avLst/>
          </a:prstGeom>
          <a:noFill/>
        </p:spPr>
      </p:pic>
      <p:sp>
        <p:nvSpPr>
          <p:cNvPr id="1319939" name="Text Box 3"/>
          <p:cNvSpPr txBox="1">
            <a:spLocks noChangeArrowheads="1"/>
          </p:cNvSpPr>
          <p:nvPr/>
        </p:nvSpPr>
        <p:spPr bwMode="auto">
          <a:xfrm>
            <a:off x="5651500" y="6553200"/>
            <a:ext cx="2232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Huerta Torres</a:t>
            </a:r>
          </a:p>
        </p:txBody>
      </p:sp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0658" name="Picture 2" descr="f09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851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8610" name="Picture 2" descr="foto2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48611" name="Text Box 3"/>
          <p:cNvSpPr txBox="1">
            <a:spLocks noChangeArrowheads="1"/>
          </p:cNvSpPr>
          <p:nvPr/>
        </p:nvSpPr>
        <p:spPr bwMode="auto">
          <a:xfrm>
            <a:off x="7308850" y="6553200"/>
            <a:ext cx="2232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Fernando Olivera</a:t>
            </a:r>
          </a:p>
        </p:txBody>
      </p:sp>
    </p:spTree>
  </p:cSld>
  <p:clrMapOvr>
    <a:masterClrMapping/>
  </p:clrMapOvr>
  <p:transition spd="slow" advClick="0" advTm="6000">
    <p:split orient="vert"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6803" name="Picture 3" descr="slide0407_image0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7356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683" name="Picture 3" descr="z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238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7590" name="Picture 6" descr="DCAM0059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6564" name="Picture 4" descr="unidad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0"/>
            <a:ext cx="37703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0900" name="Picture 4" descr="her-eyes-speak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0"/>
            <a:ext cx="4289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over dir="r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4274" name="Picture 2" descr="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0"/>
            <a:ext cx="6985000" cy="6905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split orient="vert"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5299" name="Picture 3" descr="foto0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0"/>
            <a:ext cx="8675688" cy="6854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ll dir="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5846" name="Picture 6" descr="TropicalJungle_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0"/>
            <a:ext cx="7127875" cy="6873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pull dir="r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3730" name="Picture 2" descr="EROTISMO_ESPIRITUALIZADO_EN_ESTETICA___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3625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split dir="in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9394" name="Picture 2" descr="Ismail-Shammout-2004_Palestinian-Sun-Bird_Oil-Canvas_50x60_Mr-Allam-Al-Ahmad_Amman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7610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randomBa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5778" name="Picture 2" descr="Ismail-Shammout-2004_Mother-and-Daughter_Oil-Canvas_60x90_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0"/>
            <a:ext cx="4662488" cy="6858000"/>
          </a:xfrm>
          <a:prstGeom prst="rect">
            <a:avLst/>
          </a:prstGeom>
          <a:noFill/>
        </p:spPr>
      </p:pic>
      <p:sp>
        <p:nvSpPr>
          <p:cNvPr id="1355779" name="Text Box 3"/>
          <p:cNvSpPr txBox="1">
            <a:spLocks noChangeArrowheads="1"/>
          </p:cNvSpPr>
          <p:nvPr/>
        </p:nvSpPr>
        <p:spPr bwMode="auto">
          <a:xfrm>
            <a:off x="5003800" y="6553200"/>
            <a:ext cx="2232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Ismail Shammout</a:t>
            </a:r>
          </a:p>
        </p:txBody>
      </p:sp>
    </p:spTree>
  </p:cSld>
  <p:clrMapOvr>
    <a:masterClrMapping/>
  </p:clrMapOvr>
  <p:transition spd="slow" advClick="0" advTm="6000">
    <p:pull dir="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2949" name="Rectangle 5"/>
          <p:cNvSpPr>
            <a:spLocks noChangeArrowheads="1"/>
          </p:cNvSpPr>
          <p:nvPr/>
        </p:nvSpPr>
        <p:spPr bwMode="auto">
          <a:xfrm>
            <a:off x="684213" y="1878013"/>
            <a:ext cx="7970837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400">
                <a:solidFill>
                  <a:schemeClr val="bg1"/>
                </a:solidFill>
                <a:latin typeface="Times New Roman" pitchFamily="18" charset="0"/>
              </a:rPr>
              <a:t>La canción de </a:t>
            </a:r>
            <a:r>
              <a:rPr lang="es-ES" sz="2400" b="1" i="1">
                <a:solidFill>
                  <a:schemeClr val="bg1"/>
                </a:solidFill>
                <a:latin typeface="Times New Roman" pitchFamily="18" charset="0"/>
              </a:rPr>
              <a:t>La Llorona</a:t>
            </a:r>
            <a:r>
              <a:rPr lang="es-ES" sz="2400">
                <a:solidFill>
                  <a:schemeClr val="bg1"/>
                </a:solidFill>
                <a:latin typeface="Times New Roman" pitchFamily="18" charset="0"/>
              </a:rPr>
              <a:t> es un famoso son istmeño mexicano,</a:t>
            </a:r>
          </a:p>
          <a:p>
            <a:r>
              <a:rPr lang="es-ES" sz="2400">
                <a:solidFill>
                  <a:schemeClr val="bg1"/>
                </a:solidFill>
                <a:latin typeface="Times New Roman" pitchFamily="18" charset="0"/>
              </a:rPr>
              <a:t>característico del istmo de Tehuantepec (Oaxaca)conocido par- </a:t>
            </a:r>
          </a:p>
          <a:p>
            <a:r>
              <a:rPr lang="es-ES" sz="2400">
                <a:solidFill>
                  <a:schemeClr val="bg1"/>
                </a:solidFill>
                <a:latin typeface="Times New Roman" pitchFamily="18" charset="0"/>
              </a:rPr>
              <a:t>ticularmente por su estrofa "Tápame con tu rebozo, Llorona, </a:t>
            </a:r>
          </a:p>
          <a:p>
            <a:r>
              <a:rPr lang="es-ES" sz="2400">
                <a:solidFill>
                  <a:schemeClr val="bg1"/>
                </a:solidFill>
                <a:latin typeface="Times New Roman" pitchFamily="18" charset="0"/>
              </a:rPr>
              <a:t>Porque me muero de frío" no tiene un autor específico, pero </a:t>
            </a:r>
          </a:p>
          <a:p>
            <a:r>
              <a:rPr lang="es-ES" sz="2400">
                <a:solidFill>
                  <a:schemeClr val="bg1"/>
                </a:solidFill>
                <a:latin typeface="Times New Roman" pitchFamily="18" charset="0"/>
              </a:rPr>
              <a:t>muchos cantantes  han creado o copiado versos que convierten </a:t>
            </a:r>
          </a:p>
          <a:p>
            <a:r>
              <a:rPr lang="es-ES" sz="2400">
                <a:solidFill>
                  <a:schemeClr val="bg1"/>
                </a:solidFill>
                <a:latin typeface="Times New Roman" pitchFamily="18" charset="0"/>
              </a:rPr>
              <a:t>a esta canción en una historia de amor  y dolor muy representa- </a:t>
            </a:r>
          </a:p>
          <a:p>
            <a:r>
              <a:rPr lang="es-ES" sz="2400">
                <a:solidFill>
                  <a:schemeClr val="bg1"/>
                </a:solidFill>
                <a:latin typeface="Times New Roman" pitchFamily="18" charset="0"/>
              </a:rPr>
              <a:t>tiva de la época Revolucionaria Mexicana, aunque se cree que </a:t>
            </a:r>
          </a:p>
          <a:p>
            <a:r>
              <a:rPr lang="es-ES" sz="2400">
                <a:solidFill>
                  <a:schemeClr val="bg1"/>
                </a:solidFill>
                <a:latin typeface="Times New Roman" pitchFamily="18" charset="0"/>
              </a:rPr>
              <a:t>sus orígenes vienen desde la Época Prehispánica. Junto con La</a:t>
            </a:r>
          </a:p>
          <a:p>
            <a:r>
              <a:rPr lang="es-ES" sz="2400">
                <a:solidFill>
                  <a:schemeClr val="bg1"/>
                </a:solidFill>
                <a:latin typeface="Times New Roman" pitchFamily="18" charset="0"/>
              </a:rPr>
              <a:t>Adelita y La Cucaracha. La Llorona se convirtió en un canto </a:t>
            </a:r>
          </a:p>
          <a:p>
            <a:r>
              <a:rPr lang="es-ES" sz="2400">
                <a:solidFill>
                  <a:schemeClr val="bg1"/>
                </a:solidFill>
                <a:latin typeface="Times New Roman" pitchFamily="18" charset="0"/>
              </a:rPr>
              <a:t>popular muy utilizado, pero a diferencia de las demás, existen</a:t>
            </a:r>
          </a:p>
          <a:p>
            <a:r>
              <a:rPr lang="es-ES" sz="2400">
                <a:solidFill>
                  <a:schemeClr val="bg1"/>
                </a:solidFill>
                <a:latin typeface="Times New Roman" pitchFamily="18" charset="0"/>
              </a:rPr>
              <a:t>muchas versiones que dicen cosas distintas.</a:t>
            </a:r>
          </a:p>
        </p:txBody>
      </p:sp>
      <p:sp>
        <p:nvSpPr>
          <p:cNvPr id="1362951" name="Text Box 7"/>
          <p:cNvSpPr txBox="1">
            <a:spLocks noChangeArrowheads="1"/>
          </p:cNvSpPr>
          <p:nvPr/>
        </p:nvSpPr>
        <p:spPr bwMode="auto">
          <a:xfrm>
            <a:off x="1116013" y="404813"/>
            <a:ext cx="6913562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5400" b="1">
                <a:solidFill>
                  <a:schemeClr val="bg1"/>
                </a:solidFill>
                <a:latin typeface="Times New Roman" pitchFamily="18" charset="0"/>
              </a:rPr>
              <a:t>La Llorona </a:t>
            </a:r>
          </a:p>
          <a:p>
            <a:pPr algn="ctr"/>
            <a:r>
              <a:rPr lang="es-ES" sz="2400" i="1">
                <a:solidFill>
                  <a:schemeClr val="bg1"/>
                </a:solidFill>
                <a:latin typeface="Times New Roman" pitchFamily="18" charset="0"/>
              </a:rPr>
              <a:t>Leyenda popular.</a:t>
            </a:r>
            <a:endParaRPr lang="es-E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362952" name="Text Box 8"/>
          <p:cNvSpPr txBox="1">
            <a:spLocks noChangeArrowheads="1"/>
          </p:cNvSpPr>
          <p:nvPr/>
        </p:nvSpPr>
        <p:spPr bwMode="auto">
          <a:xfrm>
            <a:off x="6227763" y="6491288"/>
            <a:ext cx="2916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bg1"/>
                </a:solidFill>
              </a:rPr>
              <a:t>Hacer Click para continuar</a:t>
            </a:r>
          </a:p>
        </p:txBody>
      </p:sp>
    </p:spTree>
  </p:cSld>
  <p:clrMapOvr>
    <a:masterClrMapping/>
  </p:clrMapOvr>
  <p:transition spd="slow">
    <p:dissolve/>
    <p:sndAc>
      <p:stSnd loop="1">
        <p:snd r:embed="rId2" name="02c-.wav"/>
      </p:stSnd>
    </p:sndAc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3971" name="Picture 3" descr="birthplace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4996" name="Picture 4" descr="llorona-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6018" name="Picture 2" descr="photo-4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7043" name="Picture 3" descr="foto01[2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0"/>
            <a:ext cx="50006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4210" name="Picture 2" descr="ALFREDO_ZUMAYA_PINTOR_MEXICANO_FLORALIA__OLEO_SOBRE_LIENZO_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7976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3187" name="Picture 3" descr="frida_kahlo_autoritratto_1929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0"/>
            <a:ext cx="5316538" cy="6858000"/>
          </a:xfrm>
          <a:prstGeom prst="rect">
            <a:avLst/>
          </a:prstGeom>
          <a:noFill/>
        </p:spPr>
      </p:pic>
      <p:sp>
        <p:nvSpPr>
          <p:cNvPr id="1373188" name="Text Box 4"/>
          <p:cNvSpPr txBox="1">
            <a:spLocks noChangeArrowheads="1"/>
          </p:cNvSpPr>
          <p:nvPr/>
        </p:nvSpPr>
        <p:spPr bwMode="auto">
          <a:xfrm>
            <a:off x="6011863" y="6553200"/>
            <a:ext cx="2232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</a:rPr>
              <a:t>Frida Kahlo</a:t>
            </a:r>
          </a:p>
        </p:txBody>
      </p:sp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63" name="Picture 3" descr="2cok3ly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8027988" cy="6867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1138" name="Picture 2" descr="119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5235" name="Picture 3" descr="flores 047-- cop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0"/>
            <a:ext cx="8604250" cy="69072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8066" name="Picture 2" descr="orchids-over-landscape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0"/>
            <a:ext cx="45053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5666" name="Picture 2" descr="MonochromeWatercolorPerWatercolorSecrets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65667" name="Text Box 3"/>
          <p:cNvSpPr txBox="1">
            <a:spLocks noChangeArrowheads="1"/>
          </p:cNvSpPr>
          <p:nvPr/>
        </p:nvSpPr>
        <p:spPr bwMode="auto">
          <a:xfrm>
            <a:off x="611188" y="4422775"/>
            <a:ext cx="7705725" cy="243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" sz="4800" b="1">
                <a:solidFill>
                  <a:srgbClr val="333399"/>
                </a:solidFill>
                <a:latin typeface="Monotype Corsiva" pitchFamily="66" charset="0"/>
              </a:rPr>
              <a:t>El motivo de estas presentaciones es exclusivamente difundir el arte a través de la música y la pintura. Espero que disfruten con ellas.</a:t>
            </a:r>
          </a:p>
        </p:txBody>
      </p:sp>
      <p:sp>
        <p:nvSpPr>
          <p:cNvPr id="1265668" name="Text Box 4"/>
          <p:cNvSpPr txBox="1">
            <a:spLocks noChangeArrowheads="1"/>
          </p:cNvSpPr>
          <p:nvPr/>
        </p:nvSpPr>
        <p:spPr bwMode="auto">
          <a:xfrm>
            <a:off x="8351838" y="6034088"/>
            <a:ext cx="792162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4800" i="1">
                <a:solidFill>
                  <a:srgbClr val="0033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onotype Corsiva" pitchFamily="66" charset="0"/>
              </a:rPr>
              <a:t>Π</a:t>
            </a:r>
            <a:endParaRPr lang="es-ES" sz="4800" i="1">
              <a:solidFill>
                <a:srgbClr val="003399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65669" name="Text Box 5"/>
          <p:cNvSpPr txBox="1">
            <a:spLocks noChangeArrowheads="1"/>
          </p:cNvSpPr>
          <p:nvPr/>
        </p:nvSpPr>
        <p:spPr bwMode="auto">
          <a:xfrm>
            <a:off x="611188" y="188913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solidFill>
                  <a:srgbClr val="333399"/>
                </a:solidFill>
                <a:latin typeface="Arial" charset="0"/>
              </a:rPr>
              <a:t>altapi1@gmail.com</a:t>
            </a:r>
          </a:p>
        </p:txBody>
      </p:sp>
    </p:spTree>
  </p:cSld>
  <p:clrMapOvr>
    <a:masterClrMapping/>
  </p:clrMapOvr>
  <p:transition spd="slow">
    <p:checker/>
    <p:sndAc>
      <p:endSnd/>
    </p:sndAc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_lloron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La_llorona</Template>
  <TotalTime>2</TotalTime>
  <Words>253</Words>
  <Application>Microsoft Office PowerPoint</Application>
  <PresentationFormat>Presentación en pantalla (4:3)</PresentationFormat>
  <Paragraphs>64</Paragraphs>
  <Slides>61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8" baseType="lpstr">
      <vt:lpstr>Arial</vt:lpstr>
      <vt:lpstr>Tahoma</vt:lpstr>
      <vt:lpstr>Monotype Corsiva</vt:lpstr>
      <vt:lpstr>Times New Roman</vt:lpstr>
      <vt:lpstr>Berlin Sans FB Demi</vt:lpstr>
      <vt:lpstr>La_llorona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2014-01-17T15:54:46Z</dcterms:created>
  <dcterms:modified xsi:type="dcterms:W3CDTF">2014-01-17T15:57:12Z</dcterms:modified>
</cp:coreProperties>
</file>