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notesSlides/notesSlide86.xml" ContentType="application/vnd.openxmlformats-officedocument.presentationml.notesSlide+xml"/>
  <Override PartName="/ppt/notesSlides/notesSlide102.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notesSlides/notesSlide94.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05"/>
  </p:notes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83" r:id="rId46"/>
    <p:sldId id="384" r:id="rId47"/>
    <p:sldId id="385" r:id="rId48"/>
    <p:sldId id="386" r:id="rId49"/>
    <p:sldId id="387" r:id="rId50"/>
    <p:sldId id="388" r:id="rId51"/>
    <p:sldId id="389" r:id="rId52"/>
    <p:sldId id="390" r:id="rId53"/>
    <p:sldId id="391" r:id="rId54"/>
    <p:sldId id="392" r:id="rId55"/>
    <p:sldId id="393" r:id="rId56"/>
    <p:sldId id="394" r:id="rId57"/>
    <p:sldId id="395" r:id="rId58"/>
    <p:sldId id="396" r:id="rId59"/>
    <p:sldId id="397" r:id="rId60"/>
    <p:sldId id="398" r:id="rId61"/>
    <p:sldId id="399" r:id="rId62"/>
    <p:sldId id="400" r:id="rId63"/>
    <p:sldId id="401" r:id="rId64"/>
    <p:sldId id="402" r:id="rId65"/>
    <p:sldId id="403" r:id="rId66"/>
    <p:sldId id="404" r:id="rId67"/>
    <p:sldId id="405" r:id="rId68"/>
    <p:sldId id="406" r:id="rId69"/>
    <p:sldId id="407" r:id="rId70"/>
    <p:sldId id="408" r:id="rId71"/>
    <p:sldId id="409" r:id="rId72"/>
    <p:sldId id="410" r:id="rId73"/>
    <p:sldId id="411" r:id="rId74"/>
    <p:sldId id="412" r:id="rId75"/>
    <p:sldId id="413" r:id="rId76"/>
    <p:sldId id="414" r:id="rId77"/>
    <p:sldId id="415" r:id="rId78"/>
    <p:sldId id="416" r:id="rId79"/>
    <p:sldId id="417" r:id="rId80"/>
    <p:sldId id="418" r:id="rId81"/>
    <p:sldId id="419" r:id="rId82"/>
    <p:sldId id="420" r:id="rId83"/>
    <p:sldId id="421" r:id="rId84"/>
    <p:sldId id="422" r:id="rId85"/>
    <p:sldId id="423" r:id="rId86"/>
    <p:sldId id="424" r:id="rId87"/>
    <p:sldId id="425" r:id="rId88"/>
    <p:sldId id="426" r:id="rId89"/>
    <p:sldId id="427" r:id="rId90"/>
    <p:sldId id="428" r:id="rId91"/>
    <p:sldId id="429" r:id="rId92"/>
    <p:sldId id="430" r:id="rId93"/>
    <p:sldId id="431" r:id="rId94"/>
    <p:sldId id="432" r:id="rId95"/>
    <p:sldId id="433" r:id="rId96"/>
    <p:sldId id="434" r:id="rId97"/>
    <p:sldId id="435" r:id="rId98"/>
    <p:sldId id="436" r:id="rId99"/>
    <p:sldId id="437" r:id="rId100"/>
    <p:sldId id="438" r:id="rId101"/>
    <p:sldId id="439" r:id="rId102"/>
    <p:sldId id="440" r:id="rId103"/>
    <p:sldId id="315" r:id="rId10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viewProps" Target="view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72CC40-17B5-417C-9E18-6026E068F136}" type="datetimeFigureOut">
              <a:rPr lang="es-ES" smtClean="0"/>
              <a:t>25/08/2013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B0BC65-C019-48F1-B0BA-0A68D5183565}"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D76456-FEEF-4097-9DA7-657CCAA598FD}" type="slidenum">
              <a:rPr lang="es-ES"/>
              <a:pPr/>
              <a:t>1</a:t>
            </a:fld>
            <a:endParaRPr lang="es-ES"/>
          </a:p>
        </p:txBody>
      </p:sp>
      <p:sp>
        <p:nvSpPr>
          <p:cNvPr id="388098" name="Rectangle 2"/>
          <p:cNvSpPr>
            <a:spLocks noRot="1" noChangeArrowheads="1" noTextEdit="1"/>
          </p:cNvSpPr>
          <p:nvPr>
            <p:ph type="sldImg"/>
          </p:nvPr>
        </p:nvSpPr>
        <p:spPr>
          <a:ln/>
        </p:spPr>
      </p:sp>
      <p:sp>
        <p:nvSpPr>
          <p:cNvPr id="388099" name="Rectangle 3"/>
          <p:cNvSpPr>
            <a:spLocks noGrp="1" noChangeArrowheads="1"/>
          </p:cNvSpPr>
          <p:nvPr>
            <p:ph type="body" idx="1"/>
          </p:nvPr>
        </p:nvSpPr>
        <p:spPr/>
        <p:txBody>
          <a:bodyPr/>
          <a:lstStyle/>
          <a:p>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3652ED-96BA-4AC1-B6C4-3842E6A7BFDE}" type="slidenum">
              <a:rPr lang="es-ES"/>
              <a:pPr/>
              <a:t>2</a:t>
            </a:fld>
            <a:endParaRPr lang="es-ES"/>
          </a:p>
        </p:txBody>
      </p:sp>
      <p:sp>
        <p:nvSpPr>
          <p:cNvPr id="6146" name="Rectangle 2"/>
          <p:cNvSpPr>
            <a:spLocks noRot="1" noChangeArrowheads="1" noTextEdit="1"/>
          </p:cNvSpPr>
          <p:nvPr>
            <p:ph type="sldImg"/>
          </p:nvPr>
        </p:nvSpPr>
        <p:spPr>
          <a:ln/>
        </p:spPr>
      </p:sp>
      <p:sp>
        <p:nvSpPr>
          <p:cNvPr id="61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D5A528-EEC1-413D-914B-5B4307641BD5}" type="slidenum">
              <a:rPr lang="es-ES"/>
              <a:pPr/>
              <a:t>3</a:t>
            </a:fld>
            <a:endParaRPr lang="es-ES"/>
          </a:p>
        </p:txBody>
      </p:sp>
      <p:sp>
        <p:nvSpPr>
          <p:cNvPr id="5122" name="Rectangle 2"/>
          <p:cNvSpPr>
            <a:spLocks noRot="1" noChangeArrowheads="1" noTextEdit="1"/>
          </p:cNvSpPr>
          <p:nvPr>
            <p:ph type="sldImg"/>
          </p:nvPr>
        </p:nvSpPr>
        <p:spPr>
          <a:ln/>
        </p:spPr>
      </p:sp>
      <p:sp>
        <p:nvSpPr>
          <p:cNvPr id="51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306000-EF5A-44B1-B569-0E3F5EA0F7BA}" type="slidenum">
              <a:rPr lang="es-ES"/>
              <a:pPr/>
              <a:t>4</a:t>
            </a:fld>
            <a:endParaRPr lang="es-ES"/>
          </a:p>
        </p:txBody>
      </p:sp>
      <p:sp>
        <p:nvSpPr>
          <p:cNvPr id="4098" name="Rectangle 2"/>
          <p:cNvSpPr>
            <a:spLocks noRo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1E030D-36E1-4C32-AE5D-24437A3F50A9}" type="slidenum">
              <a:rPr lang="es-ES"/>
              <a:pPr/>
              <a:t>5</a:t>
            </a:fld>
            <a:endParaRPr lang="es-ES"/>
          </a:p>
        </p:txBody>
      </p:sp>
      <p:sp>
        <p:nvSpPr>
          <p:cNvPr id="195586" name="Rectangle 2"/>
          <p:cNvSpPr>
            <a:spLocks noRot="1" noChangeArrowheads="1" noTextEdit="1"/>
          </p:cNvSpPr>
          <p:nvPr>
            <p:ph type="sldImg"/>
          </p:nvPr>
        </p:nvSpPr>
        <p:spPr>
          <a:ln/>
        </p:spPr>
      </p:sp>
      <p:sp>
        <p:nvSpPr>
          <p:cNvPr id="1955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DCF9CB-4807-49A9-B067-8E2112600F54}" type="slidenum">
              <a:rPr lang="es-ES"/>
              <a:pPr/>
              <a:t>6</a:t>
            </a:fld>
            <a:endParaRPr lang="es-ES"/>
          </a:p>
        </p:txBody>
      </p:sp>
      <p:sp>
        <p:nvSpPr>
          <p:cNvPr id="196610" name="Rectangle 2"/>
          <p:cNvSpPr>
            <a:spLocks noRot="1" noChangeArrowheads="1" noTextEdit="1"/>
          </p:cNvSpPr>
          <p:nvPr>
            <p:ph type="sldImg"/>
          </p:nvPr>
        </p:nvSpPr>
        <p:spPr>
          <a:ln/>
        </p:spPr>
      </p:sp>
      <p:sp>
        <p:nvSpPr>
          <p:cNvPr id="1966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C85014-2883-41C7-8493-49428E83FFD8}" type="slidenum">
              <a:rPr lang="es-ES"/>
              <a:pPr/>
              <a:t>7</a:t>
            </a:fld>
            <a:endParaRPr lang="es-ES"/>
          </a:p>
        </p:txBody>
      </p:sp>
      <p:sp>
        <p:nvSpPr>
          <p:cNvPr id="197634" name="Rectangle 2"/>
          <p:cNvSpPr>
            <a:spLocks noRot="1" noChangeArrowheads="1" noTextEdit="1"/>
          </p:cNvSpPr>
          <p:nvPr>
            <p:ph type="sldImg"/>
          </p:nvPr>
        </p:nvSpPr>
        <p:spPr>
          <a:ln/>
        </p:spPr>
      </p:sp>
      <p:sp>
        <p:nvSpPr>
          <p:cNvPr id="1976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42802C-6AF6-4046-ACFF-BBD435BCEF47}" type="slidenum">
              <a:rPr lang="es-ES"/>
              <a:pPr/>
              <a:t>8</a:t>
            </a:fld>
            <a:endParaRPr lang="es-ES"/>
          </a:p>
        </p:txBody>
      </p:sp>
      <p:sp>
        <p:nvSpPr>
          <p:cNvPr id="13314" name="Rectangle 2"/>
          <p:cNvSpPr>
            <a:spLocks noRot="1" noChangeArrowheads="1" noTextEdit="1"/>
          </p:cNvSpPr>
          <p:nvPr>
            <p:ph type="sldImg"/>
          </p:nvPr>
        </p:nvSpPr>
        <p:spPr>
          <a:ln/>
        </p:spPr>
      </p:sp>
      <p:sp>
        <p:nvSpPr>
          <p:cNvPr id="133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C37AD8-541B-43F3-9F0C-CEE3331AA00B}" type="slidenum">
              <a:rPr lang="es-ES"/>
              <a:pPr/>
              <a:t>9</a:t>
            </a:fld>
            <a:endParaRPr lang="es-ES"/>
          </a:p>
        </p:txBody>
      </p:sp>
      <p:sp>
        <p:nvSpPr>
          <p:cNvPr id="29698" name="Rectangle 2"/>
          <p:cNvSpPr>
            <a:spLocks noRo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D06A49-AF5B-4286-8121-8BB0902984AA}" type="slidenum">
              <a:rPr lang="es-ES"/>
              <a:pPr/>
              <a:t>10</a:t>
            </a:fld>
            <a:endParaRPr lang="es-ES"/>
          </a:p>
        </p:txBody>
      </p:sp>
      <p:sp>
        <p:nvSpPr>
          <p:cNvPr id="52226" name="Rectangle 2"/>
          <p:cNvSpPr>
            <a:spLocks noRo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4FA50E-87DE-48FA-9442-239B8AF41C1E}" type="slidenum">
              <a:rPr lang="es-ES"/>
              <a:pPr/>
              <a:t>11</a:t>
            </a:fld>
            <a:endParaRPr lang="es-ES"/>
          </a:p>
        </p:txBody>
      </p:sp>
      <p:sp>
        <p:nvSpPr>
          <p:cNvPr id="53250" name="Rectangle 2"/>
          <p:cNvSpPr>
            <a:spLocks noRot="1"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578F0A-6CE0-4F8A-9868-F30E0804C49F}" type="slidenum">
              <a:rPr lang="es-ES"/>
              <a:pPr/>
              <a:t>12</a:t>
            </a:fld>
            <a:endParaRPr lang="es-ES"/>
          </a:p>
        </p:txBody>
      </p:sp>
      <p:sp>
        <p:nvSpPr>
          <p:cNvPr id="54274" name="Rectangle 2"/>
          <p:cNvSpPr>
            <a:spLocks noRo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273FD9-89A9-42A3-894C-2CA55AF3FFA6}" type="slidenum">
              <a:rPr lang="es-ES"/>
              <a:pPr/>
              <a:t>13</a:t>
            </a:fld>
            <a:endParaRPr lang="es-ES"/>
          </a:p>
        </p:txBody>
      </p:sp>
      <p:sp>
        <p:nvSpPr>
          <p:cNvPr id="55298" name="Rectangle 2"/>
          <p:cNvSpPr>
            <a:spLocks noRot="1"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D796A7-82E1-4F32-ACBF-FAD8E5437654}" type="slidenum">
              <a:rPr lang="es-ES"/>
              <a:pPr/>
              <a:t>14</a:t>
            </a:fld>
            <a:endParaRPr lang="es-ES"/>
          </a:p>
        </p:txBody>
      </p:sp>
      <p:sp>
        <p:nvSpPr>
          <p:cNvPr id="56322" name="Rectangle 2"/>
          <p:cNvSpPr>
            <a:spLocks noRo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ECAC1B-4425-4D50-82DC-5F0E1E84F276}" type="slidenum">
              <a:rPr lang="es-ES"/>
              <a:pPr/>
              <a:t>15</a:t>
            </a:fld>
            <a:endParaRPr lang="es-ES"/>
          </a:p>
        </p:txBody>
      </p:sp>
      <p:sp>
        <p:nvSpPr>
          <p:cNvPr id="57346" name="Rectangle 2"/>
          <p:cNvSpPr>
            <a:spLocks noRot="1"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FEAF6B-9330-4D0F-91CF-2BA862706C06}" type="slidenum">
              <a:rPr lang="es-ES"/>
              <a:pPr/>
              <a:t>16</a:t>
            </a:fld>
            <a:endParaRPr lang="es-ES"/>
          </a:p>
        </p:txBody>
      </p:sp>
      <p:sp>
        <p:nvSpPr>
          <p:cNvPr id="58370" name="Rectangle 2"/>
          <p:cNvSpPr>
            <a:spLocks noRo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FA1FB3-A969-43C4-AE4E-68B776144B95}" type="slidenum">
              <a:rPr lang="es-ES"/>
              <a:pPr/>
              <a:t>17</a:t>
            </a:fld>
            <a:endParaRPr lang="es-ES"/>
          </a:p>
        </p:txBody>
      </p:sp>
      <p:sp>
        <p:nvSpPr>
          <p:cNvPr id="51202" name="Rectangle 2"/>
          <p:cNvSpPr>
            <a:spLocks noRot="1" noChangeArrowheads="1" noTextEdit="1"/>
          </p:cNvSpPr>
          <p:nvPr>
            <p:ph type="sldImg"/>
          </p:nvPr>
        </p:nvSpPr>
        <p:spPr>
          <a:ln/>
        </p:spPr>
      </p:sp>
      <p:sp>
        <p:nvSpPr>
          <p:cNvPr id="512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44A650-39D4-44CF-BD6C-84348E111B5D}" type="slidenum">
              <a:rPr lang="es-ES"/>
              <a:pPr/>
              <a:t>18</a:t>
            </a:fld>
            <a:endParaRPr lang="es-ES"/>
          </a:p>
        </p:txBody>
      </p:sp>
      <p:sp>
        <p:nvSpPr>
          <p:cNvPr id="389122" name="Rectangle 2"/>
          <p:cNvSpPr>
            <a:spLocks noRot="1" noChangeArrowheads="1" noTextEdit="1"/>
          </p:cNvSpPr>
          <p:nvPr>
            <p:ph type="sldImg"/>
          </p:nvPr>
        </p:nvSpPr>
        <p:spPr>
          <a:ln/>
        </p:spPr>
      </p:sp>
      <p:sp>
        <p:nvSpPr>
          <p:cNvPr id="3891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A23BA8-44F7-4625-9919-3819006CFCA2}" type="slidenum">
              <a:rPr lang="es-ES"/>
              <a:pPr/>
              <a:t>19</a:t>
            </a:fld>
            <a:endParaRPr lang="es-ES"/>
          </a:p>
        </p:txBody>
      </p:sp>
      <p:sp>
        <p:nvSpPr>
          <p:cNvPr id="390146" name="Rectangle 2"/>
          <p:cNvSpPr>
            <a:spLocks noRot="1" noChangeArrowheads="1" noTextEdit="1"/>
          </p:cNvSpPr>
          <p:nvPr>
            <p:ph type="sldImg"/>
          </p:nvPr>
        </p:nvSpPr>
        <p:spPr>
          <a:ln/>
        </p:spPr>
      </p:sp>
      <p:sp>
        <p:nvSpPr>
          <p:cNvPr id="3901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DE3EFF-33B3-4E11-B1EC-9ADC578F43AA}" type="slidenum">
              <a:rPr lang="es-ES"/>
              <a:pPr/>
              <a:t>20</a:t>
            </a:fld>
            <a:endParaRPr lang="es-ES"/>
          </a:p>
        </p:txBody>
      </p:sp>
      <p:sp>
        <p:nvSpPr>
          <p:cNvPr id="423938" name="Rectangle 2"/>
          <p:cNvSpPr>
            <a:spLocks noRot="1" noChangeArrowheads="1" noTextEdit="1"/>
          </p:cNvSpPr>
          <p:nvPr>
            <p:ph type="sldImg"/>
          </p:nvPr>
        </p:nvSpPr>
        <p:spPr>
          <a:ln/>
        </p:spPr>
      </p:sp>
      <p:sp>
        <p:nvSpPr>
          <p:cNvPr id="4239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AA366D-4C93-46B6-9439-FF13D8FF22B3}" type="slidenum">
              <a:rPr lang="es-ES"/>
              <a:pPr/>
              <a:t>21</a:t>
            </a:fld>
            <a:endParaRPr lang="es-ES"/>
          </a:p>
        </p:txBody>
      </p:sp>
      <p:sp>
        <p:nvSpPr>
          <p:cNvPr id="391170" name="Rectangle 2"/>
          <p:cNvSpPr>
            <a:spLocks noRot="1" noChangeArrowheads="1" noTextEdit="1"/>
          </p:cNvSpPr>
          <p:nvPr>
            <p:ph type="sldImg"/>
          </p:nvPr>
        </p:nvSpPr>
        <p:spPr>
          <a:ln/>
        </p:spPr>
      </p:sp>
      <p:sp>
        <p:nvSpPr>
          <p:cNvPr id="3911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B6738C-99A7-4077-9FA2-E4EC6A401D77}" type="slidenum">
              <a:rPr lang="es-ES"/>
              <a:pPr/>
              <a:t>22</a:t>
            </a:fld>
            <a:endParaRPr lang="es-ES"/>
          </a:p>
        </p:txBody>
      </p:sp>
      <p:sp>
        <p:nvSpPr>
          <p:cNvPr id="392194" name="Rectangle 2"/>
          <p:cNvSpPr>
            <a:spLocks noRot="1" noChangeArrowheads="1" noTextEdit="1"/>
          </p:cNvSpPr>
          <p:nvPr>
            <p:ph type="sldImg"/>
          </p:nvPr>
        </p:nvSpPr>
        <p:spPr>
          <a:ln/>
        </p:spPr>
      </p:sp>
      <p:sp>
        <p:nvSpPr>
          <p:cNvPr id="3921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50628C-0E91-48B4-852D-17F7C1314A31}" type="slidenum">
              <a:rPr lang="es-ES"/>
              <a:pPr/>
              <a:t>23</a:t>
            </a:fld>
            <a:endParaRPr lang="es-ES"/>
          </a:p>
        </p:txBody>
      </p:sp>
      <p:sp>
        <p:nvSpPr>
          <p:cNvPr id="11266" name="Rectangle 2"/>
          <p:cNvSpPr>
            <a:spLocks noRo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623D8A-73A3-4E42-9811-5DFECBE15FD1}" type="slidenum">
              <a:rPr lang="es-ES"/>
              <a:pPr/>
              <a:t>24</a:t>
            </a:fld>
            <a:endParaRPr lang="es-ES"/>
          </a:p>
        </p:txBody>
      </p:sp>
      <p:sp>
        <p:nvSpPr>
          <p:cNvPr id="9218" name="Rectangle 2"/>
          <p:cNvSpPr>
            <a:spLocks noRot="1" noChangeArrowheads="1" noTextEdit="1"/>
          </p:cNvSpPr>
          <p:nvPr>
            <p:ph type="sldImg"/>
          </p:nvPr>
        </p:nvSpPr>
        <p:spPr>
          <a:ln/>
        </p:spPr>
      </p:sp>
      <p:sp>
        <p:nvSpPr>
          <p:cNvPr id="92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2CA548-1006-4EFD-87AB-0C22685CEF3F}" type="slidenum">
              <a:rPr lang="es-ES"/>
              <a:pPr/>
              <a:t>25</a:t>
            </a:fld>
            <a:endParaRPr lang="es-ES"/>
          </a:p>
        </p:txBody>
      </p:sp>
      <p:sp>
        <p:nvSpPr>
          <p:cNvPr id="393218" name="Rectangle 2"/>
          <p:cNvSpPr>
            <a:spLocks noRot="1" noChangeArrowheads="1" noTextEdit="1"/>
          </p:cNvSpPr>
          <p:nvPr>
            <p:ph type="sldImg"/>
          </p:nvPr>
        </p:nvSpPr>
        <p:spPr>
          <a:ln/>
        </p:spPr>
      </p:sp>
      <p:sp>
        <p:nvSpPr>
          <p:cNvPr id="3932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D1EF88-5AD6-4C59-93FD-CFE061560732}" type="slidenum">
              <a:rPr lang="es-ES"/>
              <a:pPr/>
              <a:t>26</a:t>
            </a:fld>
            <a:endParaRPr lang="es-ES"/>
          </a:p>
        </p:txBody>
      </p:sp>
      <p:sp>
        <p:nvSpPr>
          <p:cNvPr id="394242" name="Rectangle 2"/>
          <p:cNvSpPr>
            <a:spLocks noRot="1" noChangeArrowheads="1" noTextEdit="1"/>
          </p:cNvSpPr>
          <p:nvPr>
            <p:ph type="sldImg"/>
          </p:nvPr>
        </p:nvSpPr>
        <p:spPr>
          <a:ln/>
        </p:spPr>
      </p:sp>
      <p:sp>
        <p:nvSpPr>
          <p:cNvPr id="3942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5C55A2-9DB8-49CE-8134-53113C519B6F}" type="slidenum">
              <a:rPr lang="es-ES"/>
              <a:pPr/>
              <a:t>27</a:t>
            </a:fld>
            <a:endParaRPr lang="es-ES"/>
          </a:p>
        </p:txBody>
      </p:sp>
      <p:sp>
        <p:nvSpPr>
          <p:cNvPr id="8194" name="Rectangle 2"/>
          <p:cNvSpPr>
            <a:spLocks noRot="1"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651B3B-F5D3-4527-8733-1E1CBAFF7E14}" type="slidenum">
              <a:rPr lang="es-ES"/>
              <a:pPr/>
              <a:t>28</a:t>
            </a:fld>
            <a:endParaRPr lang="es-ES"/>
          </a:p>
        </p:txBody>
      </p:sp>
      <p:sp>
        <p:nvSpPr>
          <p:cNvPr id="199682" name="Rectangle 2"/>
          <p:cNvSpPr>
            <a:spLocks noRot="1" noChangeArrowheads="1" noTextEdit="1"/>
          </p:cNvSpPr>
          <p:nvPr>
            <p:ph type="sldImg"/>
          </p:nvPr>
        </p:nvSpPr>
        <p:spPr>
          <a:ln/>
        </p:spPr>
      </p:sp>
      <p:sp>
        <p:nvSpPr>
          <p:cNvPr id="1996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B03003-3002-4C21-B81D-F7DD5CB24F89}" type="slidenum">
              <a:rPr lang="es-ES"/>
              <a:pPr/>
              <a:t>29</a:t>
            </a:fld>
            <a:endParaRPr lang="es-ES"/>
          </a:p>
        </p:txBody>
      </p:sp>
      <p:sp>
        <p:nvSpPr>
          <p:cNvPr id="395266" name="Rectangle 2"/>
          <p:cNvSpPr>
            <a:spLocks noRot="1" noChangeArrowheads="1" noTextEdit="1"/>
          </p:cNvSpPr>
          <p:nvPr>
            <p:ph type="sldImg"/>
          </p:nvPr>
        </p:nvSpPr>
        <p:spPr>
          <a:ln/>
        </p:spPr>
      </p:sp>
      <p:sp>
        <p:nvSpPr>
          <p:cNvPr id="3952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EFBE2D-3C6E-440A-9D65-8168B05E0708}" type="slidenum">
              <a:rPr lang="es-ES"/>
              <a:pPr/>
              <a:t>30</a:t>
            </a:fld>
            <a:endParaRPr lang="es-ES"/>
          </a:p>
        </p:txBody>
      </p:sp>
      <p:sp>
        <p:nvSpPr>
          <p:cNvPr id="200706" name="Rectangle 2"/>
          <p:cNvSpPr>
            <a:spLocks noRot="1" noChangeArrowheads="1" noTextEdit="1"/>
          </p:cNvSpPr>
          <p:nvPr>
            <p:ph type="sldImg"/>
          </p:nvPr>
        </p:nvSpPr>
        <p:spPr>
          <a:ln/>
        </p:spPr>
      </p:sp>
      <p:sp>
        <p:nvSpPr>
          <p:cNvPr id="2007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979731-CD5F-4FCE-B4D7-EEDF7ED28A3F}" type="slidenum">
              <a:rPr lang="es-ES"/>
              <a:pPr/>
              <a:t>31</a:t>
            </a:fld>
            <a:endParaRPr lang="es-ES"/>
          </a:p>
        </p:txBody>
      </p:sp>
      <p:sp>
        <p:nvSpPr>
          <p:cNvPr id="211970" name="Rectangle 2"/>
          <p:cNvSpPr>
            <a:spLocks noRot="1" noChangeArrowheads="1" noTextEdit="1"/>
          </p:cNvSpPr>
          <p:nvPr>
            <p:ph type="sldImg"/>
          </p:nvPr>
        </p:nvSpPr>
        <p:spPr>
          <a:ln/>
        </p:spPr>
      </p:sp>
      <p:sp>
        <p:nvSpPr>
          <p:cNvPr id="2119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BB37A5-6DF8-411E-8D80-3F27B2FDA7E7}" type="slidenum">
              <a:rPr lang="es-ES"/>
              <a:pPr/>
              <a:t>32</a:t>
            </a:fld>
            <a:endParaRPr lang="es-ES"/>
          </a:p>
        </p:txBody>
      </p:sp>
      <p:sp>
        <p:nvSpPr>
          <p:cNvPr id="201730" name="Rectangle 2"/>
          <p:cNvSpPr>
            <a:spLocks noRot="1" noChangeArrowheads="1" noTextEdit="1"/>
          </p:cNvSpPr>
          <p:nvPr>
            <p:ph type="sldImg"/>
          </p:nvPr>
        </p:nvSpPr>
        <p:spPr>
          <a:ln/>
        </p:spPr>
      </p:sp>
      <p:sp>
        <p:nvSpPr>
          <p:cNvPr id="2017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9C8F8A-27D9-456A-8D75-B4FFDDA9CFB4}" type="slidenum">
              <a:rPr lang="es-ES"/>
              <a:pPr/>
              <a:t>33</a:t>
            </a:fld>
            <a:endParaRPr lang="es-ES"/>
          </a:p>
        </p:txBody>
      </p:sp>
      <p:sp>
        <p:nvSpPr>
          <p:cNvPr id="396290" name="Rectangle 2"/>
          <p:cNvSpPr>
            <a:spLocks noRot="1" noChangeArrowheads="1" noTextEdit="1"/>
          </p:cNvSpPr>
          <p:nvPr>
            <p:ph type="sldImg"/>
          </p:nvPr>
        </p:nvSpPr>
        <p:spPr>
          <a:ln/>
        </p:spPr>
      </p:sp>
      <p:sp>
        <p:nvSpPr>
          <p:cNvPr id="3962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77D375-A847-4897-9738-E82F19A5C3A6}" type="slidenum">
              <a:rPr lang="es-ES"/>
              <a:pPr/>
              <a:t>34</a:t>
            </a:fld>
            <a:endParaRPr lang="es-ES"/>
          </a:p>
        </p:txBody>
      </p:sp>
      <p:sp>
        <p:nvSpPr>
          <p:cNvPr id="397314" name="Rectangle 2"/>
          <p:cNvSpPr>
            <a:spLocks noRot="1" noChangeArrowheads="1" noTextEdit="1"/>
          </p:cNvSpPr>
          <p:nvPr>
            <p:ph type="sldImg"/>
          </p:nvPr>
        </p:nvSpPr>
        <p:spPr>
          <a:ln/>
        </p:spPr>
      </p:sp>
      <p:sp>
        <p:nvSpPr>
          <p:cNvPr id="3973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2AEFDB-32AF-458A-9CC6-B58591AB9E50}" type="slidenum">
              <a:rPr lang="es-ES"/>
              <a:pPr/>
              <a:t>35</a:t>
            </a:fld>
            <a:endParaRPr lang="es-ES"/>
          </a:p>
        </p:txBody>
      </p:sp>
      <p:sp>
        <p:nvSpPr>
          <p:cNvPr id="289794" name="Rectangle 2"/>
          <p:cNvSpPr>
            <a:spLocks noRot="1" noChangeArrowheads="1" noTextEdit="1"/>
          </p:cNvSpPr>
          <p:nvPr>
            <p:ph type="sldImg"/>
          </p:nvPr>
        </p:nvSpPr>
        <p:spPr>
          <a:ln/>
        </p:spPr>
      </p:sp>
      <p:sp>
        <p:nvSpPr>
          <p:cNvPr id="2897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802301-5DD3-4FE2-A6EA-32A1914B37BF}" type="slidenum">
              <a:rPr lang="es-ES"/>
              <a:pPr/>
              <a:t>36</a:t>
            </a:fld>
            <a:endParaRPr lang="es-ES"/>
          </a:p>
        </p:txBody>
      </p:sp>
      <p:sp>
        <p:nvSpPr>
          <p:cNvPr id="291842" name="Rectangle 2"/>
          <p:cNvSpPr>
            <a:spLocks noRot="1" noChangeArrowheads="1" noTextEdit="1"/>
          </p:cNvSpPr>
          <p:nvPr>
            <p:ph type="sldImg"/>
          </p:nvPr>
        </p:nvSpPr>
        <p:spPr>
          <a:ln/>
        </p:spPr>
      </p:sp>
      <p:sp>
        <p:nvSpPr>
          <p:cNvPr id="2918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2F7B2A-D985-4863-A7B1-3239465AC3C7}" type="slidenum">
              <a:rPr lang="es-ES"/>
              <a:pPr/>
              <a:t>37</a:t>
            </a:fld>
            <a:endParaRPr lang="es-ES"/>
          </a:p>
        </p:txBody>
      </p:sp>
      <p:sp>
        <p:nvSpPr>
          <p:cNvPr id="293890" name="Rectangle 2"/>
          <p:cNvSpPr>
            <a:spLocks noRot="1" noChangeArrowheads="1" noTextEdit="1"/>
          </p:cNvSpPr>
          <p:nvPr>
            <p:ph type="sldImg"/>
          </p:nvPr>
        </p:nvSpPr>
        <p:spPr>
          <a:ln/>
        </p:spPr>
      </p:sp>
      <p:sp>
        <p:nvSpPr>
          <p:cNvPr id="2938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E7037B-4295-42E5-8DE8-42900E9FD04D}" type="slidenum">
              <a:rPr lang="es-ES"/>
              <a:pPr/>
              <a:t>38</a:t>
            </a:fld>
            <a:endParaRPr lang="es-ES"/>
          </a:p>
        </p:txBody>
      </p:sp>
      <p:sp>
        <p:nvSpPr>
          <p:cNvPr id="295938" name="Rectangle 2"/>
          <p:cNvSpPr>
            <a:spLocks noRot="1" noChangeArrowheads="1" noTextEdit="1"/>
          </p:cNvSpPr>
          <p:nvPr>
            <p:ph type="sldImg"/>
          </p:nvPr>
        </p:nvSpPr>
        <p:spPr>
          <a:ln/>
        </p:spPr>
      </p:sp>
      <p:sp>
        <p:nvSpPr>
          <p:cNvPr id="2959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8B2867-B6E4-4690-9A0D-34E0B088AE74}" type="slidenum">
              <a:rPr lang="es-ES"/>
              <a:pPr/>
              <a:t>39</a:t>
            </a:fld>
            <a:endParaRPr lang="es-ES"/>
          </a:p>
        </p:txBody>
      </p:sp>
      <p:sp>
        <p:nvSpPr>
          <p:cNvPr id="297986" name="Rectangle 2"/>
          <p:cNvSpPr>
            <a:spLocks noRot="1" noChangeArrowheads="1" noTextEdit="1"/>
          </p:cNvSpPr>
          <p:nvPr>
            <p:ph type="sldImg"/>
          </p:nvPr>
        </p:nvSpPr>
        <p:spPr>
          <a:ln/>
        </p:spPr>
      </p:sp>
      <p:sp>
        <p:nvSpPr>
          <p:cNvPr id="2979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5DC608-CB3F-4C0E-BAA5-30F281A323C4}" type="slidenum">
              <a:rPr lang="es-ES"/>
              <a:pPr/>
              <a:t>40</a:t>
            </a:fld>
            <a:endParaRPr lang="es-ES"/>
          </a:p>
        </p:txBody>
      </p:sp>
      <p:sp>
        <p:nvSpPr>
          <p:cNvPr id="368642" name="Rectangle 2"/>
          <p:cNvSpPr>
            <a:spLocks noRot="1" noChangeArrowheads="1" noTextEdit="1"/>
          </p:cNvSpPr>
          <p:nvPr>
            <p:ph type="sldImg"/>
          </p:nvPr>
        </p:nvSpPr>
        <p:spPr>
          <a:ln/>
        </p:spPr>
      </p:sp>
      <p:sp>
        <p:nvSpPr>
          <p:cNvPr id="3686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B4B942-9571-421B-B425-8446D89FC67D}" type="slidenum">
              <a:rPr lang="es-ES"/>
              <a:pPr/>
              <a:t>41</a:t>
            </a:fld>
            <a:endParaRPr lang="es-ES"/>
          </a:p>
        </p:txBody>
      </p:sp>
      <p:sp>
        <p:nvSpPr>
          <p:cNvPr id="424962" name="Rectangle 2"/>
          <p:cNvSpPr>
            <a:spLocks noRot="1" noChangeArrowheads="1" noTextEdit="1"/>
          </p:cNvSpPr>
          <p:nvPr>
            <p:ph type="sldImg"/>
          </p:nvPr>
        </p:nvSpPr>
        <p:spPr>
          <a:ln/>
        </p:spPr>
      </p:sp>
      <p:sp>
        <p:nvSpPr>
          <p:cNvPr id="4249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70C443-4231-4D2B-99BF-C70D4ACD75AD}" type="slidenum">
              <a:rPr lang="es-ES"/>
              <a:pPr/>
              <a:t>42</a:t>
            </a:fld>
            <a:endParaRPr lang="es-ES"/>
          </a:p>
        </p:txBody>
      </p:sp>
      <p:sp>
        <p:nvSpPr>
          <p:cNvPr id="300034" name="Rectangle 2"/>
          <p:cNvSpPr>
            <a:spLocks noRot="1" noChangeArrowheads="1" noTextEdit="1"/>
          </p:cNvSpPr>
          <p:nvPr>
            <p:ph type="sldImg"/>
          </p:nvPr>
        </p:nvSpPr>
        <p:spPr>
          <a:ln/>
        </p:spPr>
      </p:sp>
      <p:sp>
        <p:nvSpPr>
          <p:cNvPr id="3000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5DC75F-2961-4FAE-AEE4-9A4EC3E229C0}" type="slidenum">
              <a:rPr lang="es-ES"/>
              <a:pPr/>
              <a:t>43</a:t>
            </a:fld>
            <a:endParaRPr lang="es-ES"/>
          </a:p>
        </p:txBody>
      </p:sp>
      <p:sp>
        <p:nvSpPr>
          <p:cNvPr id="302082" name="Rectangle 2"/>
          <p:cNvSpPr>
            <a:spLocks noRot="1" noChangeArrowheads="1" noTextEdit="1"/>
          </p:cNvSpPr>
          <p:nvPr>
            <p:ph type="sldImg"/>
          </p:nvPr>
        </p:nvSpPr>
        <p:spPr>
          <a:ln/>
        </p:spPr>
      </p:sp>
      <p:sp>
        <p:nvSpPr>
          <p:cNvPr id="3020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1F5216-9AFB-46AD-9029-45F9CE1BCAD9}" type="slidenum">
              <a:rPr lang="es-ES"/>
              <a:pPr/>
              <a:t>44</a:t>
            </a:fld>
            <a:endParaRPr lang="es-ES"/>
          </a:p>
        </p:txBody>
      </p:sp>
      <p:sp>
        <p:nvSpPr>
          <p:cNvPr id="304130" name="Rectangle 2"/>
          <p:cNvSpPr>
            <a:spLocks noRot="1" noChangeArrowheads="1" noTextEdit="1"/>
          </p:cNvSpPr>
          <p:nvPr>
            <p:ph type="sldImg"/>
          </p:nvPr>
        </p:nvSpPr>
        <p:spPr>
          <a:ln/>
        </p:spPr>
      </p:sp>
      <p:sp>
        <p:nvSpPr>
          <p:cNvPr id="3041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F3D935B-1704-4B84-94E9-489FC0BF97BC}" type="slidenum">
              <a:rPr lang="es-ES"/>
              <a:pPr/>
              <a:t>45</a:t>
            </a:fld>
            <a:endParaRPr lang="es-ES"/>
          </a:p>
        </p:txBody>
      </p:sp>
      <p:sp>
        <p:nvSpPr>
          <p:cNvPr id="30617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C7BC67F3-C71B-48C7-9857-16C509A9CAE8}" type="slidenum">
              <a:rPr lang="es-ES" sz="1200"/>
              <a:pPr algn="r"/>
              <a:t>45</a:t>
            </a:fld>
            <a:endParaRPr lang="es-ES" sz="1200"/>
          </a:p>
        </p:txBody>
      </p:sp>
      <p:sp>
        <p:nvSpPr>
          <p:cNvPr id="306179" name="Rectangle 2"/>
          <p:cNvSpPr>
            <a:spLocks noRot="1" noChangeArrowheads="1" noTextEdit="1"/>
          </p:cNvSpPr>
          <p:nvPr>
            <p:ph type="sldImg"/>
          </p:nvPr>
        </p:nvSpPr>
        <p:spPr>
          <a:ln/>
        </p:spPr>
      </p:sp>
      <p:sp>
        <p:nvSpPr>
          <p:cNvPr id="306180"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BBA44043-03E3-45C9-ACE3-0247D481AF54}" type="slidenum">
              <a:rPr lang="es-ES"/>
              <a:pPr/>
              <a:t>46</a:t>
            </a:fld>
            <a:endParaRPr lang="es-ES"/>
          </a:p>
        </p:txBody>
      </p:sp>
      <p:sp>
        <p:nvSpPr>
          <p:cNvPr id="30822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759A9E0E-489A-4D14-A9BB-EFDAFF7E3F89}" type="slidenum">
              <a:rPr lang="es-ES" sz="1200"/>
              <a:pPr algn="r"/>
              <a:t>46</a:t>
            </a:fld>
            <a:endParaRPr lang="es-ES" sz="1200"/>
          </a:p>
        </p:txBody>
      </p:sp>
      <p:sp>
        <p:nvSpPr>
          <p:cNvPr id="308227" name="Rectangle 2"/>
          <p:cNvSpPr>
            <a:spLocks noRot="1" noChangeArrowheads="1" noTextEdit="1"/>
          </p:cNvSpPr>
          <p:nvPr>
            <p:ph type="sldImg"/>
          </p:nvPr>
        </p:nvSpPr>
        <p:spPr>
          <a:ln/>
        </p:spPr>
      </p:sp>
      <p:sp>
        <p:nvSpPr>
          <p:cNvPr id="308228"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CC729968-5CAF-42DE-8106-1127BC824E7F}" type="slidenum">
              <a:rPr lang="es-ES"/>
              <a:pPr/>
              <a:t>47</a:t>
            </a:fld>
            <a:endParaRPr lang="es-ES"/>
          </a:p>
        </p:txBody>
      </p:sp>
      <p:sp>
        <p:nvSpPr>
          <p:cNvPr id="31027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25151BC-7EFE-464F-92EE-65FFC4682D00}" type="slidenum">
              <a:rPr lang="es-ES" sz="1200"/>
              <a:pPr algn="r"/>
              <a:t>47</a:t>
            </a:fld>
            <a:endParaRPr lang="es-ES" sz="1200"/>
          </a:p>
        </p:txBody>
      </p:sp>
      <p:sp>
        <p:nvSpPr>
          <p:cNvPr id="310275" name="Rectangle 2"/>
          <p:cNvSpPr>
            <a:spLocks noRot="1" noChangeArrowheads="1" noTextEdit="1"/>
          </p:cNvSpPr>
          <p:nvPr>
            <p:ph type="sldImg"/>
          </p:nvPr>
        </p:nvSpPr>
        <p:spPr>
          <a:ln/>
        </p:spPr>
      </p:sp>
      <p:sp>
        <p:nvSpPr>
          <p:cNvPr id="310276"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DD8E9B2-FDCC-447E-8B7A-4E4D6C1DF7D2}" type="slidenum">
              <a:rPr lang="es-ES"/>
              <a:pPr/>
              <a:t>48</a:t>
            </a:fld>
            <a:endParaRPr lang="es-ES"/>
          </a:p>
        </p:txBody>
      </p:sp>
      <p:sp>
        <p:nvSpPr>
          <p:cNvPr id="31232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88322662-142C-4C3E-B0A1-F1E34351A0B0}" type="slidenum">
              <a:rPr lang="es-ES" sz="1200"/>
              <a:pPr algn="r"/>
              <a:t>48</a:t>
            </a:fld>
            <a:endParaRPr lang="es-ES" sz="1200"/>
          </a:p>
        </p:txBody>
      </p:sp>
      <p:sp>
        <p:nvSpPr>
          <p:cNvPr id="312323" name="Rectangle 2"/>
          <p:cNvSpPr>
            <a:spLocks noRot="1" noChangeArrowheads="1" noTextEdit="1"/>
          </p:cNvSpPr>
          <p:nvPr>
            <p:ph type="sldImg"/>
          </p:nvPr>
        </p:nvSpPr>
        <p:spPr>
          <a:ln/>
        </p:spPr>
      </p:sp>
      <p:sp>
        <p:nvSpPr>
          <p:cNvPr id="312324"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48F2DB6-EC52-49AF-921B-702DFD4A1112}" type="slidenum">
              <a:rPr lang="es-ES"/>
              <a:pPr/>
              <a:t>49</a:t>
            </a:fld>
            <a:endParaRPr lang="es-ES"/>
          </a:p>
        </p:txBody>
      </p:sp>
      <p:sp>
        <p:nvSpPr>
          <p:cNvPr id="31437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0C2DBC6-E4EC-477E-AAE6-65EEDFC2554A}" type="slidenum">
              <a:rPr lang="es-ES" sz="1200"/>
              <a:pPr algn="r"/>
              <a:t>49</a:t>
            </a:fld>
            <a:endParaRPr lang="es-ES" sz="1200"/>
          </a:p>
        </p:txBody>
      </p:sp>
      <p:sp>
        <p:nvSpPr>
          <p:cNvPr id="314371" name="Rectangle 2"/>
          <p:cNvSpPr>
            <a:spLocks noRot="1" noChangeArrowheads="1" noTextEdit="1"/>
          </p:cNvSpPr>
          <p:nvPr>
            <p:ph type="sldImg"/>
          </p:nvPr>
        </p:nvSpPr>
        <p:spPr>
          <a:ln/>
        </p:spPr>
      </p:sp>
      <p:sp>
        <p:nvSpPr>
          <p:cNvPr id="314372"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56139D46-AB32-4AF9-8EDB-D837529E1671}" type="slidenum">
              <a:rPr lang="es-ES"/>
              <a:pPr/>
              <a:t>50</a:t>
            </a:fld>
            <a:endParaRPr lang="es-ES"/>
          </a:p>
        </p:txBody>
      </p:sp>
      <p:sp>
        <p:nvSpPr>
          <p:cNvPr id="31641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0252DA45-EBBC-4EDE-9825-9CCFF5DBC1D9}" type="slidenum">
              <a:rPr lang="es-ES" sz="1200"/>
              <a:pPr algn="r"/>
              <a:t>50</a:t>
            </a:fld>
            <a:endParaRPr lang="es-ES" sz="1200"/>
          </a:p>
        </p:txBody>
      </p:sp>
      <p:sp>
        <p:nvSpPr>
          <p:cNvPr id="316419" name="Rectangle 2"/>
          <p:cNvSpPr>
            <a:spLocks noRot="1" noChangeArrowheads="1" noTextEdit="1"/>
          </p:cNvSpPr>
          <p:nvPr>
            <p:ph type="sldImg"/>
          </p:nvPr>
        </p:nvSpPr>
        <p:spPr>
          <a:ln/>
        </p:spPr>
      </p:sp>
      <p:sp>
        <p:nvSpPr>
          <p:cNvPr id="316420"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44C391C0-7EC3-4083-BC7C-3E0C99167871}" type="slidenum">
              <a:rPr lang="es-ES"/>
              <a:pPr/>
              <a:t>51</a:t>
            </a:fld>
            <a:endParaRPr lang="es-ES"/>
          </a:p>
        </p:txBody>
      </p:sp>
      <p:sp>
        <p:nvSpPr>
          <p:cNvPr id="31846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B0E46259-AAE0-412D-AE6E-C18ABB736356}" type="slidenum">
              <a:rPr lang="es-ES" sz="1200"/>
              <a:pPr algn="r"/>
              <a:t>51</a:t>
            </a:fld>
            <a:endParaRPr lang="es-ES" sz="1200"/>
          </a:p>
        </p:txBody>
      </p:sp>
      <p:sp>
        <p:nvSpPr>
          <p:cNvPr id="318467" name="Rectangle 2"/>
          <p:cNvSpPr>
            <a:spLocks noRot="1" noChangeArrowheads="1" noTextEdit="1"/>
          </p:cNvSpPr>
          <p:nvPr>
            <p:ph type="sldImg"/>
          </p:nvPr>
        </p:nvSpPr>
        <p:spPr>
          <a:ln/>
        </p:spPr>
      </p:sp>
      <p:sp>
        <p:nvSpPr>
          <p:cNvPr id="318468"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1C6743-6F5C-4144-AD91-9A6ECD79D439}" type="slidenum">
              <a:rPr lang="es-ES"/>
              <a:pPr/>
              <a:t>52</a:t>
            </a:fld>
            <a:endParaRPr lang="es-ES"/>
          </a:p>
        </p:txBody>
      </p:sp>
      <p:sp>
        <p:nvSpPr>
          <p:cNvPr id="320514" name="Rectangle 2"/>
          <p:cNvSpPr>
            <a:spLocks noRot="1" noChangeArrowheads="1" noTextEdit="1"/>
          </p:cNvSpPr>
          <p:nvPr>
            <p:ph type="sldImg"/>
          </p:nvPr>
        </p:nvSpPr>
        <p:spPr>
          <a:ln/>
        </p:spPr>
      </p:sp>
      <p:sp>
        <p:nvSpPr>
          <p:cNvPr id="3205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1193A5-888B-46CC-913A-B7BD89DF1639}" type="slidenum">
              <a:rPr lang="es-ES"/>
              <a:pPr/>
              <a:t>53</a:t>
            </a:fld>
            <a:endParaRPr lang="es-ES"/>
          </a:p>
        </p:txBody>
      </p:sp>
      <p:sp>
        <p:nvSpPr>
          <p:cNvPr id="322562" name="Rectangle 2"/>
          <p:cNvSpPr>
            <a:spLocks noRot="1" noChangeArrowheads="1" noTextEdit="1"/>
          </p:cNvSpPr>
          <p:nvPr>
            <p:ph type="sldImg"/>
          </p:nvPr>
        </p:nvSpPr>
        <p:spPr>
          <a:ln/>
        </p:spPr>
      </p:sp>
      <p:sp>
        <p:nvSpPr>
          <p:cNvPr id="3225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E38DE2-B14C-42C5-AF2E-60D5FE575FBA}" type="slidenum">
              <a:rPr lang="es-ES"/>
              <a:pPr/>
              <a:t>54</a:t>
            </a:fld>
            <a:endParaRPr lang="es-ES"/>
          </a:p>
        </p:txBody>
      </p:sp>
      <p:sp>
        <p:nvSpPr>
          <p:cNvPr id="324610" name="Rectangle 2"/>
          <p:cNvSpPr>
            <a:spLocks noRot="1" noChangeArrowheads="1" noTextEdit="1"/>
          </p:cNvSpPr>
          <p:nvPr>
            <p:ph type="sldImg"/>
          </p:nvPr>
        </p:nvSpPr>
        <p:spPr>
          <a:ln/>
        </p:spPr>
      </p:sp>
      <p:sp>
        <p:nvSpPr>
          <p:cNvPr id="3246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6EA6BCC-176D-4A9E-BD30-0B97BFAD87C6}" type="slidenum">
              <a:rPr lang="es-ES"/>
              <a:pPr/>
              <a:t>55</a:t>
            </a:fld>
            <a:endParaRPr lang="es-ES"/>
          </a:p>
        </p:txBody>
      </p:sp>
      <p:sp>
        <p:nvSpPr>
          <p:cNvPr id="326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4DFDC54-AF6A-4281-96F1-048E48D26B5F}" type="slidenum">
              <a:rPr lang="es-ES" sz="1200"/>
              <a:pPr algn="r"/>
              <a:t>55</a:t>
            </a:fld>
            <a:endParaRPr lang="es-ES" sz="1200"/>
          </a:p>
        </p:txBody>
      </p:sp>
      <p:sp>
        <p:nvSpPr>
          <p:cNvPr id="326659" name="Rectangle 2"/>
          <p:cNvSpPr>
            <a:spLocks noRot="1" noChangeArrowheads="1" noTextEdit="1"/>
          </p:cNvSpPr>
          <p:nvPr>
            <p:ph type="sldImg"/>
          </p:nvPr>
        </p:nvSpPr>
        <p:spPr>
          <a:ln/>
        </p:spPr>
      </p:sp>
      <p:sp>
        <p:nvSpPr>
          <p:cNvPr id="326660"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4305CB-55DE-4DB8-8735-D3FFC6BD2ED9}" type="slidenum">
              <a:rPr lang="es-ES"/>
              <a:pPr/>
              <a:t>56</a:t>
            </a:fld>
            <a:endParaRPr lang="es-ES"/>
          </a:p>
        </p:txBody>
      </p:sp>
      <p:sp>
        <p:nvSpPr>
          <p:cNvPr id="328706" name="Rectangle 2"/>
          <p:cNvSpPr>
            <a:spLocks noRot="1" noChangeArrowheads="1" noTextEdit="1"/>
          </p:cNvSpPr>
          <p:nvPr>
            <p:ph type="sldImg"/>
          </p:nvPr>
        </p:nvSpPr>
        <p:spPr>
          <a:ln/>
        </p:spPr>
      </p:sp>
      <p:sp>
        <p:nvSpPr>
          <p:cNvPr id="3287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07201F33-7B2A-4B72-8C63-5AE8066515FD}" type="slidenum">
              <a:rPr lang="es-ES"/>
              <a:pPr/>
              <a:t>57</a:t>
            </a:fld>
            <a:endParaRPr lang="es-ES"/>
          </a:p>
        </p:txBody>
      </p:sp>
      <p:sp>
        <p:nvSpPr>
          <p:cNvPr id="330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FA277F3C-1F96-4060-A1D9-EF63FFD4448C}" type="slidenum">
              <a:rPr lang="es-ES" sz="1200"/>
              <a:pPr algn="r"/>
              <a:t>57</a:t>
            </a:fld>
            <a:endParaRPr lang="es-ES" sz="1200"/>
          </a:p>
        </p:txBody>
      </p:sp>
      <p:sp>
        <p:nvSpPr>
          <p:cNvPr id="330755" name="Rectangle 2"/>
          <p:cNvSpPr>
            <a:spLocks noRot="1" noChangeArrowheads="1" noTextEdit="1"/>
          </p:cNvSpPr>
          <p:nvPr>
            <p:ph type="sldImg"/>
          </p:nvPr>
        </p:nvSpPr>
        <p:spPr>
          <a:ln/>
        </p:spPr>
      </p:sp>
      <p:sp>
        <p:nvSpPr>
          <p:cNvPr id="330756"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C108B1-3D13-4199-A0A7-99DAA9567CB6}" type="slidenum">
              <a:rPr lang="es-ES"/>
              <a:pPr/>
              <a:t>58</a:t>
            </a:fld>
            <a:endParaRPr lang="es-ES"/>
          </a:p>
        </p:txBody>
      </p:sp>
      <p:sp>
        <p:nvSpPr>
          <p:cNvPr id="332802" name="Rectangle 2"/>
          <p:cNvSpPr>
            <a:spLocks noRot="1" noChangeArrowheads="1" noTextEdit="1"/>
          </p:cNvSpPr>
          <p:nvPr>
            <p:ph type="sldImg"/>
          </p:nvPr>
        </p:nvSpPr>
        <p:spPr>
          <a:ln/>
        </p:spPr>
      </p:sp>
      <p:sp>
        <p:nvSpPr>
          <p:cNvPr id="3328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4EA4D9-0186-4AB6-A625-92CE03E2CD19}" type="slidenum">
              <a:rPr lang="es-ES"/>
              <a:pPr/>
              <a:t>59</a:t>
            </a:fld>
            <a:endParaRPr lang="es-ES"/>
          </a:p>
        </p:txBody>
      </p:sp>
      <p:sp>
        <p:nvSpPr>
          <p:cNvPr id="334850" name="Rectangle 2"/>
          <p:cNvSpPr>
            <a:spLocks noRot="1" noChangeArrowheads="1" noTextEdit="1"/>
          </p:cNvSpPr>
          <p:nvPr>
            <p:ph type="sldImg"/>
          </p:nvPr>
        </p:nvSpPr>
        <p:spPr>
          <a:ln/>
        </p:spPr>
      </p:sp>
      <p:sp>
        <p:nvSpPr>
          <p:cNvPr id="3348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7BA134-CBB3-4B72-B04D-B9ABBF063C90}" type="slidenum">
              <a:rPr lang="es-ES"/>
              <a:pPr/>
              <a:t>60</a:t>
            </a:fld>
            <a:endParaRPr lang="es-ES"/>
          </a:p>
        </p:txBody>
      </p:sp>
      <p:sp>
        <p:nvSpPr>
          <p:cNvPr id="336898" name="Rectangle 2"/>
          <p:cNvSpPr>
            <a:spLocks noRot="1" noChangeArrowheads="1" noTextEdit="1"/>
          </p:cNvSpPr>
          <p:nvPr>
            <p:ph type="sldImg"/>
          </p:nvPr>
        </p:nvSpPr>
        <p:spPr>
          <a:ln/>
        </p:spPr>
      </p:sp>
      <p:sp>
        <p:nvSpPr>
          <p:cNvPr id="3368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17112A-A4E5-433F-8DB0-F003E6E275DB}" type="slidenum">
              <a:rPr lang="es-ES"/>
              <a:pPr/>
              <a:t>61</a:t>
            </a:fld>
            <a:endParaRPr lang="es-ES"/>
          </a:p>
        </p:txBody>
      </p:sp>
      <p:sp>
        <p:nvSpPr>
          <p:cNvPr id="398338" name="Rectangle 2"/>
          <p:cNvSpPr>
            <a:spLocks noRot="1" noChangeArrowheads="1" noTextEdit="1"/>
          </p:cNvSpPr>
          <p:nvPr>
            <p:ph type="sldImg"/>
          </p:nvPr>
        </p:nvSpPr>
        <p:spPr>
          <a:ln/>
        </p:spPr>
      </p:sp>
      <p:sp>
        <p:nvSpPr>
          <p:cNvPr id="3983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0F8B11-4767-42A0-9B77-338673CCA287}" type="slidenum">
              <a:rPr lang="es-ES"/>
              <a:pPr/>
              <a:t>62</a:t>
            </a:fld>
            <a:endParaRPr lang="es-ES"/>
          </a:p>
        </p:txBody>
      </p:sp>
      <p:sp>
        <p:nvSpPr>
          <p:cNvPr id="342018" name="Rectangle 2"/>
          <p:cNvSpPr>
            <a:spLocks noRot="1" noChangeArrowheads="1" noTextEdit="1"/>
          </p:cNvSpPr>
          <p:nvPr>
            <p:ph type="sldImg"/>
          </p:nvPr>
        </p:nvSpPr>
        <p:spPr>
          <a:ln/>
        </p:spPr>
      </p:sp>
      <p:sp>
        <p:nvSpPr>
          <p:cNvPr id="3420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81B773-E8B8-41B5-A044-40BF02549625}" type="slidenum">
              <a:rPr lang="es-ES"/>
              <a:pPr/>
              <a:t>63</a:t>
            </a:fld>
            <a:endParaRPr lang="es-ES"/>
          </a:p>
        </p:txBody>
      </p:sp>
      <p:sp>
        <p:nvSpPr>
          <p:cNvPr id="344066" name="Rectangle 2"/>
          <p:cNvSpPr>
            <a:spLocks noRot="1" noChangeArrowheads="1" noTextEdit="1"/>
          </p:cNvSpPr>
          <p:nvPr>
            <p:ph type="sldImg"/>
          </p:nvPr>
        </p:nvSpPr>
        <p:spPr>
          <a:ln/>
        </p:spPr>
      </p:sp>
      <p:sp>
        <p:nvSpPr>
          <p:cNvPr id="3440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6D26C4-2B73-46EE-9831-77D67045D244}" type="slidenum">
              <a:rPr lang="es-ES"/>
              <a:pPr/>
              <a:t>64</a:t>
            </a:fld>
            <a:endParaRPr lang="es-ES"/>
          </a:p>
        </p:txBody>
      </p:sp>
      <p:sp>
        <p:nvSpPr>
          <p:cNvPr id="348162" name="Rectangle 2"/>
          <p:cNvSpPr>
            <a:spLocks noRot="1" noChangeArrowheads="1" noTextEdit="1"/>
          </p:cNvSpPr>
          <p:nvPr>
            <p:ph type="sldImg"/>
          </p:nvPr>
        </p:nvSpPr>
        <p:spPr>
          <a:ln/>
        </p:spPr>
      </p:sp>
      <p:sp>
        <p:nvSpPr>
          <p:cNvPr id="3481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A25EF0-A06D-4656-B232-418A36ACF180}" type="slidenum">
              <a:rPr lang="es-ES"/>
              <a:pPr/>
              <a:t>65</a:t>
            </a:fld>
            <a:endParaRPr lang="es-ES"/>
          </a:p>
        </p:txBody>
      </p:sp>
      <p:sp>
        <p:nvSpPr>
          <p:cNvPr id="350210" name="Rectangle 2"/>
          <p:cNvSpPr>
            <a:spLocks noRot="1" noChangeArrowheads="1" noTextEdit="1"/>
          </p:cNvSpPr>
          <p:nvPr>
            <p:ph type="sldImg"/>
          </p:nvPr>
        </p:nvSpPr>
        <p:spPr>
          <a:ln/>
        </p:spPr>
      </p:sp>
      <p:sp>
        <p:nvSpPr>
          <p:cNvPr id="3502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848E4C-60EB-48BA-8BB2-D56F9AC7A0C6}" type="slidenum">
              <a:rPr lang="es-ES"/>
              <a:pPr/>
              <a:t>66</a:t>
            </a:fld>
            <a:endParaRPr lang="es-ES"/>
          </a:p>
        </p:txBody>
      </p:sp>
      <p:sp>
        <p:nvSpPr>
          <p:cNvPr id="352258" name="Rectangle 2"/>
          <p:cNvSpPr>
            <a:spLocks noRot="1" noChangeArrowheads="1" noTextEdit="1"/>
          </p:cNvSpPr>
          <p:nvPr>
            <p:ph type="sldImg"/>
          </p:nvPr>
        </p:nvSpPr>
        <p:spPr>
          <a:ln/>
        </p:spPr>
      </p:sp>
      <p:sp>
        <p:nvSpPr>
          <p:cNvPr id="3522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B3E6BE-D61A-4BD3-BFC4-4CCF3C70B823}" type="slidenum">
              <a:rPr lang="es-ES"/>
              <a:pPr/>
              <a:t>67</a:t>
            </a:fld>
            <a:endParaRPr lang="es-ES"/>
          </a:p>
        </p:txBody>
      </p:sp>
      <p:sp>
        <p:nvSpPr>
          <p:cNvPr id="399362" name="Rectangle 2"/>
          <p:cNvSpPr>
            <a:spLocks noRot="1" noChangeArrowheads="1" noTextEdit="1"/>
          </p:cNvSpPr>
          <p:nvPr>
            <p:ph type="sldImg"/>
          </p:nvPr>
        </p:nvSpPr>
        <p:spPr>
          <a:ln/>
        </p:spPr>
      </p:sp>
      <p:sp>
        <p:nvSpPr>
          <p:cNvPr id="3993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A96F10-CBBC-429B-A8DF-134B864BAC17}" type="slidenum">
              <a:rPr lang="es-ES"/>
              <a:pPr/>
              <a:t>68</a:t>
            </a:fld>
            <a:endParaRPr lang="es-ES"/>
          </a:p>
        </p:txBody>
      </p:sp>
      <p:sp>
        <p:nvSpPr>
          <p:cNvPr id="400386" name="Rectangle 2"/>
          <p:cNvSpPr>
            <a:spLocks noRot="1" noChangeArrowheads="1" noTextEdit="1"/>
          </p:cNvSpPr>
          <p:nvPr>
            <p:ph type="sldImg"/>
          </p:nvPr>
        </p:nvSpPr>
        <p:spPr>
          <a:ln/>
        </p:spPr>
      </p:sp>
      <p:sp>
        <p:nvSpPr>
          <p:cNvPr id="4003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0DF21D-5654-4CD1-ACA0-7095B853E12E}" type="slidenum">
              <a:rPr lang="es-ES"/>
              <a:pPr/>
              <a:t>69</a:t>
            </a:fld>
            <a:endParaRPr lang="es-ES"/>
          </a:p>
        </p:txBody>
      </p:sp>
      <p:sp>
        <p:nvSpPr>
          <p:cNvPr id="401410" name="Rectangle 2"/>
          <p:cNvSpPr>
            <a:spLocks noRot="1" noChangeArrowheads="1" noTextEdit="1"/>
          </p:cNvSpPr>
          <p:nvPr>
            <p:ph type="sldImg"/>
          </p:nvPr>
        </p:nvSpPr>
        <p:spPr>
          <a:ln/>
        </p:spPr>
      </p:sp>
      <p:sp>
        <p:nvSpPr>
          <p:cNvPr id="4014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45DAD3-86E1-40A9-9027-100EC97DB091}" type="slidenum">
              <a:rPr lang="es-ES"/>
              <a:pPr/>
              <a:t>70</a:t>
            </a:fld>
            <a:endParaRPr lang="es-ES"/>
          </a:p>
        </p:txBody>
      </p:sp>
      <p:sp>
        <p:nvSpPr>
          <p:cNvPr id="425986" name="Rectangle 2"/>
          <p:cNvSpPr>
            <a:spLocks noRot="1" noChangeArrowheads="1" noTextEdit="1"/>
          </p:cNvSpPr>
          <p:nvPr>
            <p:ph type="sldImg"/>
          </p:nvPr>
        </p:nvSpPr>
        <p:spPr>
          <a:ln/>
        </p:spPr>
      </p:sp>
      <p:sp>
        <p:nvSpPr>
          <p:cNvPr id="4259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CC1942-2D7D-4311-882B-AF25CCD30BF5}" type="slidenum">
              <a:rPr lang="es-ES"/>
              <a:pPr/>
              <a:t>71</a:t>
            </a:fld>
            <a:endParaRPr lang="es-ES"/>
          </a:p>
        </p:txBody>
      </p:sp>
      <p:sp>
        <p:nvSpPr>
          <p:cNvPr id="427010" name="Rectangle 2"/>
          <p:cNvSpPr>
            <a:spLocks noRot="1" noChangeArrowheads="1" noTextEdit="1"/>
          </p:cNvSpPr>
          <p:nvPr>
            <p:ph type="sldImg"/>
          </p:nvPr>
        </p:nvSpPr>
        <p:spPr>
          <a:ln/>
        </p:spPr>
      </p:sp>
      <p:sp>
        <p:nvSpPr>
          <p:cNvPr id="4270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78BEAD-72FD-492D-86A9-18E8DF59DFA5}" type="slidenum">
              <a:rPr lang="es-ES"/>
              <a:pPr/>
              <a:t>72</a:t>
            </a:fld>
            <a:endParaRPr lang="es-ES"/>
          </a:p>
        </p:txBody>
      </p:sp>
      <p:sp>
        <p:nvSpPr>
          <p:cNvPr id="428034" name="Rectangle 2"/>
          <p:cNvSpPr>
            <a:spLocks noRot="1" noChangeArrowheads="1" noTextEdit="1"/>
          </p:cNvSpPr>
          <p:nvPr>
            <p:ph type="sldImg"/>
          </p:nvPr>
        </p:nvSpPr>
        <p:spPr>
          <a:ln/>
        </p:spPr>
      </p:sp>
      <p:sp>
        <p:nvSpPr>
          <p:cNvPr id="4280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80F459-FAD7-4843-B892-5994F4CCBA78}" type="slidenum">
              <a:rPr lang="es-ES"/>
              <a:pPr/>
              <a:t>73</a:t>
            </a:fld>
            <a:endParaRPr lang="es-ES"/>
          </a:p>
        </p:txBody>
      </p:sp>
      <p:sp>
        <p:nvSpPr>
          <p:cNvPr id="429058" name="Rectangle 2"/>
          <p:cNvSpPr>
            <a:spLocks noRot="1" noChangeArrowheads="1" noTextEdit="1"/>
          </p:cNvSpPr>
          <p:nvPr>
            <p:ph type="sldImg"/>
          </p:nvPr>
        </p:nvSpPr>
        <p:spPr>
          <a:ln/>
        </p:spPr>
      </p:sp>
      <p:sp>
        <p:nvSpPr>
          <p:cNvPr id="4290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89D4D8-85FB-45EA-AA05-A2A85993EE11}" type="slidenum">
              <a:rPr lang="es-ES"/>
              <a:pPr/>
              <a:t>74</a:t>
            </a:fld>
            <a:endParaRPr lang="es-ES"/>
          </a:p>
        </p:txBody>
      </p:sp>
      <p:sp>
        <p:nvSpPr>
          <p:cNvPr id="430082" name="Rectangle 2"/>
          <p:cNvSpPr>
            <a:spLocks noRot="1" noChangeArrowheads="1" noTextEdit="1"/>
          </p:cNvSpPr>
          <p:nvPr>
            <p:ph type="sldImg"/>
          </p:nvPr>
        </p:nvSpPr>
        <p:spPr>
          <a:ln/>
        </p:spPr>
      </p:sp>
      <p:sp>
        <p:nvSpPr>
          <p:cNvPr id="4300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5A1E4F-7389-4E70-94C4-EA801D166C8E}" type="slidenum">
              <a:rPr lang="es-ES"/>
              <a:pPr/>
              <a:t>75</a:t>
            </a:fld>
            <a:endParaRPr lang="es-ES"/>
          </a:p>
        </p:txBody>
      </p:sp>
      <p:sp>
        <p:nvSpPr>
          <p:cNvPr id="188418" name="Rectangle 2"/>
          <p:cNvSpPr>
            <a:spLocks noRot="1" noChangeArrowheads="1" noTextEdit="1"/>
          </p:cNvSpPr>
          <p:nvPr>
            <p:ph type="sldImg"/>
          </p:nvPr>
        </p:nvSpPr>
        <p:spPr>
          <a:ln/>
        </p:spPr>
      </p:sp>
      <p:sp>
        <p:nvSpPr>
          <p:cNvPr id="1884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CC3A83-E4A7-4478-ADA3-12850AD18058}" type="slidenum">
              <a:rPr lang="es-ES"/>
              <a:pPr/>
              <a:t>76</a:t>
            </a:fld>
            <a:endParaRPr lang="es-ES"/>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57B9FB-52DA-437F-9FAC-22D878E64E1A}" type="slidenum">
              <a:rPr lang="es-ES"/>
              <a:pPr/>
              <a:t>77</a:t>
            </a:fld>
            <a:endParaRPr lang="es-ES"/>
          </a:p>
        </p:txBody>
      </p:sp>
      <p:sp>
        <p:nvSpPr>
          <p:cNvPr id="190466" name="Rectangle 2"/>
          <p:cNvSpPr>
            <a:spLocks noRot="1" noChangeArrowheads="1" noTextEdit="1"/>
          </p:cNvSpPr>
          <p:nvPr>
            <p:ph type="sldImg"/>
          </p:nvPr>
        </p:nvSpPr>
        <p:spPr>
          <a:ln/>
        </p:spPr>
      </p:sp>
      <p:sp>
        <p:nvSpPr>
          <p:cNvPr id="1904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3B4EE6-FD63-470D-9F19-B0BD1D8DAA7A}" type="slidenum">
              <a:rPr lang="es-ES"/>
              <a:pPr/>
              <a:t>78</a:t>
            </a:fld>
            <a:endParaRPr lang="es-ES"/>
          </a:p>
        </p:txBody>
      </p:sp>
      <p:sp>
        <p:nvSpPr>
          <p:cNvPr id="354306" name="Rectangle 2"/>
          <p:cNvSpPr>
            <a:spLocks noRot="1" noChangeArrowheads="1" noTextEdit="1"/>
          </p:cNvSpPr>
          <p:nvPr>
            <p:ph type="sldImg"/>
          </p:nvPr>
        </p:nvSpPr>
        <p:spPr>
          <a:ln/>
        </p:spPr>
      </p:sp>
      <p:sp>
        <p:nvSpPr>
          <p:cNvPr id="3543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4EF958-01DD-45AA-B129-736AE63BF858}" type="slidenum">
              <a:rPr lang="es-ES"/>
              <a:pPr/>
              <a:t>79</a:t>
            </a:fld>
            <a:endParaRPr lang="es-ES"/>
          </a:p>
        </p:txBody>
      </p:sp>
      <p:sp>
        <p:nvSpPr>
          <p:cNvPr id="356354" name="Rectangle 2"/>
          <p:cNvSpPr>
            <a:spLocks noRot="1" noChangeArrowheads="1" noTextEdit="1"/>
          </p:cNvSpPr>
          <p:nvPr>
            <p:ph type="sldImg"/>
          </p:nvPr>
        </p:nvSpPr>
        <p:spPr>
          <a:ln/>
        </p:spPr>
      </p:sp>
      <p:sp>
        <p:nvSpPr>
          <p:cNvPr id="3563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0FB0F1-99EC-4F44-9517-F300D135B98D}" type="slidenum">
              <a:rPr lang="es-ES"/>
              <a:pPr/>
              <a:t>80</a:t>
            </a:fld>
            <a:endParaRPr lang="es-ES"/>
          </a:p>
        </p:txBody>
      </p:sp>
      <p:sp>
        <p:nvSpPr>
          <p:cNvPr id="358402" name="Rectangle 2"/>
          <p:cNvSpPr>
            <a:spLocks noRot="1" noChangeArrowheads="1" noTextEdit="1"/>
          </p:cNvSpPr>
          <p:nvPr>
            <p:ph type="sldImg"/>
          </p:nvPr>
        </p:nvSpPr>
        <p:spPr>
          <a:ln/>
        </p:spPr>
      </p:sp>
      <p:sp>
        <p:nvSpPr>
          <p:cNvPr id="3584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DC7A2C-E3CA-4813-A085-695ECADCB1F2}" type="slidenum">
              <a:rPr lang="es-ES"/>
              <a:pPr/>
              <a:t>81</a:t>
            </a:fld>
            <a:endParaRPr lang="es-ES"/>
          </a:p>
        </p:txBody>
      </p:sp>
      <p:sp>
        <p:nvSpPr>
          <p:cNvPr id="360450" name="Rectangle 2"/>
          <p:cNvSpPr>
            <a:spLocks noRot="1" noChangeArrowheads="1" noTextEdit="1"/>
          </p:cNvSpPr>
          <p:nvPr>
            <p:ph type="sldImg"/>
          </p:nvPr>
        </p:nvSpPr>
        <p:spPr>
          <a:ln/>
        </p:spPr>
      </p:sp>
      <p:sp>
        <p:nvSpPr>
          <p:cNvPr id="3604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521A7F-8BE1-45DE-940C-2BBF49C2A7B4}" type="slidenum">
              <a:rPr lang="es-ES"/>
              <a:pPr/>
              <a:t>82</a:t>
            </a:fld>
            <a:endParaRPr lang="es-ES"/>
          </a:p>
        </p:txBody>
      </p:sp>
      <p:sp>
        <p:nvSpPr>
          <p:cNvPr id="362498" name="Rectangle 2"/>
          <p:cNvSpPr>
            <a:spLocks noRot="1" noChangeArrowheads="1" noTextEdit="1"/>
          </p:cNvSpPr>
          <p:nvPr>
            <p:ph type="sldImg"/>
          </p:nvPr>
        </p:nvSpPr>
        <p:spPr>
          <a:ln/>
        </p:spPr>
      </p:sp>
      <p:sp>
        <p:nvSpPr>
          <p:cNvPr id="3624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536155-DAF9-435F-9FBC-CC536C2AD6D8}" type="slidenum">
              <a:rPr lang="es-ES"/>
              <a:pPr/>
              <a:t>83</a:t>
            </a:fld>
            <a:endParaRPr lang="es-ES"/>
          </a:p>
        </p:txBody>
      </p:sp>
      <p:sp>
        <p:nvSpPr>
          <p:cNvPr id="364546" name="Rectangle 2"/>
          <p:cNvSpPr>
            <a:spLocks noRot="1" noChangeArrowheads="1" noTextEdit="1"/>
          </p:cNvSpPr>
          <p:nvPr>
            <p:ph type="sldImg"/>
          </p:nvPr>
        </p:nvSpPr>
        <p:spPr>
          <a:ln/>
        </p:spPr>
      </p:sp>
      <p:sp>
        <p:nvSpPr>
          <p:cNvPr id="3645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171292D5-2A93-4754-A47D-1A52A0604049}" type="slidenum">
              <a:rPr lang="es-ES"/>
              <a:pPr/>
              <a:t>84</a:t>
            </a:fld>
            <a:endParaRPr lang="es-ES"/>
          </a:p>
        </p:txBody>
      </p:sp>
      <p:sp>
        <p:nvSpPr>
          <p:cNvPr id="238594" name="1 Marcador de imagen de diapositiva"/>
          <p:cNvSpPr>
            <a:spLocks noGrp="1" noRot="1" noChangeAspect="1" noTextEdit="1"/>
          </p:cNvSpPr>
          <p:nvPr>
            <p:ph type="sldImg"/>
          </p:nvPr>
        </p:nvSpPr>
        <p:spPr>
          <a:ln/>
        </p:spPr>
      </p:sp>
      <p:sp>
        <p:nvSpPr>
          <p:cNvPr id="238595" name="2 Marcador de notas"/>
          <p:cNvSpPr>
            <a:spLocks noGrp="1"/>
          </p:cNvSpPr>
          <p:nvPr>
            <p:ph type="body" idx="1"/>
          </p:nvPr>
        </p:nvSpPr>
        <p:spPr/>
        <p:txBody>
          <a:bodyPr/>
          <a:lstStyle/>
          <a:p>
            <a:pPr>
              <a:spcBef>
                <a:spcPct val="0"/>
              </a:spcBef>
            </a:pPr>
            <a:endParaRPr lang="es-ES"/>
          </a:p>
        </p:txBody>
      </p:sp>
      <p:sp>
        <p:nvSpPr>
          <p:cNvPr id="36868"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C2B9D43A-DDE9-4218-BA9C-2FA0928EBDDF}" type="slidenum">
              <a:rPr lang="es-ES" sz="1200">
                <a:latin typeface="+mn-lt"/>
              </a:rPr>
              <a:pPr algn="r">
                <a:defRPr/>
              </a:pPr>
              <a:t>84</a:t>
            </a:fld>
            <a:endParaRPr lang="es-ES" sz="1200">
              <a:latin typeface="+mn-lt"/>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481E5306-7F35-4582-8FB2-5EB9AB1EA025}" type="slidenum">
              <a:rPr lang="es-ES"/>
              <a:pPr/>
              <a:t>85</a:t>
            </a:fld>
            <a:endParaRPr lang="es-ES"/>
          </a:p>
        </p:txBody>
      </p:sp>
      <p:sp>
        <p:nvSpPr>
          <p:cNvPr id="240642" name="1 Marcador de imagen de diapositiva"/>
          <p:cNvSpPr>
            <a:spLocks noGrp="1" noRot="1" noChangeAspect="1" noTextEdit="1"/>
          </p:cNvSpPr>
          <p:nvPr>
            <p:ph type="sldImg"/>
          </p:nvPr>
        </p:nvSpPr>
        <p:spPr>
          <a:ln/>
        </p:spPr>
      </p:sp>
      <p:sp>
        <p:nvSpPr>
          <p:cNvPr id="240643" name="2 Marcador de notas"/>
          <p:cNvSpPr>
            <a:spLocks noGrp="1"/>
          </p:cNvSpPr>
          <p:nvPr>
            <p:ph type="body" idx="1"/>
          </p:nvPr>
        </p:nvSpPr>
        <p:spPr/>
        <p:txBody>
          <a:bodyPr/>
          <a:lstStyle/>
          <a:p>
            <a:pPr>
              <a:spcBef>
                <a:spcPct val="0"/>
              </a:spcBef>
            </a:pPr>
            <a:endParaRPr lang="es-ES"/>
          </a:p>
        </p:txBody>
      </p:sp>
      <p:sp>
        <p:nvSpPr>
          <p:cNvPr id="40964"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0FF82F6B-4E0E-4E65-A8ED-ADBE67024228}" type="slidenum">
              <a:rPr lang="es-ES" sz="1200">
                <a:latin typeface="+mn-lt"/>
              </a:rPr>
              <a:pPr algn="r">
                <a:defRPr/>
              </a:pPr>
              <a:t>85</a:t>
            </a:fld>
            <a:endParaRPr lang="es-ES" sz="1200">
              <a:latin typeface="+mn-lt"/>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E225CC71-9EB8-43C6-8FE3-1AFB6C81E513}" type="slidenum">
              <a:rPr lang="es-ES"/>
              <a:pPr/>
              <a:t>86</a:t>
            </a:fld>
            <a:endParaRPr lang="es-ES"/>
          </a:p>
        </p:txBody>
      </p:sp>
      <p:sp>
        <p:nvSpPr>
          <p:cNvPr id="242690" name="1 Marcador de imagen de diapositiva"/>
          <p:cNvSpPr>
            <a:spLocks noGrp="1" noRot="1" noChangeAspect="1" noTextEdit="1"/>
          </p:cNvSpPr>
          <p:nvPr>
            <p:ph type="sldImg"/>
          </p:nvPr>
        </p:nvSpPr>
        <p:spPr>
          <a:ln/>
        </p:spPr>
      </p:sp>
      <p:sp>
        <p:nvSpPr>
          <p:cNvPr id="242691" name="2 Marcador de notas"/>
          <p:cNvSpPr>
            <a:spLocks noGrp="1"/>
          </p:cNvSpPr>
          <p:nvPr>
            <p:ph type="body" idx="1"/>
          </p:nvPr>
        </p:nvSpPr>
        <p:spPr/>
        <p:txBody>
          <a:bodyPr/>
          <a:lstStyle/>
          <a:p>
            <a:pPr>
              <a:spcBef>
                <a:spcPct val="0"/>
              </a:spcBef>
            </a:pPr>
            <a:endParaRPr lang="es-ES"/>
          </a:p>
        </p:txBody>
      </p:sp>
      <p:sp>
        <p:nvSpPr>
          <p:cNvPr id="44036"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3786C5A8-4979-4154-A1BD-AF0E566A31EF}" type="slidenum">
              <a:rPr lang="es-ES" sz="1200">
                <a:latin typeface="+mn-lt"/>
              </a:rPr>
              <a:pPr algn="r">
                <a:defRPr/>
              </a:pPr>
              <a:t>86</a:t>
            </a:fld>
            <a:endParaRPr lang="es-ES" sz="1200">
              <a:latin typeface="+mn-lt"/>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A507DEF-A55A-4E99-A41C-A475D25DBB10}" type="slidenum">
              <a:rPr lang="es-ES"/>
              <a:pPr/>
              <a:t>87</a:t>
            </a:fld>
            <a:endParaRPr lang="es-ES"/>
          </a:p>
        </p:txBody>
      </p:sp>
      <p:sp>
        <p:nvSpPr>
          <p:cNvPr id="244738" name="1 Marcador de imagen de diapositiva"/>
          <p:cNvSpPr>
            <a:spLocks noGrp="1" noRot="1" noChangeAspect="1" noTextEdit="1"/>
          </p:cNvSpPr>
          <p:nvPr>
            <p:ph type="sldImg"/>
          </p:nvPr>
        </p:nvSpPr>
        <p:spPr>
          <a:ln/>
        </p:spPr>
      </p:sp>
      <p:sp>
        <p:nvSpPr>
          <p:cNvPr id="244739" name="2 Marcador de notas"/>
          <p:cNvSpPr>
            <a:spLocks noGrp="1"/>
          </p:cNvSpPr>
          <p:nvPr>
            <p:ph type="body" idx="1"/>
          </p:nvPr>
        </p:nvSpPr>
        <p:spPr/>
        <p:txBody>
          <a:bodyPr/>
          <a:lstStyle/>
          <a:p>
            <a:pPr>
              <a:spcBef>
                <a:spcPct val="0"/>
              </a:spcBef>
            </a:pPr>
            <a:endParaRPr lang="es-ES"/>
          </a:p>
        </p:txBody>
      </p:sp>
      <p:sp>
        <p:nvSpPr>
          <p:cNvPr id="48132"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740C7184-C39B-47C7-99D5-B3F064990BEB}" type="slidenum">
              <a:rPr lang="es-ES" sz="1200">
                <a:latin typeface="+mn-lt"/>
              </a:rPr>
              <a:pPr algn="r">
                <a:defRPr/>
              </a:pPr>
              <a:t>87</a:t>
            </a:fld>
            <a:endParaRPr lang="es-ES" sz="1200">
              <a:latin typeface="+mn-lt"/>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0242DE75-E108-4799-BC15-CF24E00A38F3}" type="slidenum">
              <a:rPr lang="es-ES"/>
              <a:pPr/>
              <a:t>88</a:t>
            </a:fld>
            <a:endParaRPr lang="es-ES"/>
          </a:p>
        </p:txBody>
      </p:sp>
      <p:sp>
        <p:nvSpPr>
          <p:cNvPr id="246786" name="1 Marcador de imagen de diapositiva"/>
          <p:cNvSpPr>
            <a:spLocks noGrp="1" noRot="1" noChangeAspect="1" noTextEdit="1"/>
          </p:cNvSpPr>
          <p:nvPr>
            <p:ph type="sldImg"/>
          </p:nvPr>
        </p:nvSpPr>
        <p:spPr>
          <a:ln/>
        </p:spPr>
      </p:sp>
      <p:sp>
        <p:nvSpPr>
          <p:cNvPr id="246787" name="2 Marcador de notas"/>
          <p:cNvSpPr>
            <a:spLocks noGrp="1"/>
          </p:cNvSpPr>
          <p:nvPr>
            <p:ph type="body" idx="1"/>
          </p:nvPr>
        </p:nvSpPr>
        <p:spPr/>
        <p:txBody>
          <a:bodyPr/>
          <a:lstStyle/>
          <a:p>
            <a:pPr>
              <a:spcBef>
                <a:spcPct val="0"/>
              </a:spcBef>
            </a:pPr>
            <a:endParaRPr lang="es-ES"/>
          </a:p>
        </p:txBody>
      </p:sp>
      <p:sp>
        <p:nvSpPr>
          <p:cNvPr id="49156"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153F85B3-E138-457F-8861-A35EBBB6CE44}" type="slidenum">
              <a:rPr lang="es-ES" sz="1200">
                <a:latin typeface="+mn-lt"/>
              </a:rPr>
              <a:pPr algn="r">
                <a:defRPr/>
              </a:pPr>
              <a:t>88</a:t>
            </a:fld>
            <a:endParaRPr lang="es-ES" sz="1200">
              <a:latin typeface="+mn-lt"/>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B53CE42B-4287-4327-9CA5-13C5BDE44864}" type="slidenum">
              <a:rPr lang="es-ES"/>
              <a:pPr/>
              <a:t>89</a:t>
            </a:fld>
            <a:endParaRPr lang="es-ES"/>
          </a:p>
        </p:txBody>
      </p:sp>
      <p:sp>
        <p:nvSpPr>
          <p:cNvPr id="248834" name="1 Marcador de imagen de diapositiva"/>
          <p:cNvSpPr>
            <a:spLocks noGrp="1" noRot="1" noChangeAspect="1" noTextEdit="1"/>
          </p:cNvSpPr>
          <p:nvPr>
            <p:ph type="sldImg"/>
          </p:nvPr>
        </p:nvSpPr>
        <p:spPr>
          <a:ln/>
        </p:spPr>
      </p:sp>
      <p:sp>
        <p:nvSpPr>
          <p:cNvPr id="248835" name="2 Marcador de notas"/>
          <p:cNvSpPr>
            <a:spLocks noGrp="1"/>
          </p:cNvSpPr>
          <p:nvPr>
            <p:ph type="body" idx="1"/>
          </p:nvPr>
        </p:nvSpPr>
        <p:spPr/>
        <p:txBody>
          <a:bodyPr/>
          <a:lstStyle/>
          <a:p>
            <a:pPr>
              <a:spcBef>
                <a:spcPct val="0"/>
              </a:spcBef>
            </a:pPr>
            <a:endParaRPr lang="es-ES"/>
          </a:p>
        </p:txBody>
      </p:sp>
      <p:sp>
        <p:nvSpPr>
          <p:cNvPr id="53252"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147ACAEE-E2AC-4A00-B5CC-10A5E9DCC4DE}" type="slidenum">
              <a:rPr lang="es-ES" sz="1200">
                <a:latin typeface="+mn-lt"/>
              </a:rPr>
              <a:pPr algn="r">
                <a:defRPr/>
              </a:pPr>
              <a:t>89</a:t>
            </a:fld>
            <a:endParaRPr lang="es-ES" sz="1200">
              <a:latin typeface="+mn-lt"/>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368060-8C3D-4038-9376-A6E96B34109B}" type="slidenum">
              <a:rPr lang="es-ES"/>
              <a:pPr/>
              <a:t>90</a:t>
            </a:fld>
            <a:endParaRPr lang="es-ES"/>
          </a:p>
        </p:txBody>
      </p:sp>
      <p:sp>
        <p:nvSpPr>
          <p:cNvPr id="366594" name="Rectangle 2"/>
          <p:cNvSpPr>
            <a:spLocks noRot="1" noChangeArrowheads="1" noTextEdit="1"/>
          </p:cNvSpPr>
          <p:nvPr>
            <p:ph type="sldImg"/>
          </p:nvPr>
        </p:nvSpPr>
        <p:spPr>
          <a:ln/>
        </p:spPr>
      </p:sp>
      <p:sp>
        <p:nvSpPr>
          <p:cNvPr id="3665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C7F7806-FCC8-433C-8E05-2365180CDEF9}" type="slidenum">
              <a:rPr lang="es-ES"/>
              <a:pPr/>
              <a:t>91</a:t>
            </a:fld>
            <a:endParaRPr lang="es-ES"/>
          </a:p>
        </p:txBody>
      </p:sp>
      <p:sp>
        <p:nvSpPr>
          <p:cNvPr id="250882" name="1 Marcador de imagen de diapositiva"/>
          <p:cNvSpPr>
            <a:spLocks noGrp="1" noRot="1" noChangeAspect="1" noTextEdit="1"/>
          </p:cNvSpPr>
          <p:nvPr>
            <p:ph type="sldImg"/>
          </p:nvPr>
        </p:nvSpPr>
        <p:spPr>
          <a:ln/>
        </p:spPr>
      </p:sp>
      <p:sp>
        <p:nvSpPr>
          <p:cNvPr id="250883" name="2 Marcador de notas"/>
          <p:cNvSpPr>
            <a:spLocks noGrp="1"/>
          </p:cNvSpPr>
          <p:nvPr>
            <p:ph type="body" idx="1"/>
          </p:nvPr>
        </p:nvSpPr>
        <p:spPr/>
        <p:txBody>
          <a:bodyPr/>
          <a:lstStyle/>
          <a:p>
            <a:pPr>
              <a:spcBef>
                <a:spcPct val="0"/>
              </a:spcBef>
            </a:pPr>
            <a:endParaRPr lang="es-ES"/>
          </a:p>
        </p:txBody>
      </p:sp>
      <p:sp>
        <p:nvSpPr>
          <p:cNvPr id="55300"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086195C5-2990-43B3-BAC8-BF43DDCA0173}" type="slidenum">
              <a:rPr lang="es-ES" sz="1200">
                <a:latin typeface="+mn-lt"/>
              </a:rPr>
              <a:pPr algn="r">
                <a:defRPr/>
              </a:pPr>
              <a:t>91</a:t>
            </a:fld>
            <a:endParaRPr lang="es-ES" sz="1200">
              <a:latin typeface="+mn-lt"/>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2670A5C-D187-44EF-BC18-A3C33BF7E155}" type="slidenum">
              <a:rPr lang="es-ES"/>
              <a:pPr/>
              <a:t>92</a:t>
            </a:fld>
            <a:endParaRPr lang="es-ES"/>
          </a:p>
        </p:txBody>
      </p:sp>
      <p:sp>
        <p:nvSpPr>
          <p:cNvPr id="252930" name="1 Marcador de imagen de diapositiva"/>
          <p:cNvSpPr>
            <a:spLocks noGrp="1" noRot="1" noChangeAspect="1" noTextEdit="1"/>
          </p:cNvSpPr>
          <p:nvPr>
            <p:ph type="sldImg"/>
          </p:nvPr>
        </p:nvSpPr>
        <p:spPr>
          <a:ln/>
        </p:spPr>
      </p:sp>
      <p:sp>
        <p:nvSpPr>
          <p:cNvPr id="252931" name="2 Marcador de notas"/>
          <p:cNvSpPr>
            <a:spLocks noGrp="1"/>
          </p:cNvSpPr>
          <p:nvPr>
            <p:ph type="body" idx="1"/>
          </p:nvPr>
        </p:nvSpPr>
        <p:spPr/>
        <p:txBody>
          <a:bodyPr/>
          <a:lstStyle/>
          <a:p>
            <a:pPr>
              <a:spcBef>
                <a:spcPct val="0"/>
              </a:spcBef>
            </a:pPr>
            <a:endParaRPr lang="es-ES"/>
          </a:p>
        </p:txBody>
      </p:sp>
      <p:sp>
        <p:nvSpPr>
          <p:cNvPr id="62468"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489C329E-F629-4181-978C-D1B2DABA5BAA}" type="slidenum">
              <a:rPr lang="es-ES" sz="1200">
                <a:latin typeface="+mn-lt"/>
              </a:rPr>
              <a:pPr algn="r">
                <a:defRPr/>
              </a:pPr>
              <a:t>92</a:t>
            </a:fld>
            <a:endParaRPr lang="es-ES" sz="1200">
              <a:latin typeface="+mn-lt"/>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E49E73FD-0C01-4F7F-980C-C97293B3CF3A}" type="slidenum">
              <a:rPr lang="es-ES"/>
              <a:pPr/>
              <a:t>93</a:t>
            </a:fld>
            <a:endParaRPr lang="es-ES"/>
          </a:p>
        </p:txBody>
      </p:sp>
      <p:sp>
        <p:nvSpPr>
          <p:cNvPr id="254978" name="1 Marcador de imagen de diapositiva"/>
          <p:cNvSpPr>
            <a:spLocks noGrp="1" noRot="1" noChangeAspect="1" noTextEdit="1"/>
          </p:cNvSpPr>
          <p:nvPr>
            <p:ph type="sldImg"/>
          </p:nvPr>
        </p:nvSpPr>
        <p:spPr>
          <a:ln/>
        </p:spPr>
      </p:sp>
      <p:sp>
        <p:nvSpPr>
          <p:cNvPr id="254979" name="2 Marcador de notas"/>
          <p:cNvSpPr>
            <a:spLocks noGrp="1"/>
          </p:cNvSpPr>
          <p:nvPr>
            <p:ph type="body" idx="1"/>
          </p:nvPr>
        </p:nvSpPr>
        <p:spPr/>
        <p:txBody>
          <a:bodyPr/>
          <a:lstStyle/>
          <a:p>
            <a:pPr>
              <a:spcBef>
                <a:spcPct val="0"/>
              </a:spcBef>
            </a:pPr>
            <a:endParaRPr lang="es-ES"/>
          </a:p>
        </p:txBody>
      </p:sp>
      <p:sp>
        <p:nvSpPr>
          <p:cNvPr id="66564" name="3 Marcador de número de diapositiva"/>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0B371626-7A8B-4FFE-8048-B35419EBA286}" type="slidenum">
              <a:rPr lang="es-ES" sz="1200">
                <a:latin typeface="+mn-lt"/>
              </a:rPr>
              <a:pPr algn="r">
                <a:defRPr/>
              </a:pPr>
              <a:t>93</a:t>
            </a:fld>
            <a:endParaRPr lang="es-ES" sz="1200">
              <a:latin typeface="+mn-lt"/>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2A5A73-589B-49BF-95C6-8AFFC22CF519}" type="slidenum">
              <a:rPr lang="es-ES"/>
              <a:pPr/>
              <a:t>94</a:t>
            </a:fld>
            <a:endParaRPr lang="es-ES"/>
          </a:p>
        </p:txBody>
      </p:sp>
      <p:sp>
        <p:nvSpPr>
          <p:cNvPr id="155650" name="Rectangle 2"/>
          <p:cNvSpPr>
            <a:spLocks noRot="1" noChangeArrowheads="1" noTextEdit="1"/>
          </p:cNvSpPr>
          <p:nvPr>
            <p:ph type="sldImg"/>
          </p:nvPr>
        </p:nvSpPr>
        <p:spPr>
          <a:ln/>
        </p:spPr>
      </p:sp>
      <p:sp>
        <p:nvSpPr>
          <p:cNvPr id="1556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F69ACD-8CE9-4936-B36B-04EBF3E0C85B}" type="slidenum">
              <a:rPr lang="es-ES"/>
              <a:pPr/>
              <a:t>95</a:t>
            </a:fld>
            <a:endParaRPr lang="es-ES"/>
          </a:p>
        </p:txBody>
      </p:sp>
      <p:sp>
        <p:nvSpPr>
          <p:cNvPr id="402434" name="Rectangle 2"/>
          <p:cNvSpPr>
            <a:spLocks noRot="1" noChangeArrowheads="1" noTextEdit="1"/>
          </p:cNvSpPr>
          <p:nvPr>
            <p:ph type="sldImg"/>
          </p:nvPr>
        </p:nvSpPr>
        <p:spPr>
          <a:ln/>
        </p:spPr>
      </p:sp>
      <p:sp>
        <p:nvSpPr>
          <p:cNvPr id="4024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B5DA80-95E1-4F30-83A0-1475008AB276}" type="slidenum">
              <a:rPr lang="es-ES"/>
              <a:pPr/>
              <a:t>96</a:t>
            </a:fld>
            <a:endParaRPr lang="es-ES"/>
          </a:p>
        </p:txBody>
      </p:sp>
      <p:sp>
        <p:nvSpPr>
          <p:cNvPr id="403458" name="Rectangle 2"/>
          <p:cNvSpPr>
            <a:spLocks noRot="1" noChangeArrowheads="1" noTextEdit="1"/>
          </p:cNvSpPr>
          <p:nvPr>
            <p:ph type="sldImg"/>
          </p:nvPr>
        </p:nvSpPr>
        <p:spPr>
          <a:ln/>
        </p:spPr>
      </p:sp>
      <p:sp>
        <p:nvSpPr>
          <p:cNvPr id="4034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AE0D20-A0CD-44DB-BEDE-7E53E15D485C}" type="slidenum">
              <a:rPr lang="es-ES"/>
              <a:pPr/>
              <a:t>97</a:t>
            </a:fld>
            <a:endParaRPr lang="es-ES"/>
          </a:p>
        </p:txBody>
      </p:sp>
      <p:sp>
        <p:nvSpPr>
          <p:cNvPr id="404482" name="Rectangle 2"/>
          <p:cNvSpPr>
            <a:spLocks noRot="1" noChangeArrowheads="1" noTextEdit="1"/>
          </p:cNvSpPr>
          <p:nvPr>
            <p:ph type="sldImg"/>
          </p:nvPr>
        </p:nvSpPr>
        <p:spPr>
          <a:ln/>
        </p:spPr>
      </p:sp>
      <p:sp>
        <p:nvSpPr>
          <p:cNvPr id="4044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380F71-C646-4B70-912A-D33F777B02A6}" type="slidenum">
              <a:rPr lang="es-ES"/>
              <a:pPr/>
              <a:t>98</a:t>
            </a:fld>
            <a:endParaRPr lang="es-ES"/>
          </a:p>
        </p:txBody>
      </p:sp>
      <p:sp>
        <p:nvSpPr>
          <p:cNvPr id="405506" name="Rectangle 2"/>
          <p:cNvSpPr>
            <a:spLocks noRot="1" noChangeArrowheads="1" noTextEdit="1"/>
          </p:cNvSpPr>
          <p:nvPr>
            <p:ph type="sldImg"/>
          </p:nvPr>
        </p:nvSpPr>
        <p:spPr>
          <a:ln/>
        </p:spPr>
      </p:sp>
      <p:sp>
        <p:nvSpPr>
          <p:cNvPr id="4055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DA2B8C-D119-492D-8BF5-3601953E70A9}" type="slidenum">
              <a:rPr lang="es-ES"/>
              <a:pPr/>
              <a:t>99</a:t>
            </a:fld>
            <a:endParaRPr lang="es-ES"/>
          </a:p>
        </p:txBody>
      </p:sp>
      <p:sp>
        <p:nvSpPr>
          <p:cNvPr id="406530" name="Rectangle 2"/>
          <p:cNvSpPr>
            <a:spLocks noRot="1" noChangeArrowheads="1" noTextEdit="1"/>
          </p:cNvSpPr>
          <p:nvPr>
            <p:ph type="sldImg"/>
          </p:nvPr>
        </p:nvSpPr>
        <p:spPr>
          <a:ln/>
        </p:spPr>
      </p:sp>
      <p:sp>
        <p:nvSpPr>
          <p:cNvPr id="4065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ECE43F-A01E-4EF6-9ACE-E1830DE7ADE3}" type="slidenum">
              <a:rPr lang="es-ES"/>
              <a:pPr/>
              <a:t>100</a:t>
            </a:fld>
            <a:endParaRPr lang="es-ES"/>
          </a:p>
        </p:txBody>
      </p:sp>
      <p:sp>
        <p:nvSpPr>
          <p:cNvPr id="407554" name="Rectangle 2"/>
          <p:cNvSpPr>
            <a:spLocks noRot="1" noChangeArrowheads="1" noTextEdit="1"/>
          </p:cNvSpPr>
          <p:nvPr>
            <p:ph type="sldImg"/>
          </p:nvPr>
        </p:nvSpPr>
        <p:spPr>
          <a:ln/>
        </p:spPr>
      </p:sp>
      <p:sp>
        <p:nvSpPr>
          <p:cNvPr id="4075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736E4B-CCCB-437C-91D6-DBE8371F1B44}" type="slidenum">
              <a:rPr lang="es-ES"/>
              <a:pPr/>
              <a:t>101</a:t>
            </a:fld>
            <a:endParaRPr lang="es-ES"/>
          </a:p>
        </p:txBody>
      </p:sp>
      <p:sp>
        <p:nvSpPr>
          <p:cNvPr id="173058" name="Rectangle 2"/>
          <p:cNvSpPr>
            <a:spLocks noRot="1" noChangeArrowheads="1" noTextEdit="1"/>
          </p:cNvSpPr>
          <p:nvPr>
            <p:ph type="sldImg"/>
          </p:nvPr>
        </p:nvSpPr>
        <p:spPr>
          <a:ln/>
        </p:spPr>
      </p:sp>
      <p:sp>
        <p:nvSpPr>
          <p:cNvPr id="1730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C433B3C6-CADE-44D1-B10F-10CBD9DCB96C}" type="slidenum">
              <a:rPr lang="es-ES"/>
              <a:pPr/>
              <a:t>102</a:t>
            </a:fld>
            <a:endParaRPr lang="es-ES"/>
          </a:p>
        </p:txBody>
      </p:sp>
      <p:sp>
        <p:nvSpPr>
          <p:cNvPr id="23347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02D8DFED-7C91-4A19-BEE2-04BBD3BDAE4A}" type="slidenum">
              <a:rPr lang="es-ES" sz="1200"/>
              <a:pPr algn="r"/>
              <a:t>102</a:t>
            </a:fld>
            <a:endParaRPr lang="es-ES" sz="1200"/>
          </a:p>
        </p:txBody>
      </p:sp>
      <p:sp>
        <p:nvSpPr>
          <p:cNvPr id="233475" name="Rectangle 2"/>
          <p:cNvSpPr>
            <a:spLocks noRot="1" noChangeArrowheads="1" noTextEdit="1"/>
          </p:cNvSpPr>
          <p:nvPr>
            <p:ph type="sldImg"/>
          </p:nvPr>
        </p:nvSpPr>
        <p:spPr>
          <a:ln/>
        </p:spPr>
      </p:sp>
      <p:sp>
        <p:nvSpPr>
          <p:cNvPr id="233476"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audio" Target="../media/audio2.wav"/><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66.jpeg"/></Relationships>
</file>

<file path=ppt/slides/_rels/slide6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hyperlink" Target="http://www.dominicos.org/kit_upload/image/album/encuentro-obispos-op/3.jpg" TargetMode="External"/></Relationships>
</file>

<file path=ppt/slides/_rels/slide6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74.xml"/><Relationship Id="rId1" Type="http://schemas.openxmlformats.org/officeDocument/2006/relationships/slideLayout" Target="../slideLayouts/slideLayout7.xml"/><Relationship Id="rId5" Type="http://schemas.openxmlformats.org/officeDocument/2006/relationships/image" Target="../media/image83.jpeg"/><Relationship Id="rId4" Type="http://schemas.openxmlformats.org/officeDocument/2006/relationships/image" Target="../media/image82.jpeg"/></Relationships>
</file>

<file path=ppt/slides/_rels/slide7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00.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01.xml"/><Relationship Id="rId1" Type="http://schemas.openxmlformats.org/officeDocument/2006/relationships/slideLayout" Target="../slideLayouts/slideLayout7.xml"/><Relationship Id="rId5" Type="http://schemas.openxmlformats.org/officeDocument/2006/relationships/image" Target="../media/image110.jpeg"/><Relationship Id="rId4" Type="http://schemas.openxmlformats.org/officeDocument/2006/relationships/hyperlink" Target="http://burgoscapitalgastronomia.com/" TargetMode="External"/></Relationships>
</file>

<file path=ppt/slides/_rels/slide10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2.xml"/><Relationship Id="rId1" Type="http://schemas.openxmlformats.org/officeDocument/2006/relationships/slideLayout" Target="../slideLayouts/slideLayout7.xml"/><Relationship Id="rId4" Type="http://schemas.openxmlformats.org/officeDocument/2006/relationships/image" Target="../media/image111.gif"/></Relationships>
</file>

<file path=ppt/slides/_rels/slide10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1 Título"/>
          <p:cNvSpPr>
            <a:spLocks/>
          </p:cNvSpPr>
          <p:nvPr/>
        </p:nvSpPr>
        <p:spPr bwMode="auto">
          <a:xfrm>
            <a:off x="-36513" y="1425575"/>
            <a:ext cx="9144001" cy="1571625"/>
          </a:xfrm>
          <a:prstGeom prst="rect">
            <a:avLst/>
          </a:prstGeom>
          <a:noFill/>
          <a:ln w="9525">
            <a:noFill/>
            <a:miter lim="800000"/>
            <a:headEnd/>
            <a:tailEnd/>
          </a:ln>
        </p:spPr>
        <p:txBody>
          <a:bodyPr anchor="ctr"/>
          <a:lstStyle/>
          <a:p>
            <a:pPr algn="ctr"/>
            <a:r>
              <a:rPr lang="es-ES" sz="6600">
                <a:solidFill>
                  <a:srgbClr val="FFFF00"/>
                </a:solidFill>
                <a:latin typeface="Algerian" pitchFamily="82" charset="0"/>
              </a:rPr>
              <a:t>LA CIUDAD DEL CID</a:t>
            </a:r>
          </a:p>
        </p:txBody>
      </p:sp>
      <p:sp>
        <p:nvSpPr>
          <p:cNvPr id="269315" name="1 Título"/>
          <p:cNvSpPr>
            <a:spLocks/>
          </p:cNvSpPr>
          <p:nvPr/>
        </p:nvSpPr>
        <p:spPr bwMode="auto">
          <a:xfrm>
            <a:off x="-34925" y="1425575"/>
            <a:ext cx="9144000" cy="1571625"/>
          </a:xfrm>
          <a:prstGeom prst="rect">
            <a:avLst/>
          </a:prstGeom>
          <a:noFill/>
          <a:ln w="9525">
            <a:noFill/>
            <a:miter lim="800000"/>
            <a:headEnd/>
            <a:tailEnd/>
          </a:ln>
        </p:spPr>
        <p:txBody>
          <a:bodyPr anchor="ctr"/>
          <a:lstStyle/>
          <a:p>
            <a:pPr algn="ctr"/>
            <a:r>
              <a:rPr lang="es-ES" sz="6600">
                <a:solidFill>
                  <a:schemeClr val="bg1"/>
                </a:solidFill>
                <a:latin typeface="Algerian" pitchFamily="82" charset="0"/>
              </a:rPr>
              <a:t>LA CIUDAD DEL CID</a:t>
            </a:r>
          </a:p>
        </p:txBody>
      </p:sp>
      <p:sp>
        <p:nvSpPr>
          <p:cNvPr id="269316" name="Text Box 4"/>
          <p:cNvSpPr txBox="1">
            <a:spLocks noChangeArrowheads="1"/>
          </p:cNvSpPr>
          <p:nvPr/>
        </p:nvSpPr>
        <p:spPr bwMode="auto">
          <a:xfrm>
            <a:off x="0" y="1484313"/>
            <a:ext cx="9144000" cy="641350"/>
          </a:xfrm>
          <a:prstGeom prst="rect">
            <a:avLst/>
          </a:prstGeom>
          <a:noFill/>
          <a:ln w="9525">
            <a:noFill/>
            <a:miter lim="800000"/>
            <a:headEnd/>
            <a:tailEnd/>
          </a:ln>
          <a:effectLst/>
        </p:spPr>
        <p:txBody>
          <a:bodyPr>
            <a:spAutoFit/>
          </a:bodyPr>
          <a:lstStyle/>
          <a:p>
            <a:pPr algn="ctr">
              <a:spcBef>
                <a:spcPct val="50000"/>
              </a:spcBef>
            </a:pPr>
            <a:r>
              <a:rPr lang="es-ES" sz="3600">
                <a:solidFill>
                  <a:srgbClr val="00FF00"/>
                </a:solidFill>
              </a:rPr>
              <a:t>de Vasallos, destierros y monasterios</a:t>
            </a:r>
          </a:p>
        </p:txBody>
      </p:sp>
      <p:sp>
        <p:nvSpPr>
          <p:cNvPr id="269318" name="Text Box 6"/>
          <p:cNvSpPr txBox="1">
            <a:spLocks noChangeArrowheads="1"/>
          </p:cNvSpPr>
          <p:nvPr/>
        </p:nvSpPr>
        <p:spPr bwMode="auto">
          <a:xfrm>
            <a:off x="1258888" y="4724400"/>
            <a:ext cx="7885112" cy="1558925"/>
          </a:xfrm>
          <a:prstGeom prst="rect">
            <a:avLst/>
          </a:prstGeom>
          <a:noFill/>
          <a:ln w="9525">
            <a:noFill/>
            <a:miter lim="800000"/>
            <a:headEnd/>
            <a:tailEnd/>
          </a:ln>
          <a:effectLst/>
        </p:spPr>
        <p:txBody>
          <a:bodyPr>
            <a:spAutoFit/>
          </a:bodyPr>
          <a:lstStyle/>
          <a:p>
            <a:pPr>
              <a:spcBef>
                <a:spcPct val="50000"/>
              </a:spcBef>
            </a:pPr>
            <a:r>
              <a:rPr lang="es-ES" b="1" u="sng">
                <a:solidFill>
                  <a:srgbClr val="FF0000"/>
                </a:solidFill>
              </a:rPr>
              <a:t>TOTALMENTE AUTOMÁTICO</a:t>
            </a:r>
          </a:p>
          <a:p>
            <a:pPr>
              <a:spcBef>
                <a:spcPct val="50000"/>
              </a:spcBef>
            </a:pPr>
            <a:r>
              <a:rPr lang="es-ES" b="1">
                <a:solidFill>
                  <a:srgbClr val="FFFF00"/>
                </a:solidFill>
              </a:rPr>
              <a:t>1º Lee el texto y después ve la diapositiva</a:t>
            </a:r>
          </a:p>
          <a:p>
            <a:pPr>
              <a:spcBef>
                <a:spcPct val="50000"/>
              </a:spcBef>
            </a:pPr>
            <a:endParaRPr lang="es-ES">
              <a:solidFill>
                <a:srgbClr val="FFFF00"/>
              </a:solidFill>
            </a:endParaRPr>
          </a:p>
          <a:p>
            <a:pPr>
              <a:spcBef>
                <a:spcPct val="50000"/>
              </a:spcBef>
            </a:pPr>
            <a:r>
              <a:rPr lang="es-ES" sz="1600" b="1">
                <a:solidFill>
                  <a:schemeClr val="bg1"/>
                </a:solidFill>
              </a:rPr>
              <a:t>Ah, ……. Salvo los                como toques el ratón, t’arreo una colleja !!!!!</a:t>
            </a:r>
          </a:p>
        </p:txBody>
      </p:sp>
      <p:grpSp>
        <p:nvGrpSpPr>
          <p:cNvPr id="2" name="Group 7"/>
          <p:cNvGrpSpPr>
            <a:grpSpLocks/>
          </p:cNvGrpSpPr>
          <p:nvPr/>
        </p:nvGrpSpPr>
        <p:grpSpPr bwMode="auto">
          <a:xfrm>
            <a:off x="3203575" y="5821363"/>
            <a:ext cx="839788" cy="703262"/>
            <a:chOff x="5034" y="3877"/>
            <a:chExt cx="529" cy="443"/>
          </a:xfrm>
        </p:grpSpPr>
        <p:pic>
          <p:nvPicPr>
            <p:cNvPr id="4" name="3 Imagen" descr="flechas_040.gif"/>
            <p:cNvPicPr>
              <a:picLocks noChangeAspect="1"/>
            </p:cNvPicPr>
            <p:nvPr/>
          </p:nvPicPr>
          <p:blipFill>
            <a:blip r:embed="rId4"/>
            <a:srcRect/>
            <a:stretch>
              <a:fillRect/>
            </a:stretch>
          </p:blipFill>
          <p:spPr bwMode="auto">
            <a:xfrm>
              <a:off x="5034" y="3877"/>
              <a:ext cx="529" cy="443"/>
            </a:xfrm>
            <a:prstGeom prst="rect">
              <a:avLst/>
            </a:prstGeom>
            <a:noFill/>
            <a:ln w="9525">
              <a:noFill/>
              <a:miter lim="800000"/>
              <a:headEnd/>
              <a:tailEnd/>
            </a:ln>
          </p:spPr>
        </p:pic>
        <p:sp>
          <p:nvSpPr>
            <p:cNvPr id="5" name="4 CuadroTexto"/>
            <p:cNvSpPr txBox="1">
              <a:spLocks noChangeArrowheads="1"/>
            </p:cNvSpPr>
            <p:nvPr/>
          </p:nvSpPr>
          <p:spPr bwMode="auto">
            <a:xfrm>
              <a:off x="5103" y="4023"/>
              <a:ext cx="459" cy="154"/>
            </a:xfrm>
            <a:prstGeom prst="rect">
              <a:avLst/>
            </a:prstGeom>
            <a:noFill/>
            <a:ln w="9525">
              <a:noFill/>
              <a:miter lim="800000"/>
              <a:headEnd/>
              <a:tailEnd/>
            </a:ln>
          </p:spPr>
          <p:txBody>
            <a:bodyPr>
              <a:spAutoFit/>
            </a:bodyPr>
            <a:lstStyle/>
            <a:p>
              <a:r>
                <a:rPr lang="en-US" sz="1000" b="1">
                  <a:solidFill>
                    <a:srgbClr val="00FF00"/>
                  </a:solidFill>
                  <a:latin typeface="Arial Black" pitchFamily="34" charset="0"/>
                  <a:cs typeface="Arial" charset="0"/>
                </a:rPr>
                <a:t>CLICK</a:t>
              </a:r>
              <a:endParaRPr lang="es-MX" sz="1000" b="1">
                <a:solidFill>
                  <a:srgbClr val="00FF00"/>
                </a:solidFill>
                <a:latin typeface="Arial Black" pitchFamily="34" charset="0"/>
                <a:cs typeface="Arial" charset="0"/>
              </a:endParaRPr>
            </a:p>
          </p:txBody>
        </p:sp>
      </p:grpSp>
    </p:spTree>
  </p:cSld>
  <p:clrMapOvr>
    <a:masterClrMapping/>
  </p:clrMapOvr>
  <p:transition advClick="0"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90000"/>
                                  </p:iterate>
                                  <p:childTnLst>
                                    <p:set>
                                      <p:cBhvr>
                                        <p:cTn id="6" dur="1" fill="hold">
                                          <p:stCondLst>
                                            <p:cond delay="0"/>
                                          </p:stCondLst>
                                        </p:cTn>
                                        <p:tgtEl>
                                          <p:spTgt spid="269318">
                                            <p:txEl>
                                              <p:pRg st="0" end="0"/>
                                            </p:txEl>
                                          </p:spTgt>
                                        </p:tgtEl>
                                        <p:attrNameLst>
                                          <p:attrName>style.visibility</p:attrName>
                                        </p:attrNameLst>
                                      </p:cBhvr>
                                      <p:to>
                                        <p:strVal val="visible"/>
                                      </p:to>
                                    </p:set>
                                    <p:anim calcmode="discrete" valueType="clr">
                                      <p:cBhvr override="childStyle">
                                        <p:cTn id="7" dur="80"/>
                                        <p:tgtEl>
                                          <p:spTgt spid="26931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69318">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69318">
                                            <p:txEl>
                                              <p:pRg st="0" end="0"/>
                                            </p:txEl>
                                          </p:spTgt>
                                        </p:tgtEl>
                                        <p:attrNameLst>
                                          <p:attrName>fill.type</p:attrName>
                                        </p:attrNameLst>
                                      </p:cBhvr>
                                      <p:to>
                                        <p:strVal val="solid"/>
                                      </p:to>
                                    </p:set>
                                  </p:childTnLst>
                                </p:cTn>
                              </p:par>
                            </p:childTnLst>
                          </p:cTn>
                        </p:par>
                        <p:par>
                          <p:cTn id="10" fill="hold">
                            <p:stCondLst>
                              <p:cond delay="1448"/>
                            </p:stCondLst>
                            <p:childTnLst>
                              <p:par>
                                <p:cTn id="11" presetID="55" presetClass="exit" presetSubtype="0" fill="hold" nodeType="afterEffect">
                                  <p:stCondLst>
                                    <p:cond delay="2500"/>
                                  </p:stCondLst>
                                  <p:iterate type="lt">
                                    <p:tmPct val="0"/>
                                  </p:iterate>
                                  <p:childTnLst>
                                    <p:anim calcmode="lin" valueType="num">
                                      <p:cBhvr>
                                        <p:cTn id="12" dur="500"/>
                                        <p:tgtEl>
                                          <p:spTgt spid="269318">
                                            <p:txEl>
                                              <p:pRg st="0" end="0"/>
                                            </p:txEl>
                                          </p:spTgt>
                                        </p:tgtEl>
                                        <p:attrNameLst>
                                          <p:attrName>ppt_w</p:attrName>
                                        </p:attrNameLst>
                                      </p:cBhvr>
                                      <p:tavLst>
                                        <p:tav tm="0">
                                          <p:val>
                                            <p:strVal val="ppt_w"/>
                                          </p:val>
                                        </p:tav>
                                        <p:tav tm="100000">
                                          <p:val>
                                            <p:strVal val="ppt_w*0.70"/>
                                          </p:val>
                                        </p:tav>
                                      </p:tavLst>
                                    </p:anim>
                                    <p:anim calcmode="lin" valueType="num">
                                      <p:cBhvr>
                                        <p:cTn id="13" dur="500"/>
                                        <p:tgtEl>
                                          <p:spTgt spid="269318">
                                            <p:txEl>
                                              <p:pRg st="0" end="0"/>
                                            </p:txEl>
                                          </p:spTgt>
                                        </p:tgtEl>
                                        <p:attrNameLst>
                                          <p:attrName>ppt_h</p:attrName>
                                        </p:attrNameLst>
                                      </p:cBhvr>
                                      <p:tavLst>
                                        <p:tav tm="0">
                                          <p:val>
                                            <p:strVal val="ppt_h"/>
                                          </p:val>
                                        </p:tav>
                                        <p:tav tm="100000">
                                          <p:val>
                                            <p:strVal val="ppt_h"/>
                                          </p:val>
                                        </p:tav>
                                      </p:tavLst>
                                    </p:anim>
                                    <p:animEffect transition="out" filter="fade">
                                      <p:cBhvr>
                                        <p:cTn id="14" dur="500"/>
                                        <p:tgtEl>
                                          <p:spTgt spid="269318">
                                            <p:txEl>
                                              <p:pRg st="0" end="0"/>
                                            </p:txEl>
                                          </p:spTgt>
                                        </p:tgtEl>
                                      </p:cBhvr>
                                    </p:animEffect>
                                    <p:set>
                                      <p:cBhvr>
                                        <p:cTn id="15" dur="1" fill="hold">
                                          <p:stCondLst>
                                            <p:cond delay="499"/>
                                          </p:stCondLst>
                                        </p:cTn>
                                        <p:tgtEl>
                                          <p:spTgt spid="269318">
                                            <p:txEl>
                                              <p:pRg st="0" end="0"/>
                                            </p:txEl>
                                          </p:spTgt>
                                        </p:tgtEl>
                                        <p:attrNameLst>
                                          <p:attrName>style.visibility</p:attrName>
                                        </p:attrNameLst>
                                      </p:cBhvr>
                                      <p:to>
                                        <p:strVal val="hidden"/>
                                      </p:to>
                                    </p:set>
                                  </p:childTnLst>
                                </p:cTn>
                              </p:par>
                            </p:childTnLst>
                          </p:cTn>
                        </p:par>
                        <p:par>
                          <p:cTn id="16" fill="hold">
                            <p:stCondLst>
                              <p:cond delay="4448"/>
                            </p:stCondLst>
                            <p:childTnLst>
                              <p:par>
                                <p:cTn id="17" presetID="27" presetClass="entr" presetSubtype="0" fill="hold" nodeType="afterEffect">
                                  <p:stCondLst>
                                    <p:cond delay="0"/>
                                  </p:stCondLst>
                                  <p:iterate type="lt">
                                    <p:tmPct val="90000"/>
                                  </p:iterate>
                                  <p:childTnLst>
                                    <p:set>
                                      <p:cBhvr>
                                        <p:cTn id="18" dur="1" fill="hold">
                                          <p:stCondLst>
                                            <p:cond delay="0"/>
                                          </p:stCondLst>
                                        </p:cTn>
                                        <p:tgtEl>
                                          <p:spTgt spid="269318">
                                            <p:txEl>
                                              <p:pRg st="1" end="1"/>
                                            </p:txEl>
                                          </p:spTgt>
                                        </p:tgtEl>
                                        <p:attrNameLst>
                                          <p:attrName>style.visibility</p:attrName>
                                        </p:attrNameLst>
                                      </p:cBhvr>
                                      <p:to>
                                        <p:strVal val="visible"/>
                                      </p:to>
                                    </p:set>
                                    <p:anim calcmode="discrete" valueType="clr">
                                      <p:cBhvr override="childStyle">
                                        <p:cTn id="19" dur="80"/>
                                        <p:tgtEl>
                                          <p:spTgt spid="26931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69318">
                                            <p:txEl>
                                              <p:pRg st="1" end="1"/>
                                            </p:txEl>
                                          </p:spTgt>
                                        </p:tgtEl>
                                        <p:attrNameLst>
                                          <p:attrName>fillcolor</p:attrName>
                                        </p:attrNameLst>
                                      </p:cBhvr>
                                      <p:tavLst>
                                        <p:tav tm="0">
                                          <p:val>
                                            <p:clrVal>
                                              <a:schemeClr val="accent2"/>
                                            </p:clrVal>
                                          </p:val>
                                        </p:tav>
                                        <p:tav tm="50000">
                                          <p:val>
                                            <p:clrVal>
                                              <a:schemeClr val="hlink"/>
                                            </p:clrVal>
                                          </p:val>
                                        </p:tav>
                                      </p:tavLst>
                                    </p:anim>
                                    <p:set>
                                      <p:cBhvr>
                                        <p:cTn id="21" dur="80"/>
                                        <p:tgtEl>
                                          <p:spTgt spid="269318">
                                            <p:txEl>
                                              <p:pRg st="1" end="1"/>
                                            </p:txEl>
                                          </p:spTgt>
                                        </p:tgtEl>
                                        <p:attrNameLst>
                                          <p:attrName>fill.type</p:attrName>
                                        </p:attrNameLst>
                                      </p:cBhvr>
                                      <p:to>
                                        <p:strVal val="solid"/>
                                      </p:to>
                                    </p:set>
                                  </p:childTnLst>
                                </p:cTn>
                              </p:par>
                            </p:childTnLst>
                          </p:cTn>
                        </p:par>
                        <p:par>
                          <p:cTn id="22" fill="hold">
                            <p:stCondLst>
                              <p:cond delay="6976"/>
                            </p:stCondLst>
                            <p:childTnLst>
                              <p:par>
                                <p:cTn id="23" presetID="55" presetClass="exit" presetSubtype="0" fill="hold" nodeType="afterEffect">
                                  <p:stCondLst>
                                    <p:cond delay="3500"/>
                                  </p:stCondLst>
                                  <p:iterate type="lt">
                                    <p:tmPct val="0"/>
                                  </p:iterate>
                                  <p:childTnLst>
                                    <p:anim calcmode="lin" valueType="num">
                                      <p:cBhvr>
                                        <p:cTn id="24" dur="500"/>
                                        <p:tgtEl>
                                          <p:spTgt spid="269318">
                                            <p:txEl>
                                              <p:pRg st="1" end="1"/>
                                            </p:txEl>
                                          </p:spTgt>
                                        </p:tgtEl>
                                        <p:attrNameLst>
                                          <p:attrName>ppt_w</p:attrName>
                                        </p:attrNameLst>
                                      </p:cBhvr>
                                      <p:tavLst>
                                        <p:tav tm="0">
                                          <p:val>
                                            <p:strVal val="ppt_w"/>
                                          </p:val>
                                        </p:tav>
                                        <p:tav tm="100000">
                                          <p:val>
                                            <p:strVal val="ppt_w*0.70"/>
                                          </p:val>
                                        </p:tav>
                                      </p:tavLst>
                                    </p:anim>
                                    <p:anim calcmode="lin" valueType="num">
                                      <p:cBhvr>
                                        <p:cTn id="25" dur="500"/>
                                        <p:tgtEl>
                                          <p:spTgt spid="269318">
                                            <p:txEl>
                                              <p:pRg st="1" end="1"/>
                                            </p:txEl>
                                          </p:spTgt>
                                        </p:tgtEl>
                                        <p:attrNameLst>
                                          <p:attrName>ppt_h</p:attrName>
                                        </p:attrNameLst>
                                      </p:cBhvr>
                                      <p:tavLst>
                                        <p:tav tm="0">
                                          <p:val>
                                            <p:strVal val="ppt_h"/>
                                          </p:val>
                                        </p:tav>
                                        <p:tav tm="100000">
                                          <p:val>
                                            <p:strVal val="ppt_h"/>
                                          </p:val>
                                        </p:tav>
                                      </p:tavLst>
                                    </p:anim>
                                    <p:animEffect transition="out" filter="fade">
                                      <p:cBhvr>
                                        <p:cTn id="26" dur="500"/>
                                        <p:tgtEl>
                                          <p:spTgt spid="269318">
                                            <p:txEl>
                                              <p:pRg st="1" end="1"/>
                                            </p:txEl>
                                          </p:spTgt>
                                        </p:tgtEl>
                                      </p:cBhvr>
                                    </p:animEffect>
                                    <p:set>
                                      <p:cBhvr>
                                        <p:cTn id="27" dur="1" fill="hold">
                                          <p:stCondLst>
                                            <p:cond delay="499"/>
                                          </p:stCondLst>
                                        </p:cTn>
                                        <p:tgtEl>
                                          <p:spTgt spid="269318">
                                            <p:txEl>
                                              <p:pRg st="1" end="1"/>
                                            </p:txEl>
                                          </p:spTgt>
                                        </p:tgtEl>
                                        <p:attrNameLst>
                                          <p:attrName>style.visibility</p:attrName>
                                        </p:attrNameLst>
                                      </p:cBhvr>
                                      <p:to>
                                        <p:strVal val="hidden"/>
                                      </p:to>
                                    </p:set>
                                  </p:childTnLst>
                                </p:cTn>
                              </p:par>
                            </p:childTnLst>
                          </p:cTn>
                        </p:par>
                        <p:par>
                          <p:cTn id="28" fill="hold">
                            <p:stCondLst>
                              <p:cond delay="10976"/>
                            </p:stCondLst>
                            <p:childTnLst>
                              <p:par>
                                <p:cTn id="29" presetID="27" presetClass="entr" presetSubtype="0" fill="hold" nodeType="afterEffect">
                                  <p:stCondLst>
                                    <p:cond delay="1000"/>
                                  </p:stCondLst>
                                  <p:iterate type="lt">
                                    <p:tmPct val="90000"/>
                                  </p:iterate>
                                  <p:childTnLst>
                                    <p:set>
                                      <p:cBhvr>
                                        <p:cTn id="30" dur="1" fill="hold">
                                          <p:stCondLst>
                                            <p:cond delay="0"/>
                                          </p:stCondLst>
                                        </p:cTn>
                                        <p:tgtEl>
                                          <p:spTgt spid="269318">
                                            <p:txEl>
                                              <p:pRg st="3" end="3"/>
                                            </p:txEl>
                                          </p:spTgt>
                                        </p:tgtEl>
                                        <p:attrNameLst>
                                          <p:attrName>style.visibility</p:attrName>
                                        </p:attrNameLst>
                                      </p:cBhvr>
                                      <p:to>
                                        <p:strVal val="visible"/>
                                      </p:to>
                                    </p:set>
                                    <p:anim calcmode="discrete" valueType="clr">
                                      <p:cBhvr override="childStyle">
                                        <p:cTn id="31" dur="80"/>
                                        <p:tgtEl>
                                          <p:spTgt spid="269318">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2" dur="80"/>
                                        <p:tgtEl>
                                          <p:spTgt spid="269318">
                                            <p:txEl>
                                              <p:pRg st="3" end="3"/>
                                            </p:txEl>
                                          </p:spTgt>
                                        </p:tgtEl>
                                        <p:attrNameLst>
                                          <p:attrName>fillcolor</p:attrName>
                                        </p:attrNameLst>
                                      </p:cBhvr>
                                      <p:tavLst>
                                        <p:tav tm="0">
                                          <p:val>
                                            <p:clrVal>
                                              <a:schemeClr val="accent2"/>
                                            </p:clrVal>
                                          </p:val>
                                        </p:tav>
                                        <p:tav tm="50000">
                                          <p:val>
                                            <p:clrVal>
                                              <a:schemeClr val="hlink"/>
                                            </p:clrVal>
                                          </p:val>
                                        </p:tav>
                                      </p:tavLst>
                                    </p:anim>
                                    <p:set>
                                      <p:cBhvr>
                                        <p:cTn id="33" dur="80"/>
                                        <p:tgtEl>
                                          <p:spTgt spid="269318">
                                            <p:txEl>
                                              <p:pRg st="3" end="3"/>
                                            </p:txEl>
                                          </p:spTgt>
                                        </p:tgtEl>
                                        <p:attrNameLst>
                                          <p:attrName>fill.type</p:attrName>
                                        </p:attrNameLst>
                                      </p:cBhvr>
                                      <p:to>
                                        <p:strVal val="solid"/>
                                      </p:to>
                                    </p:set>
                                  </p:childTnLst>
                                  <p:subTnLst>
                                    <p:audio>
                                      <p:cMediaNode>
                                        <p:cTn display="0" masterRel="sameClick">
                                          <p:stCondLst>
                                            <p:cond evt="begin" delay="0">
                                              <p:tn val="29"/>
                                            </p:cond>
                                          </p:stCondLst>
                                          <p:endCondLst>
                                            <p:cond evt="onStopAudio" delay="0">
                                              <p:tgtEl>
                                                <p:sldTgt/>
                                              </p:tgtEl>
                                            </p:cond>
                                          </p:endCondLst>
                                        </p:cTn>
                                        <p:tgtEl>
                                          <p:sndTgt r:embed="rId3" name="type.wav" builtIn="1"/>
                                        </p:tgtEl>
                                      </p:cMediaNode>
                                    </p:audio>
                                  </p:subTnLst>
                                </p:cTn>
                              </p:par>
                              <p:par>
                                <p:cTn id="34" presetID="1" presetClass="entr" presetSubtype="0" fill="hold" nodeType="withEffect">
                                  <p:stCondLst>
                                    <p:cond delay="2000"/>
                                  </p:stCondLst>
                                  <p:childTnLst>
                                    <p:set>
                                      <p:cBhvr>
                                        <p:cTn id="35" dur="1" fill="hold">
                                          <p:stCondLst>
                                            <p:cond delay="0"/>
                                          </p:stCondLst>
                                        </p:cTn>
                                        <p:tgtEl>
                                          <p:spTgt spid="2"/>
                                        </p:tgtEl>
                                        <p:attrNameLst>
                                          <p:attrName>style.visibility</p:attrName>
                                        </p:attrNameLst>
                                      </p:cBhvr>
                                      <p:to>
                                        <p:strVal val="visible"/>
                                      </p:to>
                                    </p:set>
                                  </p:childTnLst>
                                </p:cTn>
                              </p:par>
                            </p:childTnLst>
                          </p:cTn>
                        </p:par>
                        <p:par>
                          <p:cTn id="36" fill="hold">
                            <p:stCondLst>
                              <p:cond delay="15872"/>
                            </p:stCondLst>
                            <p:childTnLst>
                              <p:par>
                                <p:cTn id="37" presetID="55" presetClass="exit" presetSubtype="0" fill="hold" nodeType="afterEffect">
                                  <p:stCondLst>
                                    <p:cond delay="3500"/>
                                  </p:stCondLst>
                                  <p:iterate type="lt">
                                    <p:tmPct val="0"/>
                                  </p:iterate>
                                  <p:childTnLst>
                                    <p:anim calcmode="lin" valueType="num">
                                      <p:cBhvr>
                                        <p:cTn id="38" dur="500"/>
                                        <p:tgtEl>
                                          <p:spTgt spid="269318">
                                            <p:txEl>
                                              <p:pRg st="3" end="3"/>
                                            </p:txEl>
                                          </p:spTgt>
                                        </p:tgtEl>
                                        <p:attrNameLst>
                                          <p:attrName>ppt_w</p:attrName>
                                        </p:attrNameLst>
                                      </p:cBhvr>
                                      <p:tavLst>
                                        <p:tav tm="0">
                                          <p:val>
                                            <p:strVal val="ppt_w"/>
                                          </p:val>
                                        </p:tav>
                                        <p:tav tm="100000">
                                          <p:val>
                                            <p:strVal val="ppt_w*0.70"/>
                                          </p:val>
                                        </p:tav>
                                      </p:tavLst>
                                    </p:anim>
                                    <p:anim calcmode="lin" valueType="num">
                                      <p:cBhvr>
                                        <p:cTn id="39" dur="500"/>
                                        <p:tgtEl>
                                          <p:spTgt spid="269318">
                                            <p:txEl>
                                              <p:pRg st="3" end="3"/>
                                            </p:txEl>
                                          </p:spTgt>
                                        </p:tgtEl>
                                        <p:attrNameLst>
                                          <p:attrName>ppt_h</p:attrName>
                                        </p:attrNameLst>
                                      </p:cBhvr>
                                      <p:tavLst>
                                        <p:tav tm="0">
                                          <p:val>
                                            <p:strVal val="ppt_h"/>
                                          </p:val>
                                        </p:tav>
                                        <p:tav tm="100000">
                                          <p:val>
                                            <p:strVal val="ppt_h"/>
                                          </p:val>
                                        </p:tav>
                                      </p:tavLst>
                                    </p:anim>
                                    <p:animEffect transition="out" filter="fade">
                                      <p:cBhvr>
                                        <p:cTn id="40" dur="500"/>
                                        <p:tgtEl>
                                          <p:spTgt spid="269318">
                                            <p:txEl>
                                              <p:pRg st="3" end="3"/>
                                            </p:txEl>
                                          </p:spTgt>
                                        </p:tgtEl>
                                      </p:cBhvr>
                                    </p:animEffect>
                                    <p:set>
                                      <p:cBhvr>
                                        <p:cTn id="41" dur="1" fill="hold">
                                          <p:stCondLst>
                                            <p:cond delay="499"/>
                                          </p:stCondLst>
                                        </p:cTn>
                                        <p:tgtEl>
                                          <p:spTgt spid="269318">
                                            <p:txEl>
                                              <p:pRg st="3" end="3"/>
                                            </p:txEl>
                                          </p:spTgt>
                                        </p:tgtEl>
                                        <p:attrNameLst>
                                          <p:attrName>style.visibility</p:attrName>
                                        </p:attrNameLst>
                                      </p:cBhvr>
                                      <p:to>
                                        <p:strVal val="hidden"/>
                                      </p:to>
                                    </p:set>
                                  </p:childTnLst>
                                </p:cTn>
                              </p:par>
                              <p:par>
                                <p:cTn id="42" presetID="55" presetClass="exit" presetSubtype="0" fill="hold" nodeType="withEffect">
                                  <p:stCondLst>
                                    <p:cond delay="3500"/>
                                  </p:stCondLst>
                                  <p:childTnLst>
                                    <p:anim calcmode="lin" valueType="num">
                                      <p:cBhvr>
                                        <p:cTn id="43" dur="500"/>
                                        <p:tgtEl>
                                          <p:spTgt spid="2"/>
                                        </p:tgtEl>
                                        <p:attrNameLst>
                                          <p:attrName>ppt_w</p:attrName>
                                        </p:attrNameLst>
                                      </p:cBhvr>
                                      <p:tavLst>
                                        <p:tav tm="0">
                                          <p:val>
                                            <p:strVal val="ppt_w"/>
                                          </p:val>
                                        </p:tav>
                                        <p:tav tm="100000">
                                          <p:val>
                                            <p:strVal val="ppt_w*0.70"/>
                                          </p:val>
                                        </p:tav>
                                      </p:tavLst>
                                    </p:anim>
                                    <p:anim calcmode="lin" valueType="num">
                                      <p:cBhvr>
                                        <p:cTn id="44" dur="500"/>
                                        <p:tgtEl>
                                          <p:spTgt spid="2"/>
                                        </p:tgtEl>
                                        <p:attrNameLst>
                                          <p:attrName>ppt_h</p:attrName>
                                        </p:attrNameLst>
                                      </p:cBhvr>
                                      <p:tavLst>
                                        <p:tav tm="0">
                                          <p:val>
                                            <p:strVal val="ppt_h"/>
                                          </p:val>
                                        </p:tav>
                                        <p:tav tm="100000">
                                          <p:val>
                                            <p:strVal val="ppt_h"/>
                                          </p:val>
                                        </p:tav>
                                      </p:tavLst>
                                    </p:anim>
                                    <p:animEffect transition="out" filter="fade">
                                      <p:cBhvr>
                                        <p:cTn id="45" dur="500"/>
                                        <p:tgtEl>
                                          <p:spTgt spid="2"/>
                                        </p:tgtEl>
                                      </p:cBhvr>
                                    </p:animEffect>
                                    <p:set>
                                      <p:cBhvr>
                                        <p:cTn id="46" dur="1" fill="hold">
                                          <p:stCondLst>
                                            <p:cond delay="499"/>
                                          </p:stCondLst>
                                        </p:cTn>
                                        <p:tgtEl>
                                          <p:spTgt spid="2"/>
                                        </p:tgtEl>
                                        <p:attrNameLst>
                                          <p:attrName>style.visibility</p:attrName>
                                        </p:attrNameLst>
                                      </p:cBhvr>
                                      <p:to>
                                        <p:strVal val="hidden"/>
                                      </p:to>
                                    </p:set>
                                  </p:childTnLst>
                                </p:cTn>
                              </p:par>
                            </p:childTnLst>
                          </p:cTn>
                        </p:par>
                        <p:par>
                          <p:cTn id="47" fill="hold">
                            <p:stCondLst>
                              <p:cond delay="19872"/>
                            </p:stCondLst>
                            <p:childTnLst>
                              <p:par>
                                <p:cTn id="48" presetID="1" presetClass="entr" presetSubtype="0" fill="hold" nodeType="afterEffect">
                                  <p:stCondLst>
                                    <p:cond delay="0"/>
                                  </p:stCondLst>
                                  <p:childTnLst>
                                    <p:set>
                                      <p:cBhvr>
                                        <p:cTn id="49" dur="1" fill="hold">
                                          <p:stCondLst>
                                            <p:cond delay="0"/>
                                          </p:stCondLst>
                                        </p:cTn>
                                        <p:tgtEl>
                                          <p:spTgt spid="269316">
                                            <p:txEl>
                                              <p:pRg st="0" end="0"/>
                                            </p:txEl>
                                          </p:spTgt>
                                        </p:tgtEl>
                                        <p:attrNameLst>
                                          <p:attrName>style.visibility</p:attrName>
                                        </p:attrNameLst>
                                      </p:cBhvr>
                                      <p:to>
                                        <p:strVal val="visible"/>
                                      </p:to>
                                    </p:set>
                                  </p:childTnLst>
                                </p:cTn>
                              </p:par>
                            </p:childTnLst>
                          </p:cTn>
                        </p:par>
                        <p:par>
                          <p:cTn id="50" fill="hold">
                            <p:stCondLst>
                              <p:cond delay="19872"/>
                            </p:stCondLst>
                            <p:childTnLst>
                              <p:par>
                                <p:cTn id="51" presetID="55" presetClass="exit" presetSubtype="0" fill="hold" grpId="0" nodeType="afterEffect">
                                  <p:stCondLst>
                                    <p:cond delay="4500"/>
                                  </p:stCondLst>
                                  <p:childTnLst>
                                    <p:anim calcmode="lin" valueType="num">
                                      <p:cBhvr>
                                        <p:cTn id="52" dur="1000"/>
                                        <p:tgtEl>
                                          <p:spTgt spid="269316">
                                            <p:txEl>
                                              <p:pRg st="0" end="0"/>
                                            </p:txEl>
                                          </p:spTgt>
                                        </p:tgtEl>
                                        <p:attrNameLst>
                                          <p:attrName>ppt_w</p:attrName>
                                        </p:attrNameLst>
                                      </p:cBhvr>
                                      <p:tavLst>
                                        <p:tav tm="0">
                                          <p:val>
                                            <p:strVal val="ppt_w"/>
                                          </p:val>
                                        </p:tav>
                                        <p:tav tm="100000">
                                          <p:val>
                                            <p:strVal val="ppt_w*0.70"/>
                                          </p:val>
                                        </p:tav>
                                      </p:tavLst>
                                    </p:anim>
                                    <p:anim calcmode="lin" valueType="num">
                                      <p:cBhvr>
                                        <p:cTn id="53" dur="1000"/>
                                        <p:tgtEl>
                                          <p:spTgt spid="269316">
                                            <p:txEl>
                                              <p:pRg st="0" end="0"/>
                                            </p:txEl>
                                          </p:spTgt>
                                        </p:tgtEl>
                                        <p:attrNameLst>
                                          <p:attrName>ppt_h</p:attrName>
                                        </p:attrNameLst>
                                      </p:cBhvr>
                                      <p:tavLst>
                                        <p:tav tm="0">
                                          <p:val>
                                            <p:strVal val="ppt_h"/>
                                          </p:val>
                                        </p:tav>
                                        <p:tav tm="100000">
                                          <p:val>
                                            <p:strVal val="ppt_h"/>
                                          </p:val>
                                        </p:tav>
                                      </p:tavLst>
                                    </p:anim>
                                    <p:animEffect transition="out" filter="fade">
                                      <p:cBhvr>
                                        <p:cTn id="54" dur="1000"/>
                                        <p:tgtEl>
                                          <p:spTgt spid="269316">
                                            <p:txEl>
                                              <p:pRg st="0" end="0"/>
                                            </p:txEl>
                                          </p:spTgt>
                                        </p:tgtEl>
                                      </p:cBhvr>
                                    </p:animEffect>
                                    <p:set>
                                      <p:cBhvr>
                                        <p:cTn id="55" dur="1" fill="hold">
                                          <p:stCondLst>
                                            <p:cond delay="999"/>
                                          </p:stCondLst>
                                        </p:cTn>
                                        <p:tgtEl>
                                          <p:spTgt spid="269316">
                                            <p:txEl>
                                              <p:pRg st="0" end="0"/>
                                            </p:txEl>
                                          </p:spTgt>
                                        </p:tgtEl>
                                        <p:attrNameLst>
                                          <p:attrName>style.visibility</p:attrName>
                                        </p:attrNameLst>
                                      </p:cBhvr>
                                      <p:to>
                                        <p:strVal val="hidden"/>
                                      </p:to>
                                    </p:set>
                                  </p:childTnLst>
                                </p:cTn>
                              </p:par>
                            </p:childTnLst>
                          </p:cTn>
                        </p:par>
                        <p:par>
                          <p:cTn id="56" fill="hold">
                            <p:stCondLst>
                              <p:cond delay="25372"/>
                            </p:stCondLst>
                            <p:childTnLst>
                              <p:par>
                                <p:cTn id="57" presetID="2" presetClass="entr" presetSubtype="9" fill="hold" grpId="0" nodeType="afterEffect">
                                  <p:stCondLst>
                                    <p:cond delay="0"/>
                                  </p:stCondLst>
                                  <p:childTnLst>
                                    <p:set>
                                      <p:cBhvr>
                                        <p:cTn id="58" dur="1" fill="hold">
                                          <p:stCondLst>
                                            <p:cond delay="0"/>
                                          </p:stCondLst>
                                        </p:cTn>
                                        <p:tgtEl>
                                          <p:spTgt spid="269315"/>
                                        </p:tgtEl>
                                        <p:attrNameLst>
                                          <p:attrName>style.visibility</p:attrName>
                                        </p:attrNameLst>
                                      </p:cBhvr>
                                      <p:to>
                                        <p:strVal val="visible"/>
                                      </p:to>
                                    </p:set>
                                    <p:anim calcmode="lin" valueType="num">
                                      <p:cBhvr additive="base">
                                        <p:cTn id="59" dur="3000" fill="hold"/>
                                        <p:tgtEl>
                                          <p:spTgt spid="269315"/>
                                        </p:tgtEl>
                                        <p:attrNameLst>
                                          <p:attrName>ppt_x</p:attrName>
                                        </p:attrNameLst>
                                      </p:cBhvr>
                                      <p:tavLst>
                                        <p:tav tm="0">
                                          <p:val>
                                            <p:strVal val="0-#ppt_w/2"/>
                                          </p:val>
                                        </p:tav>
                                        <p:tav tm="100000">
                                          <p:val>
                                            <p:strVal val="#ppt_x"/>
                                          </p:val>
                                        </p:tav>
                                      </p:tavLst>
                                    </p:anim>
                                    <p:anim calcmode="lin" valueType="num">
                                      <p:cBhvr additive="base">
                                        <p:cTn id="60" dur="3000" fill="hold"/>
                                        <p:tgtEl>
                                          <p:spTgt spid="269315"/>
                                        </p:tgtEl>
                                        <p:attrNameLst>
                                          <p:attrName>ppt_y</p:attrName>
                                        </p:attrNameLst>
                                      </p:cBhvr>
                                      <p:tavLst>
                                        <p:tav tm="0">
                                          <p:val>
                                            <p:strVal val="0-#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269314"/>
                                        </p:tgtEl>
                                        <p:attrNameLst>
                                          <p:attrName>style.visibility</p:attrName>
                                        </p:attrNameLst>
                                      </p:cBhvr>
                                      <p:to>
                                        <p:strVal val="visible"/>
                                      </p:to>
                                    </p:set>
                                    <p:anim calcmode="lin" valueType="num">
                                      <p:cBhvr additive="base">
                                        <p:cTn id="63" dur="3000" fill="hold"/>
                                        <p:tgtEl>
                                          <p:spTgt spid="269314"/>
                                        </p:tgtEl>
                                        <p:attrNameLst>
                                          <p:attrName>ppt_x</p:attrName>
                                        </p:attrNameLst>
                                      </p:cBhvr>
                                      <p:tavLst>
                                        <p:tav tm="0">
                                          <p:val>
                                            <p:strVal val="1+#ppt_w/2"/>
                                          </p:val>
                                        </p:tav>
                                        <p:tav tm="100000">
                                          <p:val>
                                            <p:strVal val="#ppt_x"/>
                                          </p:val>
                                        </p:tav>
                                      </p:tavLst>
                                    </p:anim>
                                    <p:anim calcmode="lin" valueType="num">
                                      <p:cBhvr additive="base">
                                        <p:cTn id="64" dur="3000" fill="hold"/>
                                        <p:tgtEl>
                                          <p:spTgt spid="269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314" grpId="0"/>
      <p:bldP spid="269315" grpId="0"/>
      <p:bldP spid="269316"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id campeador"/>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17411" name="Rectangle 3"/>
          <p:cNvSpPr>
            <a:spLocks noChangeArrowheads="1"/>
          </p:cNvSpPr>
          <p:nvPr/>
        </p:nvSpPr>
        <p:spPr bwMode="auto">
          <a:xfrm>
            <a:off x="0" y="5805488"/>
            <a:ext cx="9144000" cy="823912"/>
          </a:xfrm>
          <a:prstGeom prst="rect">
            <a:avLst/>
          </a:prstGeom>
          <a:solidFill>
            <a:schemeClr val="bg2">
              <a:alpha val="85001"/>
            </a:schemeClr>
          </a:solidFill>
          <a:ln w="9525">
            <a:noFill/>
            <a:miter lim="800000"/>
            <a:headEnd/>
            <a:tailEnd/>
          </a:ln>
          <a:effectLst/>
        </p:spPr>
        <p:txBody>
          <a:bodyPr>
            <a:spAutoFit/>
          </a:bodyPr>
          <a:lstStyle/>
          <a:p>
            <a:pPr algn="ctr"/>
            <a:r>
              <a:rPr lang="es-ES" sz="4800" b="1">
                <a:solidFill>
                  <a:srgbClr val="FFFF00"/>
                </a:solidFill>
              </a:rPr>
              <a:t>Burgos al Cid Campeador</a:t>
            </a:r>
          </a:p>
        </p:txBody>
      </p:sp>
      <p:pic>
        <p:nvPicPr>
          <p:cNvPr id="17412" name="Picture 4">
            <a:hlinkClick r:id="" action="ppaction://media"/>
          </p:cNvPr>
          <p:cNvPicPr>
            <a:picLocks noRot="1" noChangeAspect="1" noChangeArrowheads="1"/>
          </p:cNvPicPr>
          <p:nvPr>
            <a:wavAudioFile r:embed="rId1" name="Sonido grabado"/>
          </p:nvPr>
        </p:nvPicPr>
        <p:blipFill>
          <a:blip r:embed="rId5"/>
          <a:srcRect/>
          <a:stretch>
            <a:fillRect/>
          </a:stretch>
        </p:blipFill>
        <p:spPr bwMode="auto">
          <a:xfrm>
            <a:off x="4419600" y="3276600"/>
            <a:ext cx="304800" cy="304800"/>
          </a:xfrm>
          <a:prstGeom prst="rect">
            <a:avLst/>
          </a:prstGeom>
          <a:noFill/>
        </p:spPr>
      </p:pic>
      <p:sp>
        <p:nvSpPr>
          <p:cNvPr id="17417" name="Music"/>
          <p:cNvSpPr>
            <a:spLocks noEditPoints="1" noChangeArrowheads="1"/>
          </p:cNvSpPr>
          <p:nvPr/>
        </p:nvSpPr>
        <p:spPr bwMode="auto">
          <a:xfrm>
            <a:off x="8604250" y="6308725"/>
            <a:ext cx="288925" cy="327025"/>
          </a:xfrm>
          <a:custGeom>
            <a:avLst/>
            <a:gdLst>
              <a:gd name="T0" fmla="*/ 7352 w 21600"/>
              <a:gd name="T1" fmla="*/ 46 h 21600"/>
              <a:gd name="T2" fmla="*/ 7373 w 21600"/>
              <a:gd name="T3" fmla="*/ 9900 h 21600"/>
              <a:gd name="T4" fmla="*/ 21683 w 21600"/>
              <a:gd name="T5" fmla="*/ 10061 h 21600"/>
              <a:gd name="T6" fmla="*/ 7352 w 21600"/>
              <a:gd name="T7" fmla="*/ 46 h 21600"/>
              <a:gd name="T8" fmla="*/ 21600 w 21600"/>
              <a:gd name="T9" fmla="*/ 0 h 21600"/>
              <a:gd name="T10" fmla="*/ 7975 w 21600"/>
              <a:gd name="T11" fmla="*/ 923 h 21600"/>
              <a:gd name="T12" fmla="*/ 20935 w 21600"/>
              <a:gd name="T13" fmla="*/ 5354 h 21600"/>
            </a:gdLst>
            <a:ahLst/>
            <a:cxnLst>
              <a:cxn ang="0">
                <a:pos x="T0" y="T1"/>
              </a:cxn>
              <a:cxn ang="0">
                <a:pos x="T2" y="T3"/>
              </a:cxn>
              <a:cxn ang="0">
                <a:pos x="T4" y="T5"/>
              </a:cxn>
              <a:cxn ang="0">
                <a:pos x="T6" y="T7"/>
              </a:cxn>
              <a:cxn ang="0">
                <a:pos x="T8" y="T9"/>
              </a:cxn>
            </a:cxnLst>
            <a:rect l="T10" t="T11" r="T12" b="T13"/>
            <a:pathLst>
              <a:path w="21600" h="21600">
                <a:moveTo>
                  <a:pt x="7352" y="46"/>
                </a:moveTo>
                <a:lnTo>
                  <a:pt x="7373" y="9900"/>
                </a:lnTo>
                <a:lnTo>
                  <a:pt x="7352" y="16107"/>
                </a:lnTo>
                <a:lnTo>
                  <a:pt x="7103" y="15969"/>
                </a:lnTo>
                <a:lnTo>
                  <a:pt x="6729" y="15692"/>
                </a:lnTo>
                <a:lnTo>
                  <a:pt x="6355" y="15553"/>
                </a:lnTo>
                <a:lnTo>
                  <a:pt x="5981" y="15415"/>
                </a:lnTo>
                <a:lnTo>
                  <a:pt x="5607" y="15276"/>
                </a:lnTo>
                <a:lnTo>
                  <a:pt x="5109" y="15138"/>
                </a:lnTo>
                <a:lnTo>
                  <a:pt x="4735" y="15138"/>
                </a:lnTo>
                <a:lnTo>
                  <a:pt x="4236" y="15138"/>
                </a:lnTo>
                <a:lnTo>
                  <a:pt x="3364" y="15138"/>
                </a:lnTo>
                <a:lnTo>
                  <a:pt x="2616" y="15276"/>
                </a:lnTo>
                <a:lnTo>
                  <a:pt x="1869" y="15692"/>
                </a:lnTo>
                <a:lnTo>
                  <a:pt x="1246" y="15969"/>
                </a:lnTo>
                <a:lnTo>
                  <a:pt x="747" y="16523"/>
                </a:lnTo>
                <a:lnTo>
                  <a:pt x="373" y="17076"/>
                </a:lnTo>
                <a:lnTo>
                  <a:pt x="124" y="17630"/>
                </a:lnTo>
                <a:lnTo>
                  <a:pt x="0" y="18323"/>
                </a:lnTo>
                <a:lnTo>
                  <a:pt x="124" y="19015"/>
                </a:lnTo>
                <a:lnTo>
                  <a:pt x="373" y="19569"/>
                </a:lnTo>
                <a:lnTo>
                  <a:pt x="747" y="20123"/>
                </a:lnTo>
                <a:lnTo>
                  <a:pt x="1246" y="20676"/>
                </a:lnTo>
                <a:lnTo>
                  <a:pt x="1869" y="21092"/>
                </a:lnTo>
                <a:lnTo>
                  <a:pt x="2616" y="21369"/>
                </a:lnTo>
                <a:lnTo>
                  <a:pt x="3364" y="21507"/>
                </a:lnTo>
                <a:lnTo>
                  <a:pt x="4236" y="21646"/>
                </a:lnTo>
                <a:lnTo>
                  <a:pt x="5109" y="21507"/>
                </a:lnTo>
                <a:lnTo>
                  <a:pt x="5856" y="21369"/>
                </a:lnTo>
                <a:lnTo>
                  <a:pt x="6604" y="21092"/>
                </a:lnTo>
                <a:lnTo>
                  <a:pt x="7227" y="20676"/>
                </a:lnTo>
                <a:lnTo>
                  <a:pt x="7726" y="20123"/>
                </a:lnTo>
                <a:lnTo>
                  <a:pt x="8100" y="19569"/>
                </a:lnTo>
                <a:lnTo>
                  <a:pt x="8349" y="19015"/>
                </a:lnTo>
                <a:lnTo>
                  <a:pt x="8473" y="18323"/>
                </a:lnTo>
                <a:lnTo>
                  <a:pt x="8473" y="6276"/>
                </a:lnTo>
                <a:lnTo>
                  <a:pt x="20561" y="6276"/>
                </a:lnTo>
                <a:lnTo>
                  <a:pt x="20561" y="16107"/>
                </a:lnTo>
                <a:lnTo>
                  <a:pt x="20187" y="15830"/>
                </a:lnTo>
                <a:lnTo>
                  <a:pt x="19938" y="15692"/>
                </a:lnTo>
                <a:lnTo>
                  <a:pt x="19564" y="15553"/>
                </a:lnTo>
                <a:lnTo>
                  <a:pt x="19190" y="15415"/>
                </a:lnTo>
                <a:lnTo>
                  <a:pt x="18692" y="15276"/>
                </a:lnTo>
                <a:lnTo>
                  <a:pt x="18318" y="15138"/>
                </a:lnTo>
                <a:lnTo>
                  <a:pt x="17944" y="15138"/>
                </a:lnTo>
                <a:lnTo>
                  <a:pt x="17446" y="15138"/>
                </a:lnTo>
                <a:lnTo>
                  <a:pt x="16573" y="15138"/>
                </a:lnTo>
                <a:lnTo>
                  <a:pt x="15826" y="15276"/>
                </a:lnTo>
                <a:lnTo>
                  <a:pt x="15078" y="15692"/>
                </a:lnTo>
                <a:lnTo>
                  <a:pt x="14455" y="15969"/>
                </a:lnTo>
                <a:lnTo>
                  <a:pt x="13956" y="16523"/>
                </a:lnTo>
                <a:lnTo>
                  <a:pt x="13583" y="17076"/>
                </a:lnTo>
                <a:lnTo>
                  <a:pt x="13333" y="17630"/>
                </a:lnTo>
                <a:lnTo>
                  <a:pt x="13209" y="18323"/>
                </a:lnTo>
                <a:lnTo>
                  <a:pt x="13333" y="19015"/>
                </a:lnTo>
                <a:lnTo>
                  <a:pt x="13583" y="19569"/>
                </a:lnTo>
                <a:lnTo>
                  <a:pt x="13956" y="20123"/>
                </a:lnTo>
                <a:lnTo>
                  <a:pt x="14455" y="20676"/>
                </a:lnTo>
                <a:lnTo>
                  <a:pt x="15078" y="21092"/>
                </a:lnTo>
                <a:lnTo>
                  <a:pt x="15826" y="21369"/>
                </a:lnTo>
                <a:lnTo>
                  <a:pt x="16573" y="21507"/>
                </a:lnTo>
                <a:lnTo>
                  <a:pt x="17446" y="21646"/>
                </a:lnTo>
                <a:lnTo>
                  <a:pt x="18318" y="21507"/>
                </a:lnTo>
                <a:lnTo>
                  <a:pt x="19066" y="21369"/>
                </a:lnTo>
                <a:lnTo>
                  <a:pt x="19813" y="21092"/>
                </a:lnTo>
                <a:lnTo>
                  <a:pt x="20436" y="20676"/>
                </a:lnTo>
                <a:lnTo>
                  <a:pt x="20935" y="20123"/>
                </a:lnTo>
                <a:lnTo>
                  <a:pt x="21309" y="19569"/>
                </a:lnTo>
                <a:lnTo>
                  <a:pt x="21558" y="19015"/>
                </a:lnTo>
                <a:lnTo>
                  <a:pt x="21683" y="18323"/>
                </a:lnTo>
                <a:lnTo>
                  <a:pt x="21683" y="10061"/>
                </a:lnTo>
                <a:lnTo>
                  <a:pt x="21683" y="46"/>
                </a:lnTo>
                <a:lnTo>
                  <a:pt x="7352" y="46"/>
                </a:lnTo>
                <a:close/>
              </a:path>
            </a:pathLst>
          </a:custGeom>
          <a:solidFill>
            <a:srgbClr val="B66DFF"/>
          </a:solidFill>
          <a:ln w="9525">
            <a:solidFill>
              <a:srgbClr val="000000"/>
            </a:solidFill>
            <a:miter lim="800000"/>
            <a:headEnd/>
            <a:tailEnd/>
          </a:ln>
          <a:effectLst>
            <a:outerShdw dist="107763" dir="2700000" algn="ctr" rotWithShape="0">
              <a:srgbClr val="808080"/>
            </a:outerShdw>
          </a:effectLst>
        </p:spPr>
        <p:txBody>
          <a:bodyPr/>
          <a:lstStyle/>
          <a:p>
            <a:endParaRPr lang="es-ES"/>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412"/>
                                        </p:tgtEl>
                                      </p:cBhvr>
                                    </p:cmd>
                                  </p:childTnLst>
                                </p:cTn>
                              </p:par>
                              <p:par>
                                <p:cTn id="7" presetID="1" presetClass="entr" presetSubtype="0" fill="hold" grpId="0" nodeType="withEffect">
                                  <p:stCondLst>
                                    <p:cond delay="0"/>
                                  </p:stCondLst>
                                  <p:childTnLst>
                                    <p:set>
                                      <p:cBhvr>
                                        <p:cTn id="8" dur="1" fill="hold">
                                          <p:stCondLst>
                                            <p:cond delay="0"/>
                                          </p:stCondLst>
                                        </p:cTn>
                                        <p:tgtEl>
                                          <p:spTgt spid="17417"/>
                                        </p:tgtEl>
                                        <p:attrNameLst>
                                          <p:attrName>style.visibility</p:attrName>
                                        </p:attrNameLst>
                                      </p:cBhvr>
                                      <p:to>
                                        <p:strVal val="visible"/>
                                      </p:to>
                                    </p:set>
                                  </p:childTnLst>
                                </p:cTn>
                              </p:par>
                              <p:par>
                                <p:cTn id="9" presetID="35" presetClass="emph" presetSubtype="0" repeatCount="indefinite" fill="hold" grpId="1" nodeType="withEffect">
                                  <p:stCondLst>
                                    <p:cond delay="0"/>
                                  </p:stCondLst>
                                  <p:childTnLst>
                                    <p:anim calcmode="discrete" valueType="str">
                                      <p:cBhvr>
                                        <p:cTn id="10" dur="1000" fill="hold"/>
                                        <p:tgtEl>
                                          <p:spTgt spid="17417"/>
                                        </p:tgtEl>
                                        <p:attrNameLst>
                                          <p:attrName>style.visibility</p:attrName>
                                        </p:attrNameLst>
                                      </p:cBhvr>
                                      <p:tavLst>
                                        <p:tav tm="0">
                                          <p:val>
                                            <p:strVal val="hidden"/>
                                          </p:val>
                                        </p:tav>
                                        <p:tav tm="50000">
                                          <p:val>
                                            <p:strVal val="visible"/>
                                          </p:val>
                                        </p:tav>
                                      </p:tavLst>
                                    </p:anim>
                                  </p:childTnLst>
                                </p:cTn>
                              </p:par>
                            </p:childTnLst>
                          </p:cTn>
                        </p:par>
                        <p:par>
                          <p:cTn id="11" fill="hold">
                            <p:stCondLst>
                              <p:cond delay="1000"/>
                            </p:stCondLst>
                            <p:childTnLst>
                              <p:par>
                                <p:cTn id="12" presetID="55" presetClass="exit" presetSubtype="0" fill="hold" grpId="0" nodeType="afterEffect">
                                  <p:stCondLst>
                                    <p:cond delay="2500"/>
                                  </p:stCondLst>
                                  <p:childTnLst>
                                    <p:anim calcmode="lin" valueType="num">
                                      <p:cBhvr>
                                        <p:cTn id="13" dur="1000"/>
                                        <p:tgtEl>
                                          <p:spTgt spid="17411"/>
                                        </p:tgtEl>
                                        <p:attrNameLst>
                                          <p:attrName>ppt_w</p:attrName>
                                        </p:attrNameLst>
                                      </p:cBhvr>
                                      <p:tavLst>
                                        <p:tav tm="0">
                                          <p:val>
                                            <p:strVal val="ppt_w"/>
                                          </p:val>
                                        </p:tav>
                                        <p:tav tm="100000">
                                          <p:val>
                                            <p:strVal val="ppt_w*0.70"/>
                                          </p:val>
                                        </p:tav>
                                      </p:tavLst>
                                    </p:anim>
                                    <p:anim calcmode="lin" valueType="num">
                                      <p:cBhvr>
                                        <p:cTn id="14" dur="1000"/>
                                        <p:tgtEl>
                                          <p:spTgt spid="17411"/>
                                        </p:tgtEl>
                                        <p:attrNameLst>
                                          <p:attrName>ppt_h</p:attrName>
                                        </p:attrNameLst>
                                      </p:cBhvr>
                                      <p:tavLst>
                                        <p:tav tm="0">
                                          <p:val>
                                            <p:strVal val="ppt_h"/>
                                          </p:val>
                                        </p:tav>
                                        <p:tav tm="100000">
                                          <p:val>
                                            <p:strVal val="ppt_h"/>
                                          </p:val>
                                        </p:tav>
                                      </p:tavLst>
                                    </p:anim>
                                    <p:animEffect transition="out" filter="fade">
                                      <p:cBhvr>
                                        <p:cTn id="15" dur="1000"/>
                                        <p:tgtEl>
                                          <p:spTgt spid="17411"/>
                                        </p:tgtEl>
                                      </p:cBhvr>
                                    </p:animEffect>
                                    <p:set>
                                      <p:cBhvr>
                                        <p:cTn id="16" dur="1" fill="hold">
                                          <p:stCondLst>
                                            <p:cond delay="999"/>
                                          </p:stCondLst>
                                        </p:cTn>
                                        <p:tgtEl>
                                          <p:spTgt spid="174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110" showWhenStopped="0">
                <p:cTn id="17" repeatCount="indefinite" fill="hold" display="0">
                  <p:stCondLst>
                    <p:cond delay="indefinite"/>
                  </p:stCondLst>
                  <p:endCondLst>
                    <p:cond evt="onPrev" delay="0">
                      <p:tgtEl>
                        <p:sldTgt/>
                      </p:tgtEl>
                    </p:cond>
                    <p:cond evt="onStopAudio" delay="0">
                      <p:tgtEl>
                        <p:sldTgt/>
                      </p:tgtEl>
                    </p:cond>
                  </p:endCondLst>
                </p:cTn>
                <p:tgtEl>
                  <p:spTgt spid="17412"/>
                </p:tgtEl>
              </p:cMediaNode>
            </p:audio>
          </p:childTnLst>
        </p:cTn>
      </p:par>
    </p:tnLst>
    <p:bldLst>
      <p:bldP spid="17411" grpId="0" animBg="1"/>
      <p:bldP spid="17417" grpId="0" animBg="1"/>
      <p:bldP spid="1741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Burgos_Santa_Maria_Arc"/>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6387" name="Rectangle 3"/>
          <p:cNvSpPr>
            <a:spLocks noChangeArrowheads="1"/>
          </p:cNvSpPr>
          <p:nvPr/>
        </p:nvSpPr>
        <p:spPr bwMode="auto">
          <a:xfrm>
            <a:off x="3492500" y="5780088"/>
            <a:ext cx="2581275" cy="396875"/>
          </a:xfrm>
          <a:prstGeom prst="rect">
            <a:avLst/>
          </a:prstGeom>
          <a:solidFill>
            <a:schemeClr val="bg2">
              <a:alpha val="85001"/>
            </a:schemeClr>
          </a:solidFill>
          <a:ln w="9525">
            <a:noFill/>
            <a:miter lim="800000"/>
            <a:headEnd/>
            <a:tailEnd/>
          </a:ln>
          <a:effectLst/>
        </p:spPr>
        <p:txBody>
          <a:bodyPr wrap="none">
            <a:spAutoFit/>
          </a:bodyPr>
          <a:lstStyle/>
          <a:p>
            <a:r>
              <a:rPr lang="es-ES" sz="2000" b="1">
                <a:solidFill>
                  <a:srgbClr val="FFFF00"/>
                </a:solidFill>
              </a:rPr>
              <a:t>arco de Santa Maria</a:t>
            </a: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000"/>
                                  </p:stCondLst>
                                  <p:childTnLst>
                                    <p:anim calcmode="lin" valueType="num">
                                      <p:cBhvr>
                                        <p:cTn id="6" dur="1000"/>
                                        <p:tgtEl>
                                          <p:spTgt spid="16387"/>
                                        </p:tgtEl>
                                        <p:attrNameLst>
                                          <p:attrName>ppt_w</p:attrName>
                                        </p:attrNameLst>
                                      </p:cBhvr>
                                      <p:tavLst>
                                        <p:tav tm="0">
                                          <p:val>
                                            <p:strVal val="ppt_w"/>
                                          </p:val>
                                        </p:tav>
                                        <p:tav tm="100000">
                                          <p:val>
                                            <p:strVal val="ppt_w*0.70"/>
                                          </p:val>
                                        </p:tav>
                                      </p:tavLst>
                                    </p:anim>
                                    <p:anim calcmode="lin" valueType="num">
                                      <p:cBhvr>
                                        <p:cTn id="7" dur="1000"/>
                                        <p:tgtEl>
                                          <p:spTgt spid="16387"/>
                                        </p:tgtEl>
                                        <p:attrNameLst>
                                          <p:attrName>ppt_h</p:attrName>
                                        </p:attrNameLst>
                                      </p:cBhvr>
                                      <p:tavLst>
                                        <p:tav tm="0">
                                          <p:val>
                                            <p:strVal val="ppt_h"/>
                                          </p:val>
                                        </p:tav>
                                        <p:tav tm="100000">
                                          <p:val>
                                            <p:strVal val="ppt_h"/>
                                          </p:val>
                                        </p:tav>
                                      </p:tavLst>
                                    </p:anim>
                                    <p:animEffect transition="out" filter="fade">
                                      <p:cBhvr>
                                        <p:cTn id="8" dur="1000"/>
                                        <p:tgtEl>
                                          <p:spTgt spid="16387"/>
                                        </p:tgtEl>
                                      </p:cBhvr>
                                    </p:animEffect>
                                    <p:set>
                                      <p:cBhvr>
                                        <p:cTn id="9" dur="1" fill="hold">
                                          <p:stCondLst>
                                            <p:cond delay="999"/>
                                          </p:stCondLst>
                                        </p:cTn>
                                        <p:tgtEl>
                                          <p:spTgt spid="163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Puerta de Santa Marí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054" name="Rectangle 6"/>
          <p:cNvSpPr>
            <a:spLocks noChangeArrowheads="1"/>
          </p:cNvSpPr>
          <p:nvPr/>
        </p:nvSpPr>
        <p:spPr bwMode="auto">
          <a:xfrm>
            <a:off x="3390900" y="6172200"/>
            <a:ext cx="5632450" cy="641350"/>
          </a:xfrm>
          <a:prstGeom prst="rect">
            <a:avLst/>
          </a:prstGeom>
          <a:solidFill>
            <a:schemeClr val="bg2">
              <a:alpha val="85001"/>
            </a:schemeClr>
          </a:solidFill>
          <a:ln w="9525">
            <a:noFill/>
            <a:miter lim="800000"/>
            <a:headEnd/>
            <a:tailEnd/>
          </a:ln>
          <a:effectLst/>
        </p:spPr>
        <p:txBody>
          <a:bodyPr wrap="none">
            <a:spAutoFit/>
          </a:bodyPr>
          <a:lstStyle/>
          <a:p>
            <a:r>
              <a:rPr lang="es-ES" b="1">
                <a:solidFill>
                  <a:srgbClr val="FFFF00"/>
                </a:solidFill>
              </a:rPr>
              <a:t>puerta por dónde salió el Cid camino del destierro</a:t>
            </a:r>
          </a:p>
          <a:p>
            <a:r>
              <a:rPr lang="es-ES" b="1">
                <a:solidFill>
                  <a:srgbClr val="FFFF00"/>
                </a:solidFill>
              </a:rPr>
              <a:t>y que da entrada a la parte vieja de la ciudad</a:t>
            </a: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6000"/>
                                  </p:stCondLst>
                                  <p:childTnLst>
                                    <p:anim calcmode="lin" valueType="num">
                                      <p:cBhvr>
                                        <p:cTn id="6" dur="1000"/>
                                        <p:tgtEl>
                                          <p:spTgt spid="2054"/>
                                        </p:tgtEl>
                                        <p:attrNameLst>
                                          <p:attrName>ppt_w</p:attrName>
                                        </p:attrNameLst>
                                      </p:cBhvr>
                                      <p:tavLst>
                                        <p:tav tm="0">
                                          <p:val>
                                            <p:strVal val="ppt_w"/>
                                          </p:val>
                                        </p:tav>
                                        <p:tav tm="100000">
                                          <p:val>
                                            <p:strVal val="ppt_w*0.70"/>
                                          </p:val>
                                        </p:tav>
                                      </p:tavLst>
                                    </p:anim>
                                    <p:anim calcmode="lin" valueType="num">
                                      <p:cBhvr>
                                        <p:cTn id="7" dur="1000"/>
                                        <p:tgtEl>
                                          <p:spTgt spid="2054"/>
                                        </p:tgtEl>
                                        <p:attrNameLst>
                                          <p:attrName>ppt_h</p:attrName>
                                        </p:attrNameLst>
                                      </p:cBhvr>
                                      <p:tavLst>
                                        <p:tav tm="0">
                                          <p:val>
                                            <p:strVal val="ppt_h"/>
                                          </p:val>
                                        </p:tav>
                                        <p:tav tm="100000">
                                          <p:val>
                                            <p:strVal val="ppt_h"/>
                                          </p:val>
                                        </p:tav>
                                      </p:tavLst>
                                    </p:anim>
                                    <p:animEffect transition="out" filter="fade">
                                      <p:cBhvr>
                                        <p:cTn id="8" dur="1000"/>
                                        <p:tgtEl>
                                          <p:spTgt spid="2054"/>
                                        </p:tgtEl>
                                      </p:cBhvr>
                                    </p:animEffect>
                                    <p:set>
                                      <p:cBhvr>
                                        <p:cTn id="9" dur="1" fill="hold">
                                          <p:stCondLst>
                                            <p:cond delay="999"/>
                                          </p:stCondLst>
                                        </p:cTn>
                                        <p:tgtEl>
                                          <p:spTgt spid="20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8" name="Picture 10" descr="p4090350"/>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81259" name="Text Box 11"/>
          <p:cNvSpPr txBox="1">
            <a:spLocks noChangeArrowheads="1"/>
          </p:cNvSpPr>
          <p:nvPr/>
        </p:nvSpPr>
        <p:spPr bwMode="auto">
          <a:xfrm>
            <a:off x="3132138" y="5876925"/>
            <a:ext cx="3600450" cy="641350"/>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b="1">
                <a:solidFill>
                  <a:srgbClr val="FFFF00"/>
                </a:solidFill>
              </a:rPr>
              <a:t>Ayuntamiento - Plaza Mayor y monumento a Carlos III</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4000"/>
                                  </p:stCondLst>
                                  <p:childTnLst>
                                    <p:anim calcmode="lin" valueType="num">
                                      <p:cBhvr>
                                        <p:cTn id="6" dur="1000"/>
                                        <p:tgtEl>
                                          <p:spTgt spid="181259"/>
                                        </p:tgtEl>
                                        <p:attrNameLst>
                                          <p:attrName>ppt_w</p:attrName>
                                        </p:attrNameLst>
                                      </p:cBhvr>
                                      <p:tavLst>
                                        <p:tav tm="0">
                                          <p:val>
                                            <p:strVal val="ppt_w"/>
                                          </p:val>
                                        </p:tav>
                                        <p:tav tm="100000">
                                          <p:val>
                                            <p:strVal val="ppt_w*0.70"/>
                                          </p:val>
                                        </p:tav>
                                      </p:tavLst>
                                    </p:anim>
                                    <p:anim calcmode="lin" valueType="num">
                                      <p:cBhvr>
                                        <p:cTn id="7" dur="1000"/>
                                        <p:tgtEl>
                                          <p:spTgt spid="181259"/>
                                        </p:tgtEl>
                                        <p:attrNameLst>
                                          <p:attrName>ppt_h</p:attrName>
                                        </p:attrNameLst>
                                      </p:cBhvr>
                                      <p:tavLst>
                                        <p:tav tm="0">
                                          <p:val>
                                            <p:strVal val="ppt_h"/>
                                          </p:val>
                                        </p:tav>
                                        <p:tav tm="100000">
                                          <p:val>
                                            <p:strVal val="ppt_h"/>
                                          </p:val>
                                        </p:tav>
                                      </p:tavLst>
                                    </p:anim>
                                    <p:animEffect transition="out" filter="fade">
                                      <p:cBhvr>
                                        <p:cTn id="8" dur="1000"/>
                                        <p:tgtEl>
                                          <p:spTgt spid="181259"/>
                                        </p:tgtEl>
                                      </p:cBhvr>
                                    </p:animEffect>
                                    <p:set>
                                      <p:cBhvr>
                                        <p:cTn id="9" dur="1" fill="hold">
                                          <p:stCondLst>
                                            <p:cond delay="999"/>
                                          </p:stCondLst>
                                        </p:cTn>
                                        <p:tgtEl>
                                          <p:spTgt spid="18125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9" name="Picture 5" descr="p4090396"/>
          <p:cNvPicPr>
            <a:picLocks noChangeAspect="1" noChangeArrowheads="1"/>
          </p:cNvPicPr>
          <p:nvPr/>
        </p:nvPicPr>
        <p:blipFill>
          <a:blip r:embed="rId3"/>
          <a:srcRect/>
          <a:stretch>
            <a:fillRect/>
          </a:stretch>
        </p:blipFill>
        <p:spPr bwMode="auto">
          <a:xfrm>
            <a:off x="0" y="1588"/>
            <a:ext cx="9144000" cy="6856412"/>
          </a:xfrm>
          <a:prstGeom prst="rect">
            <a:avLst/>
          </a:prstGeom>
          <a:noFill/>
        </p:spPr>
      </p:pic>
      <p:sp>
        <p:nvSpPr>
          <p:cNvPr id="185350" name="Rectangle 6"/>
          <p:cNvSpPr>
            <a:spLocks noChangeArrowheads="1"/>
          </p:cNvSpPr>
          <p:nvPr/>
        </p:nvSpPr>
        <p:spPr bwMode="auto">
          <a:xfrm>
            <a:off x="2339975" y="6007100"/>
            <a:ext cx="5024438" cy="396875"/>
          </a:xfrm>
          <a:prstGeom prst="rect">
            <a:avLst/>
          </a:prstGeom>
          <a:solidFill>
            <a:schemeClr val="bg2">
              <a:alpha val="85001"/>
            </a:schemeClr>
          </a:solidFill>
          <a:ln w="9525">
            <a:noFill/>
            <a:miter lim="800000"/>
            <a:headEnd/>
            <a:tailEnd/>
          </a:ln>
          <a:effectLst/>
        </p:spPr>
        <p:txBody>
          <a:bodyPr wrap="none" anchor="ctr">
            <a:spAutoFit/>
          </a:bodyPr>
          <a:lstStyle/>
          <a:p>
            <a:r>
              <a:rPr lang="es-ES" sz="2000" b="1">
                <a:solidFill>
                  <a:srgbClr val="FFFF00"/>
                </a:solidFill>
              </a:rPr>
              <a:t>Paseo del Espolón, </a:t>
            </a:r>
            <a:r>
              <a:rPr lang="es-ES" sz="1600" b="1">
                <a:solidFill>
                  <a:schemeClr val="bg1"/>
                </a:solidFill>
              </a:rPr>
              <a:t>un sitio ideal para pasear</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185350"/>
                                        </p:tgtEl>
                                        <p:attrNameLst>
                                          <p:attrName>ppt_w</p:attrName>
                                        </p:attrNameLst>
                                      </p:cBhvr>
                                      <p:tavLst>
                                        <p:tav tm="0">
                                          <p:val>
                                            <p:strVal val="ppt_w"/>
                                          </p:val>
                                        </p:tav>
                                        <p:tav tm="100000">
                                          <p:val>
                                            <p:strVal val="ppt_w*0.70"/>
                                          </p:val>
                                        </p:tav>
                                      </p:tavLst>
                                    </p:anim>
                                    <p:anim calcmode="lin" valueType="num">
                                      <p:cBhvr>
                                        <p:cTn id="7" dur="1000"/>
                                        <p:tgtEl>
                                          <p:spTgt spid="185350"/>
                                        </p:tgtEl>
                                        <p:attrNameLst>
                                          <p:attrName>ppt_h</p:attrName>
                                        </p:attrNameLst>
                                      </p:cBhvr>
                                      <p:tavLst>
                                        <p:tav tm="0">
                                          <p:val>
                                            <p:strVal val="ppt_h"/>
                                          </p:val>
                                        </p:tav>
                                        <p:tav tm="100000">
                                          <p:val>
                                            <p:strVal val="ppt_h"/>
                                          </p:val>
                                        </p:tav>
                                      </p:tavLst>
                                    </p:anim>
                                    <p:animEffect transition="out" filter="fade">
                                      <p:cBhvr>
                                        <p:cTn id="8" dur="1000"/>
                                        <p:tgtEl>
                                          <p:spTgt spid="185350"/>
                                        </p:tgtEl>
                                      </p:cBhvr>
                                    </p:animEffect>
                                    <p:set>
                                      <p:cBhvr>
                                        <p:cTn id="9" dur="1" fill="hold">
                                          <p:stCondLst>
                                            <p:cond delay="999"/>
                                          </p:stCondLst>
                                        </p:cTn>
                                        <p:tgtEl>
                                          <p:spTgt spid="1853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3" name="Picture 5" descr="p4090401"/>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86374" name="Rectangle 6"/>
          <p:cNvSpPr>
            <a:spLocks noChangeArrowheads="1"/>
          </p:cNvSpPr>
          <p:nvPr/>
        </p:nvSpPr>
        <p:spPr bwMode="auto">
          <a:xfrm>
            <a:off x="3132138" y="6078538"/>
            <a:ext cx="2101850" cy="396875"/>
          </a:xfrm>
          <a:prstGeom prst="rect">
            <a:avLst/>
          </a:prstGeom>
          <a:solidFill>
            <a:schemeClr val="bg2">
              <a:alpha val="85001"/>
            </a:schemeClr>
          </a:solidFill>
          <a:ln w="9525">
            <a:noFill/>
            <a:miter lim="800000"/>
            <a:headEnd/>
            <a:tailEnd/>
          </a:ln>
          <a:effectLst/>
        </p:spPr>
        <p:txBody>
          <a:bodyPr wrap="none" anchor="ctr">
            <a:spAutoFit/>
          </a:bodyPr>
          <a:lstStyle/>
          <a:p>
            <a:r>
              <a:rPr lang="es-ES" sz="2000" b="1">
                <a:solidFill>
                  <a:srgbClr val="FFFF00"/>
                </a:solidFill>
              </a:rPr>
              <a:t>Teatro Principal</a:t>
            </a:r>
          </a:p>
        </p:txBody>
      </p:sp>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000"/>
                                  </p:stCondLst>
                                  <p:childTnLst>
                                    <p:anim calcmode="lin" valueType="num">
                                      <p:cBhvr>
                                        <p:cTn id="6" dur="1000"/>
                                        <p:tgtEl>
                                          <p:spTgt spid="186374"/>
                                        </p:tgtEl>
                                        <p:attrNameLst>
                                          <p:attrName>ppt_w</p:attrName>
                                        </p:attrNameLst>
                                      </p:cBhvr>
                                      <p:tavLst>
                                        <p:tav tm="0">
                                          <p:val>
                                            <p:strVal val="ppt_w"/>
                                          </p:val>
                                        </p:tav>
                                        <p:tav tm="100000">
                                          <p:val>
                                            <p:strVal val="ppt_w*0.70"/>
                                          </p:val>
                                        </p:tav>
                                      </p:tavLst>
                                    </p:anim>
                                    <p:anim calcmode="lin" valueType="num">
                                      <p:cBhvr>
                                        <p:cTn id="7" dur="1000"/>
                                        <p:tgtEl>
                                          <p:spTgt spid="186374"/>
                                        </p:tgtEl>
                                        <p:attrNameLst>
                                          <p:attrName>ppt_h</p:attrName>
                                        </p:attrNameLst>
                                      </p:cBhvr>
                                      <p:tavLst>
                                        <p:tav tm="0">
                                          <p:val>
                                            <p:strVal val="ppt_h"/>
                                          </p:val>
                                        </p:tav>
                                        <p:tav tm="100000">
                                          <p:val>
                                            <p:strVal val="ppt_h"/>
                                          </p:val>
                                        </p:tav>
                                      </p:tavLst>
                                    </p:anim>
                                    <p:animEffect transition="out" filter="fade">
                                      <p:cBhvr>
                                        <p:cTn id="8" dur="1000"/>
                                        <p:tgtEl>
                                          <p:spTgt spid="186374"/>
                                        </p:tgtEl>
                                      </p:cBhvr>
                                    </p:animEffect>
                                    <p:set>
                                      <p:cBhvr>
                                        <p:cTn id="9" dur="1" fill="hold">
                                          <p:stCondLst>
                                            <p:cond delay="999"/>
                                          </p:stCondLst>
                                        </p:cTn>
                                        <p:tgtEl>
                                          <p:spTgt spid="1863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atedral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1507" name="Rectangle 3"/>
          <p:cNvSpPr>
            <a:spLocks noChangeArrowheads="1"/>
          </p:cNvSpPr>
          <p:nvPr/>
        </p:nvSpPr>
        <p:spPr bwMode="auto">
          <a:xfrm>
            <a:off x="1619250" y="5876925"/>
            <a:ext cx="7524750" cy="701675"/>
          </a:xfrm>
          <a:prstGeom prst="rect">
            <a:avLst/>
          </a:prstGeom>
          <a:noFill/>
          <a:ln w="9525">
            <a:noFill/>
            <a:miter lim="800000"/>
            <a:headEnd/>
            <a:tailEnd/>
          </a:ln>
          <a:effectLst/>
        </p:spPr>
        <p:txBody>
          <a:bodyPr anchor="ctr">
            <a:spAutoFit/>
          </a:bodyPr>
          <a:lstStyle/>
          <a:p>
            <a:r>
              <a:rPr lang="en-GB" sz="2000" b="1">
                <a:solidFill>
                  <a:srgbClr val="FFFF00"/>
                </a:solidFill>
              </a:rPr>
              <a:t>La catedral, edificio gótico del siglo XIII, </a:t>
            </a:r>
          </a:p>
          <a:p>
            <a:r>
              <a:rPr lang="en-GB" sz="2000" b="1">
                <a:solidFill>
                  <a:srgbClr val="FFFF00"/>
                </a:solidFill>
              </a:rPr>
              <a:t>uno de los más admirados de su clase en el mundo entero.</a:t>
            </a:r>
            <a:r>
              <a:rPr lang="en-GB" b="1">
                <a:solidFill>
                  <a:srgbClr val="FFFF00"/>
                </a:solidFill>
              </a:rPr>
              <a:t>  </a:t>
            </a:r>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6500"/>
                                  </p:stCondLst>
                                  <p:childTnLst>
                                    <p:anim calcmode="lin" valueType="num">
                                      <p:cBhvr>
                                        <p:cTn id="6" dur="1000"/>
                                        <p:tgtEl>
                                          <p:spTgt spid="21507"/>
                                        </p:tgtEl>
                                        <p:attrNameLst>
                                          <p:attrName>ppt_w</p:attrName>
                                        </p:attrNameLst>
                                      </p:cBhvr>
                                      <p:tavLst>
                                        <p:tav tm="0">
                                          <p:val>
                                            <p:strVal val="ppt_w"/>
                                          </p:val>
                                        </p:tav>
                                        <p:tav tm="100000">
                                          <p:val>
                                            <p:strVal val="ppt_w*0.70"/>
                                          </p:val>
                                        </p:tav>
                                      </p:tavLst>
                                    </p:anim>
                                    <p:anim calcmode="lin" valueType="num">
                                      <p:cBhvr>
                                        <p:cTn id="7" dur="1000"/>
                                        <p:tgtEl>
                                          <p:spTgt spid="21507"/>
                                        </p:tgtEl>
                                        <p:attrNameLst>
                                          <p:attrName>ppt_h</p:attrName>
                                        </p:attrNameLst>
                                      </p:cBhvr>
                                      <p:tavLst>
                                        <p:tav tm="0">
                                          <p:val>
                                            <p:strVal val="ppt_h"/>
                                          </p:val>
                                        </p:tav>
                                        <p:tav tm="100000">
                                          <p:val>
                                            <p:strVal val="ppt_h"/>
                                          </p:val>
                                        </p:tav>
                                      </p:tavLst>
                                    </p:anim>
                                    <p:animEffect transition="out" filter="fade">
                                      <p:cBhvr>
                                        <p:cTn id="8" dur="1000"/>
                                        <p:tgtEl>
                                          <p:spTgt spid="21507"/>
                                        </p:tgtEl>
                                      </p:cBhvr>
                                    </p:animEffect>
                                    <p:set>
                                      <p:cBhvr>
                                        <p:cTn id="9" dur="1" fill="hold">
                                          <p:stCondLst>
                                            <p:cond delay="999"/>
                                          </p:stCondLst>
                                        </p:cTn>
                                        <p:tgtEl>
                                          <p:spTgt spid="215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atedral"/>
          <p:cNvPicPr>
            <a:picLocks noChangeAspect="1" noChangeArrowheads="1"/>
          </p:cNvPicPr>
          <p:nvPr/>
        </p:nvPicPr>
        <p:blipFill>
          <a:blip r:embed="rId3"/>
          <a:srcRect/>
          <a:stretch>
            <a:fillRect/>
          </a:stretch>
        </p:blipFill>
        <p:spPr bwMode="auto">
          <a:xfrm>
            <a:off x="0" y="0"/>
            <a:ext cx="9144000" cy="6858000"/>
          </a:xfrm>
          <a:prstGeom prst="rect">
            <a:avLst/>
          </a:prstGeom>
          <a:noFill/>
        </p:spPr>
      </p:pic>
      <p:grpSp>
        <p:nvGrpSpPr>
          <p:cNvPr id="2" name="Group 4"/>
          <p:cNvGrpSpPr>
            <a:grpSpLocks/>
          </p:cNvGrpSpPr>
          <p:nvPr/>
        </p:nvGrpSpPr>
        <p:grpSpPr bwMode="auto">
          <a:xfrm>
            <a:off x="0" y="0"/>
            <a:ext cx="9144000" cy="6858000"/>
            <a:chOff x="0" y="0"/>
            <a:chExt cx="5760" cy="4320"/>
          </a:xfrm>
        </p:grpSpPr>
        <p:sp>
          <p:nvSpPr>
            <p:cNvPr id="34821" name="Rectangle 5"/>
            <p:cNvSpPr>
              <a:spLocks noChangeArrowheads="1"/>
            </p:cNvSpPr>
            <p:nvPr/>
          </p:nvSpPr>
          <p:spPr bwMode="auto">
            <a:xfrm>
              <a:off x="0" y="0"/>
              <a:ext cx="5760" cy="4320"/>
            </a:xfrm>
            <a:prstGeom prst="rect">
              <a:avLst/>
            </a:prstGeom>
            <a:solidFill>
              <a:schemeClr val="tx1"/>
            </a:solidFill>
            <a:ln w="9525">
              <a:noFill/>
              <a:miter lim="800000"/>
              <a:headEnd/>
              <a:tailEnd/>
            </a:ln>
            <a:effectLst/>
          </p:spPr>
          <p:txBody>
            <a:bodyPr wrap="none" anchor="ctr"/>
            <a:lstStyle/>
            <a:p>
              <a:endParaRPr lang="es-ES"/>
            </a:p>
          </p:txBody>
        </p:sp>
        <p:sp>
          <p:nvSpPr>
            <p:cNvPr id="34822" name="Text Box 6"/>
            <p:cNvSpPr txBox="1">
              <a:spLocks noChangeArrowheads="1"/>
            </p:cNvSpPr>
            <p:nvPr/>
          </p:nvSpPr>
          <p:spPr bwMode="auto">
            <a:xfrm>
              <a:off x="0" y="1389"/>
              <a:ext cx="5760" cy="404"/>
            </a:xfrm>
            <a:prstGeom prst="rect">
              <a:avLst/>
            </a:prstGeom>
            <a:noFill/>
            <a:ln w="9525">
              <a:noFill/>
              <a:miter lim="800000"/>
              <a:headEnd/>
              <a:tailEnd/>
            </a:ln>
            <a:effectLst/>
          </p:spPr>
          <p:txBody>
            <a:bodyPr>
              <a:spAutoFit/>
            </a:bodyPr>
            <a:lstStyle/>
            <a:p>
              <a:pPr algn="ctr">
                <a:spcBef>
                  <a:spcPct val="50000"/>
                </a:spcBef>
              </a:pPr>
              <a:r>
                <a:rPr lang="es-ES" sz="3600" b="1">
                  <a:solidFill>
                    <a:srgbClr val="00FF00"/>
                  </a:solidFill>
                </a:rPr>
                <a:t>Y su no menos, bello interior</a:t>
              </a:r>
            </a:p>
          </p:txBody>
        </p:sp>
      </p:gr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6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7" name="Picture 9" descr="A1BA115A-BD62-A57A-F9FB391931DFF429-r"/>
          <p:cNvPicPr>
            <a:picLocks noChangeAspect="1" noChangeArrowheads="1"/>
          </p:cNvPicPr>
          <p:nvPr/>
        </p:nvPicPr>
        <p:blipFill>
          <a:blip r:embed="rId3">
            <a:lum bright="6000"/>
          </a:blip>
          <a:srcRect/>
          <a:stretch>
            <a:fillRect/>
          </a:stretch>
        </p:blipFill>
        <p:spPr bwMode="auto">
          <a:xfrm>
            <a:off x="0" y="0"/>
            <a:ext cx="9144000" cy="6073775"/>
          </a:xfrm>
          <a:prstGeom prst="rect">
            <a:avLst/>
          </a:prstGeom>
          <a:noFill/>
        </p:spPr>
      </p:pic>
      <p:sp>
        <p:nvSpPr>
          <p:cNvPr id="43018" name="Text Box 10"/>
          <p:cNvSpPr txBox="1">
            <a:spLocks noChangeArrowheads="1"/>
          </p:cNvSpPr>
          <p:nvPr/>
        </p:nvSpPr>
        <p:spPr bwMode="auto">
          <a:xfrm>
            <a:off x="0" y="6308725"/>
            <a:ext cx="9144000"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Vidrieras y triforio del costado septentrional de la nave central</a:t>
            </a:r>
            <a:endParaRPr lang="en-US" sz="2000" b="1">
              <a:solidFill>
                <a:srgbClr val="FFFF00"/>
              </a:solidFill>
            </a:endParaRPr>
          </a:p>
        </p:txBody>
      </p:sp>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2000"/>
                                        <p:tgtEl>
                                          <p:spTgt spid="43018"/>
                                        </p:tgtEl>
                                        <p:attrNameLst>
                                          <p:attrName>ppt_w</p:attrName>
                                        </p:attrNameLst>
                                      </p:cBhvr>
                                      <p:tavLst>
                                        <p:tav tm="0">
                                          <p:val>
                                            <p:strVal val="ppt_w"/>
                                          </p:val>
                                        </p:tav>
                                        <p:tav tm="100000">
                                          <p:val>
                                            <p:strVal val="ppt_w*0.70"/>
                                          </p:val>
                                        </p:tav>
                                      </p:tavLst>
                                    </p:anim>
                                    <p:anim calcmode="lin" valueType="num">
                                      <p:cBhvr>
                                        <p:cTn id="7" dur="2000"/>
                                        <p:tgtEl>
                                          <p:spTgt spid="43018"/>
                                        </p:tgtEl>
                                        <p:attrNameLst>
                                          <p:attrName>ppt_h</p:attrName>
                                        </p:attrNameLst>
                                      </p:cBhvr>
                                      <p:tavLst>
                                        <p:tav tm="0">
                                          <p:val>
                                            <p:strVal val="ppt_h"/>
                                          </p:val>
                                        </p:tav>
                                        <p:tav tm="100000">
                                          <p:val>
                                            <p:strVal val="ppt_h"/>
                                          </p:val>
                                        </p:tav>
                                      </p:tavLst>
                                    </p:anim>
                                    <p:animEffect transition="out" filter="fade">
                                      <p:cBhvr>
                                        <p:cTn id="8" dur="2000"/>
                                        <p:tgtEl>
                                          <p:spTgt spid="43018"/>
                                        </p:tgtEl>
                                      </p:cBhvr>
                                    </p:animEffect>
                                    <p:set>
                                      <p:cBhvr>
                                        <p:cTn id="9" dur="1" fill="hold">
                                          <p:stCondLst>
                                            <p:cond delay="1999"/>
                                          </p:stCondLst>
                                        </p:cTn>
                                        <p:tgtEl>
                                          <p:spTgt spid="430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A1C95191-0822-BFC6-B496BEF9734BCC6C-r"/>
          <p:cNvPicPr>
            <a:picLocks noChangeAspect="1" noChangeArrowheads="1"/>
          </p:cNvPicPr>
          <p:nvPr/>
        </p:nvPicPr>
        <p:blipFill>
          <a:blip r:embed="rId3">
            <a:lum bright="6000"/>
          </a:blip>
          <a:srcRect/>
          <a:stretch>
            <a:fillRect/>
          </a:stretch>
        </p:blipFill>
        <p:spPr bwMode="auto">
          <a:xfrm>
            <a:off x="0" y="0"/>
            <a:ext cx="9144000" cy="6100763"/>
          </a:xfrm>
          <a:prstGeom prst="rect">
            <a:avLst/>
          </a:prstGeom>
          <a:noFill/>
        </p:spPr>
      </p:pic>
      <p:sp>
        <p:nvSpPr>
          <p:cNvPr id="44035" name="Text Box 3"/>
          <p:cNvSpPr txBox="1">
            <a:spLocks noChangeArrowheads="1"/>
          </p:cNvSpPr>
          <p:nvPr/>
        </p:nvSpPr>
        <p:spPr bwMode="auto">
          <a:xfrm>
            <a:off x="430213" y="6237288"/>
            <a:ext cx="8713787"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Nave central; al fondo el coro donde está el rosetón occidental</a:t>
            </a:r>
            <a:r>
              <a:rPr lang="es-ES" sz="2000">
                <a:solidFill>
                  <a:srgbClr val="FFFF00"/>
                </a:solidFill>
              </a:rPr>
              <a:t> </a:t>
            </a:r>
            <a:endParaRPr lang="en-US" sz="2000">
              <a:solidFill>
                <a:srgbClr val="FFFF00"/>
              </a:solidFill>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1000"/>
                                        <p:tgtEl>
                                          <p:spTgt spid="44035"/>
                                        </p:tgtEl>
                                        <p:attrNameLst>
                                          <p:attrName>ppt_w</p:attrName>
                                        </p:attrNameLst>
                                      </p:cBhvr>
                                      <p:tavLst>
                                        <p:tav tm="0">
                                          <p:val>
                                            <p:strVal val="ppt_w"/>
                                          </p:val>
                                        </p:tav>
                                        <p:tav tm="100000">
                                          <p:val>
                                            <p:strVal val="ppt_w*0.70"/>
                                          </p:val>
                                        </p:tav>
                                      </p:tavLst>
                                    </p:anim>
                                    <p:anim calcmode="lin" valueType="num">
                                      <p:cBhvr>
                                        <p:cTn id="7" dur="1000"/>
                                        <p:tgtEl>
                                          <p:spTgt spid="44035"/>
                                        </p:tgtEl>
                                        <p:attrNameLst>
                                          <p:attrName>ppt_h</p:attrName>
                                        </p:attrNameLst>
                                      </p:cBhvr>
                                      <p:tavLst>
                                        <p:tav tm="0">
                                          <p:val>
                                            <p:strVal val="ppt_h"/>
                                          </p:val>
                                        </p:tav>
                                        <p:tav tm="100000">
                                          <p:val>
                                            <p:strVal val="ppt_h"/>
                                          </p:val>
                                        </p:tav>
                                      </p:tavLst>
                                    </p:anim>
                                    <p:animEffect transition="out" filter="fade">
                                      <p:cBhvr>
                                        <p:cTn id="8" dur="1000"/>
                                        <p:tgtEl>
                                          <p:spTgt spid="44035"/>
                                        </p:tgtEl>
                                      </p:cBhvr>
                                    </p:animEffect>
                                    <p:set>
                                      <p:cBhvr>
                                        <p:cTn id="9" dur="1" fill="hold">
                                          <p:stCondLst>
                                            <p:cond delay="999"/>
                                          </p:stCondLst>
                                        </p:cTn>
                                        <p:tgtEl>
                                          <p:spTgt spid="440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1A6B696-AA4A-B671-B958D1E29B945C01-r"/>
          <p:cNvPicPr>
            <a:picLocks noChangeAspect="1" noChangeArrowheads="1"/>
          </p:cNvPicPr>
          <p:nvPr/>
        </p:nvPicPr>
        <p:blipFill>
          <a:blip r:embed="rId3">
            <a:lum bright="10000"/>
          </a:blip>
          <a:srcRect/>
          <a:stretch>
            <a:fillRect/>
          </a:stretch>
        </p:blipFill>
        <p:spPr bwMode="auto">
          <a:xfrm>
            <a:off x="0" y="0"/>
            <a:ext cx="9144000" cy="6100763"/>
          </a:xfrm>
          <a:prstGeom prst="rect">
            <a:avLst/>
          </a:prstGeom>
          <a:noFill/>
        </p:spPr>
      </p:pic>
      <p:sp>
        <p:nvSpPr>
          <p:cNvPr id="45059" name="Text Box 3"/>
          <p:cNvSpPr txBox="1">
            <a:spLocks noChangeArrowheads="1"/>
          </p:cNvSpPr>
          <p:nvPr/>
        </p:nvSpPr>
        <p:spPr bwMode="auto">
          <a:xfrm>
            <a:off x="1403350" y="6165850"/>
            <a:ext cx="7200900"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Las tres naves desde el triforio del transepto</a:t>
            </a:r>
            <a:endParaRPr lang="en-US" sz="2000" b="1">
              <a:solidFill>
                <a:srgbClr val="FFFF00"/>
              </a:solidFill>
            </a:endParaRPr>
          </a:p>
        </p:txBody>
      </p:sp>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1000"/>
                                        <p:tgtEl>
                                          <p:spTgt spid="45059"/>
                                        </p:tgtEl>
                                        <p:attrNameLst>
                                          <p:attrName>ppt_w</p:attrName>
                                        </p:attrNameLst>
                                      </p:cBhvr>
                                      <p:tavLst>
                                        <p:tav tm="0">
                                          <p:val>
                                            <p:strVal val="ppt_w"/>
                                          </p:val>
                                        </p:tav>
                                        <p:tav tm="100000">
                                          <p:val>
                                            <p:strVal val="ppt_w*0.70"/>
                                          </p:val>
                                        </p:tav>
                                      </p:tavLst>
                                    </p:anim>
                                    <p:anim calcmode="lin" valueType="num">
                                      <p:cBhvr>
                                        <p:cTn id="7" dur="1000"/>
                                        <p:tgtEl>
                                          <p:spTgt spid="45059"/>
                                        </p:tgtEl>
                                        <p:attrNameLst>
                                          <p:attrName>ppt_h</p:attrName>
                                        </p:attrNameLst>
                                      </p:cBhvr>
                                      <p:tavLst>
                                        <p:tav tm="0">
                                          <p:val>
                                            <p:strVal val="ppt_h"/>
                                          </p:val>
                                        </p:tav>
                                        <p:tav tm="100000">
                                          <p:val>
                                            <p:strVal val="ppt_h"/>
                                          </p:val>
                                        </p:tav>
                                      </p:tavLst>
                                    </p:anim>
                                    <p:animEffect transition="out" filter="fade">
                                      <p:cBhvr>
                                        <p:cTn id="8" dur="1000"/>
                                        <p:tgtEl>
                                          <p:spTgt spid="45059"/>
                                        </p:tgtEl>
                                      </p:cBhvr>
                                    </p:animEffect>
                                    <p:set>
                                      <p:cBhvr>
                                        <p:cTn id="9" dur="1" fill="hold">
                                          <p:stCondLst>
                                            <p:cond delay="999"/>
                                          </p:stCondLst>
                                        </p:cTn>
                                        <p:tgtEl>
                                          <p:spTgt spid="4505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A1B43119-B295-DDF8-1609A492A2FEB487-r"/>
          <p:cNvPicPr>
            <a:picLocks noChangeAspect="1" noChangeArrowheads="1"/>
          </p:cNvPicPr>
          <p:nvPr/>
        </p:nvPicPr>
        <p:blipFill>
          <a:blip r:embed="rId3">
            <a:lum bright="6000"/>
          </a:blip>
          <a:srcRect/>
          <a:stretch>
            <a:fillRect/>
          </a:stretch>
        </p:blipFill>
        <p:spPr bwMode="auto">
          <a:xfrm>
            <a:off x="250825" y="188913"/>
            <a:ext cx="4173538" cy="6264275"/>
          </a:xfrm>
          <a:prstGeom prst="rect">
            <a:avLst/>
          </a:prstGeom>
          <a:noFill/>
        </p:spPr>
      </p:pic>
      <p:pic>
        <p:nvPicPr>
          <p:cNvPr id="46083" name="Picture 3" descr="Imagen2"/>
          <p:cNvPicPr>
            <a:picLocks noChangeAspect="1" noChangeArrowheads="1"/>
          </p:cNvPicPr>
          <p:nvPr/>
        </p:nvPicPr>
        <p:blipFill>
          <a:blip r:embed="rId4">
            <a:lum bright="6000"/>
          </a:blip>
          <a:srcRect/>
          <a:stretch>
            <a:fillRect/>
          </a:stretch>
        </p:blipFill>
        <p:spPr bwMode="auto">
          <a:xfrm>
            <a:off x="4716463" y="188913"/>
            <a:ext cx="4176712" cy="6264275"/>
          </a:xfrm>
          <a:prstGeom prst="rect">
            <a:avLst/>
          </a:prstGeom>
          <a:noFill/>
        </p:spPr>
      </p:pic>
      <p:sp>
        <p:nvSpPr>
          <p:cNvPr id="46084" name="Text Box 4"/>
          <p:cNvSpPr txBox="1">
            <a:spLocks noChangeArrowheads="1"/>
          </p:cNvSpPr>
          <p:nvPr/>
        </p:nvSpPr>
        <p:spPr bwMode="auto">
          <a:xfrm>
            <a:off x="395288" y="6381750"/>
            <a:ext cx="8280400"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El crucero visto desde ambos lados</a:t>
            </a:r>
            <a:r>
              <a:rPr lang="es-ES" sz="2000">
                <a:solidFill>
                  <a:srgbClr val="FFFF00"/>
                </a:solidFill>
              </a:rPr>
              <a:t> </a:t>
            </a:r>
            <a:endParaRPr lang="en-US" sz="2000">
              <a:solidFill>
                <a:srgbClr val="FFFF00"/>
              </a:solidFill>
            </a:endParaRPr>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wipe(right)">
                                      <p:cBhvr>
                                        <p:cTn id="7" dur="3000"/>
                                        <p:tgtEl>
                                          <p:spTgt spid="46082"/>
                                        </p:tgtEl>
                                      </p:cBhvr>
                                    </p:animEffect>
                                  </p:childTnLst>
                                </p:cTn>
                              </p:par>
                            </p:childTnLst>
                          </p:cTn>
                        </p:par>
                        <p:par>
                          <p:cTn id="8" fill="hold">
                            <p:stCondLst>
                              <p:cond delay="3000"/>
                            </p:stCondLst>
                            <p:childTnLst>
                              <p:par>
                                <p:cTn id="9" presetID="22" presetClass="entr" presetSubtype="8" fill="hold" nodeType="afterEffect">
                                  <p:stCondLst>
                                    <p:cond delay="3000"/>
                                  </p:stCondLst>
                                  <p:childTnLst>
                                    <p:set>
                                      <p:cBhvr>
                                        <p:cTn id="10" dur="1" fill="hold">
                                          <p:stCondLst>
                                            <p:cond delay="0"/>
                                          </p:stCondLst>
                                        </p:cTn>
                                        <p:tgtEl>
                                          <p:spTgt spid="46083"/>
                                        </p:tgtEl>
                                        <p:attrNameLst>
                                          <p:attrName>style.visibility</p:attrName>
                                        </p:attrNameLst>
                                      </p:cBhvr>
                                      <p:to>
                                        <p:strVal val="visible"/>
                                      </p:to>
                                    </p:set>
                                    <p:animEffect transition="in" filter="wipe(left)">
                                      <p:cBhvr>
                                        <p:cTn id="11" dur="3000"/>
                                        <p:tgtEl>
                                          <p:spTgt spid="46083"/>
                                        </p:tgtEl>
                                      </p:cBhvr>
                                    </p:animEffect>
                                  </p:childTnLst>
                                </p:cTn>
                              </p:par>
                            </p:childTnLst>
                          </p:cTn>
                        </p:par>
                        <p:par>
                          <p:cTn id="12" fill="hold">
                            <p:stCondLst>
                              <p:cond delay="9000"/>
                            </p:stCondLst>
                            <p:childTnLst>
                              <p:par>
                                <p:cTn id="13" presetID="55" presetClass="exit" presetSubtype="0" fill="hold" grpId="0" nodeType="afterEffect">
                                  <p:stCondLst>
                                    <p:cond delay="500"/>
                                  </p:stCondLst>
                                  <p:childTnLst>
                                    <p:anim calcmode="lin" valueType="num">
                                      <p:cBhvr>
                                        <p:cTn id="14" dur="1000"/>
                                        <p:tgtEl>
                                          <p:spTgt spid="46084"/>
                                        </p:tgtEl>
                                        <p:attrNameLst>
                                          <p:attrName>ppt_w</p:attrName>
                                        </p:attrNameLst>
                                      </p:cBhvr>
                                      <p:tavLst>
                                        <p:tav tm="0">
                                          <p:val>
                                            <p:strVal val="ppt_w"/>
                                          </p:val>
                                        </p:tav>
                                        <p:tav tm="100000">
                                          <p:val>
                                            <p:strVal val="ppt_w*0.70"/>
                                          </p:val>
                                        </p:tav>
                                      </p:tavLst>
                                    </p:anim>
                                    <p:anim calcmode="lin" valueType="num">
                                      <p:cBhvr>
                                        <p:cTn id="15" dur="1000"/>
                                        <p:tgtEl>
                                          <p:spTgt spid="46084"/>
                                        </p:tgtEl>
                                        <p:attrNameLst>
                                          <p:attrName>ppt_h</p:attrName>
                                        </p:attrNameLst>
                                      </p:cBhvr>
                                      <p:tavLst>
                                        <p:tav tm="0">
                                          <p:val>
                                            <p:strVal val="ppt_h"/>
                                          </p:val>
                                        </p:tav>
                                        <p:tav tm="100000">
                                          <p:val>
                                            <p:strVal val="ppt_h"/>
                                          </p:val>
                                        </p:tav>
                                      </p:tavLst>
                                    </p:anim>
                                    <p:animEffect transition="out" filter="fade">
                                      <p:cBhvr>
                                        <p:cTn id="16" dur="1000"/>
                                        <p:tgtEl>
                                          <p:spTgt spid="46084"/>
                                        </p:tgtEl>
                                      </p:cBhvr>
                                    </p:animEffect>
                                    <p:set>
                                      <p:cBhvr>
                                        <p:cTn id="17" dur="1" fill="hold">
                                          <p:stCondLst>
                                            <p:cond delay="999"/>
                                          </p:stCondLst>
                                        </p:cTn>
                                        <p:tgtEl>
                                          <p:spTgt spid="4608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A1786CC8-AF49-B772-3B03B6DA9E380702"/>
          <p:cNvPicPr>
            <a:picLocks noChangeAspect="1" noChangeArrowheads="1"/>
          </p:cNvPicPr>
          <p:nvPr/>
        </p:nvPicPr>
        <p:blipFill>
          <a:blip r:embed="rId3"/>
          <a:srcRect/>
          <a:stretch>
            <a:fillRect/>
          </a:stretch>
        </p:blipFill>
        <p:spPr bwMode="auto">
          <a:xfrm>
            <a:off x="0" y="0"/>
            <a:ext cx="9144000" cy="6091238"/>
          </a:xfrm>
          <a:prstGeom prst="rect">
            <a:avLst/>
          </a:prstGeom>
          <a:noFill/>
        </p:spPr>
      </p:pic>
      <p:sp>
        <p:nvSpPr>
          <p:cNvPr id="47107" name="Text Box 3"/>
          <p:cNvSpPr txBox="1">
            <a:spLocks noChangeArrowheads="1"/>
          </p:cNvSpPr>
          <p:nvPr/>
        </p:nvSpPr>
        <p:spPr bwMode="auto">
          <a:xfrm>
            <a:off x="684213" y="6165850"/>
            <a:ext cx="7848600"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Detalle de la bóveda estrellada del cimborrio</a:t>
            </a:r>
            <a:endParaRPr lang="en-US" sz="2000" b="1">
              <a:solidFill>
                <a:srgbClr val="FFFF00"/>
              </a:solidFill>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2000" fill="hold"/>
                                        <p:tgtEl>
                                          <p:spTgt spid="47106"/>
                                        </p:tgtEl>
                                        <p:attrNameLst>
                                          <p:attrName>ppt_x</p:attrName>
                                        </p:attrNameLst>
                                      </p:cBhvr>
                                      <p:tavLst>
                                        <p:tav tm="0">
                                          <p:val>
                                            <p:strVal val="#ppt_x"/>
                                          </p:val>
                                        </p:tav>
                                        <p:tav tm="100000">
                                          <p:val>
                                            <p:strVal val="#ppt_x"/>
                                          </p:val>
                                        </p:tav>
                                      </p:tavLst>
                                    </p:anim>
                                    <p:anim calcmode="lin" valueType="num">
                                      <p:cBhvr>
                                        <p:cTn id="8" dur="2000" fill="hold"/>
                                        <p:tgtEl>
                                          <p:spTgt spid="47106"/>
                                        </p:tgtEl>
                                        <p:attrNameLst>
                                          <p:attrName>ppt_y</p:attrName>
                                        </p:attrNameLst>
                                      </p:cBhvr>
                                      <p:tavLst>
                                        <p:tav tm="0">
                                          <p:val>
                                            <p:strVal val="#ppt_y+#ppt_h/2"/>
                                          </p:val>
                                        </p:tav>
                                        <p:tav tm="100000">
                                          <p:val>
                                            <p:strVal val="#ppt_y"/>
                                          </p:val>
                                        </p:tav>
                                      </p:tavLst>
                                    </p:anim>
                                    <p:anim calcmode="lin" valueType="num">
                                      <p:cBhvr>
                                        <p:cTn id="9" dur="2000" fill="hold"/>
                                        <p:tgtEl>
                                          <p:spTgt spid="47106"/>
                                        </p:tgtEl>
                                        <p:attrNameLst>
                                          <p:attrName>ppt_w</p:attrName>
                                        </p:attrNameLst>
                                      </p:cBhvr>
                                      <p:tavLst>
                                        <p:tav tm="0">
                                          <p:val>
                                            <p:strVal val="#ppt_w"/>
                                          </p:val>
                                        </p:tav>
                                        <p:tav tm="100000">
                                          <p:val>
                                            <p:strVal val="#ppt_w"/>
                                          </p:val>
                                        </p:tav>
                                      </p:tavLst>
                                    </p:anim>
                                    <p:anim calcmode="lin" valueType="num">
                                      <p:cBhvr>
                                        <p:cTn id="10" dur="2000" fill="hold"/>
                                        <p:tgtEl>
                                          <p:spTgt spid="47106"/>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55" presetClass="exit" presetSubtype="0" fill="hold" grpId="0" nodeType="afterEffect">
                                  <p:stCondLst>
                                    <p:cond delay="3000"/>
                                  </p:stCondLst>
                                  <p:childTnLst>
                                    <p:anim calcmode="lin" valueType="num">
                                      <p:cBhvr>
                                        <p:cTn id="13" dur="1000"/>
                                        <p:tgtEl>
                                          <p:spTgt spid="47107"/>
                                        </p:tgtEl>
                                        <p:attrNameLst>
                                          <p:attrName>ppt_w</p:attrName>
                                        </p:attrNameLst>
                                      </p:cBhvr>
                                      <p:tavLst>
                                        <p:tav tm="0">
                                          <p:val>
                                            <p:strVal val="ppt_w"/>
                                          </p:val>
                                        </p:tav>
                                        <p:tav tm="100000">
                                          <p:val>
                                            <p:strVal val="ppt_w*0.70"/>
                                          </p:val>
                                        </p:tav>
                                      </p:tavLst>
                                    </p:anim>
                                    <p:anim calcmode="lin" valueType="num">
                                      <p:cBhvr>
                                        <p:cTn id="14" dur="1000"/>
                                        <p:tgtEl>
                                          <p:spTgt spid="47107"/>
                                        </p:tgtEl>
                                        <p:attrNameLst>
                                          <p:attrName>ppt_h</p:attrName>
                                        </p:attrNameLst>
                                      </p:cBhvr>
                                      <p:tavLst>
                                        <p:tav tm="0">
                                          <p:val>
                                            <p:strVal val="ppt_h"/>
                                          </p:val>
                                        </p:tav>
                                        <p:tav tm="100000">
                                          <p:val>
                                            <p:strVal val="ppt_h"/>
                                          </p:val>
                                        </p:tav>
                                      </p:tavLst>
                                    </p:anim>
                                    <p:animEffect transition="out" filter="fade">
                                      <p:cBhvr>
                                        <p:cTn id="15" dur="1000"/>
                                        <p:tgtEl>
                                          <p:spTgt spid="47107"/>
                                        </p:tgtEl>
                                      </p:cBhvr>
                                    </p:animEffect>
                                    <p:set>
                                      <p:cBhvr>
                                        <p:cTn id="16" dur="1" fill="hold">
                                          <p:stCondLst>
                                            <p:cond delay="999"/>
                                          </p:stCondLst>
                                        </p:cTn>
                                        <p:tgtEl>
                                          <p:spTgt spid="471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A17D713E-9C07-BDA4-A40F2FCF3CBFBC9C-r"/>
          <p:cNvPicPr>
            <a:picLocks noChangeAspect="1" noChangeArrowheads="1"/>
          </p:cNvPicPr>
          <p:nvPr/>
        </p:nvPicPr>
        <p:blipFill>
          <a:blip r:embed="rId3"/>
          <a:srcRect/>
          <a:stretch>
            <a:fillRect/>
          </a:stretch>
        </p:blipFill>
        <p:spPr bwMode="auto">
          <a:xfrm>
            <a:off x="0" y="0"/>
            <a:ext cx="9144000" cy="6100763"/>
          </a:xfrm>
          <a:prstGeom prst="rect">
            <a:avLst/>
          </a:prstGeom>
          <a:noFill/>
        </p:spPr>
      </p:pic>
      <p:sp>
        <p:nvSpPr>
          <p:cNvPr id="48131" name="Text Box 3"/>
          <p:cNvSpPr txBox="1">
            <a:spLocks noChangeArrowheads="1"/>
          </p:cNvSpPr>
          <p:nvPr/>
        </p:nvSpPr>
        <p:spPr bwMode="auto">
          <a:xfrm>
            <a:off x="0" y="6165850"/>
            <a:ext cx="9144000"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Sorprendentes panorámicas desde la galería del cimborrio </a:t>
            </a:r>
            <a:endParaRPr lang="en-US" sz="2000" b="1">
              <a:solidFill>
                <a:srgbClr val="FFFF00"/>
              </a:solidFill>
            </a:endParaRP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p:cTn id="7" dur="1000" fill="hold"/>
                                        <p:tgtEl>
                                          <p:spTgt spid="48130"/>
                                        </p:tgtEl>
                                        <p:attrNameLst>
                                          <p:attrName>ppt_x</p:attrName>
                                        </p:attrNameLst>
                                      </p:cBhvr>
                                      <p:tavLst>
                                        <p:tav tm="0">
                                          <p:val>
                                            <p:strVal val="#ppt_x"/>
                                          </p:val>
                                        </p:tav>
                                        <p:tav tm="100000">
                                          <p:val>
                                            <p:strVal val="#ppt_x"/>
                                          </p:val>
                                        </p:tav>
                                      </p:tavLst>
                                    </p:anim>
                                    <p:anim calcmode="lin" valueType="num">
                                      <p:cBhvr>
                                        <p:cTn id="8" dur="1000" fill="hold"/>
                                        <p:tgtEl>
                                          <p:spTgt spid="48130"/>
                                        </p:tgtEl>
                                        <p:attrNameLst>
                                          <p:attrName>ppt_y</p:attrName>
                                        </p:attrNameLst>
                                      </p:cBhvr>
                                      <p:tavLst>
                                        <p:tav tm="0">
                                          <p:val>
                                            <p:strVal val="#ppt_y-#ppt_h/2"/>
                                          </p:val>
                                        </p:tav>
                                        <p:tav tm="100000">
                                          <p:val>
                                            <p:strVal val="#ppt_y"/>
                                          </p:val>
                                        </p:tav>
                                      </p:tavLst>
                                    </p:anim>
                                    <p:anim calcmode="lin" valueType="num">
                                      <p:cBhvr>
                                        <p:cTn id="9" dur="1000" fill="hold"/>
                                        <p:tgtEl>
                                          <p:spTgt spid="48130"/>
                                        </p:tgtEl>
                                        <p:attrNameLst>
                                          <p:attrName>ppt_w</p:attrName>
                                        </p:attrNameLst>
                                      </p:cBhvr>
                                      <p:tavLst>
                                        <p:tav tm="0">
                                          <p:val>
                                            <p:strVal val="#ppt_w"/>
                                          </p:val>
                                        </p:tav>
                                        <p:tav tm="100000">
                                          <p:val>
                                            <p:strVal val="#ppt_w"/>
                                          </p:val>
                                        </p:tav>
                                      </p:tavLst>
                                    </p:anim>
                                    <p:anim calcmode="lin" valueType="num">
                                      <p:cBhvr>
                                        <p:cTn id="10" dur="1000" fill="hold"/>
                                        <p:tgtEl>
                                          <p:spTgt spid="48130"/>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55" presetClass="exit" presetSubtype="0" fill="hold" grpId="0" nodeType="afterEffect">
                                  <p:stCondLst>
                                    <p:cond delay="5000"/>
                                  </p:stCondLst>
                                  <p:childTnLst>
                                    <p:anim calcmode="lin" valueType="num">
                                      <p:cBhvr>
                                        <p:cTn id="13" dur="1000"/>
                                        <p:tgtEl>
                                          <p:spTgt spid="48131"/>
                                        </p:tgtEl>
                                        <p:attrNameLst>
                                          <p:attrName>ppt_w</p:attrName>
                                        </p:attrNameLst>
                                      </p:cBhvr>
                                      <p:tavLst>
                                        <p:tav tm="0">
                                          <p:val>
                                            <p:strVal val="ppt_w"/>
                                          </p:val>
                                        </p:tav>
                                        <p:tav tm="100000">
                                          <p:val>
                                            <p:strVal val="ppt_w*0.70"/>
                                          </p:val>
                                        </p:tav>
                                      </p:tavLst>
                                    </p:anim>
                                    <p:anim calcmode="lin" valueType="num">
                                      <p:cBhvr>
                                        <p:cTn id="14" dur="1000"/>
                                        <p:tgtEl>
                                          <p:spTgt spid="48131"/>
                                        </p:tgtEl>
                                        <p:attrNameLst>
                                          <p:attrName>ppt_h</p:attrName>
                                        </p:attrNameLst>
                                      </p:cBhvr>
                                      <p:tavLst>
                                        <p:tav tm="0">
                                          <p:val>
                                            <p:strVal val="ppt_h"/>
                                          </p:val>
                                        </p:tav>
                                        <p:tav tm="100000">
                                          <p:val>
                                            <p:strVal val="ppt_h"/>
                                          </p:val>
                                        </p:tav>
                                      </p:tavLst>
                                    </p:anim>
                                    <p:animEffect transition="out" filter="fade">
                                      <p:cBhvr>
                                        <p:cTn id="15" dur="1000"/>
                                        <p:tgtEl>
                                          <p:spTgt spid="48131"/>
                                        </p:tgtEl>
                                      </p:cBhvr>
                                    </p:animEffect>
                                    <p:set>
                                      <p:cBhvr>
                                        <p:cTn id="16" dur="1" fill="hold">
                                          <p:stCondLst>
                                            <p:cond delay="999"/>
                                          </p:stCondLst>
                                        </p:cTn>
                                        <p:tgtEl>
                                          <p:spTgt spid="481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9154" name="Picture 2" descr="A1895810-08FB-6DA2-66FA29C4B25999B2-r"/>
          <p:cNvPicPr>
            <a:picLocks noChangeAspect="1" noChangeArrowheads="1"/>
          </p:cNvPicPr>
          <p:nvPr/>
        </p:nvPicPr>
        <p:blipFill>
          <a:blip r:embed="rId3"/>
          <a:srcRect/>
          <a:stretch>
            <a:fillRect/>
          </a:stretch>
        </p:blipFill>
        <p:spPr bwMode="auto">
          <a:xfrm>
            <a:off x="0" y="0"/>
            <a:ext cx="9144000" cy="6100763"/>
          </a:xfrm>
          <a:prstGeom prst="rect">
            <a:avLst/>
          </a:prstGeom>
          <a:noFill/>
        </p:spPr>
      </p:pic>
      <p:sp>
        <p:nvSpPr>
          <p:cNvPr id="49155" name="Text Box 3"/>
          <p:cNvSpPr txBox="1">
            <a:spLocks noChangeArrowheads="1"/>
          </p:cNvSpPr>
          <p:nvPr/>
        </p:nvSpPr>
        <p:spPr bwMode="auto">
          <a:xfrm>
            <a:off x="0" y="6165850"/>
            <a:ext cx="9144000"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Justo en el centro del crucero se ve la losa del sepulcro del Cid</a:t>
            </a:r>
            <a:endParaRPr lang="en-US" sz="2000" b="1">
              <a:solidFill>
                <a:srgbClr val="FFFF00"/>
              </a:solidFill>
            </a:endParaRPr>
          </a:p>
        </p:txBody>
      </p:sp>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1000"/>
                                        <p:tgtEl>
                                          <p:spTgt spid="49155"/>
                                        </p:tgtEl>
                                        <p:attrNameLst>
                                          <p:attrName>ppt_w</p:attrName>
                                        </p:attrNameLst>
                                      </p:cBhvr>
                                      <p:tavLst>
                                        <p:tav tm="0">
                                          <p:val>
                                            <p:strVal val="ppt_w"/>
                                          </p:val>
                                        </p:tav>
                                        <p:tav tm="100000">
                                          <p:val>
                                            <p:strVal val="ppt_w*0.70"/>
                                          </p:val>
                                        </p:tav>
                                      </p:tavLst>
                                    </p:anim>
                                    <p:anim calcmode="lin" valueType="num">
                                      <p:cBhvr>
                                        <p:cTn id="7" dur="1000"/>
                                        <p:tgtEl>
                                          <p:spTgt spid="49155"/>
                                        </p:tgtEl>
                                        <p:attrNameLst>
                                          <p:attrName>ppt_h</p:attrName>
                                        </p:attrNameLst>
                                      </p:cBhvr>
                                      <p:tavLst>
                                        <p:tav tm="0">
                                          <p:val>
                                            <p:strVal val="ppt_h"/>
                                          </p:val>
                                        </p:tav>
                                        <p:tav tm="100000">
                                          <p:val>
                                            <p:strVal val="ppt_h"/>
                                          </p:val>
                                        </p:tav>
                                      </p:tavLst>
                                    </p:anim>
                                    <p:animEffect transition="out" filter="fade">
                                      <p:cBhvr>
                                        <p:cTn id="8" dur="1000"/>
                                        <p:tgtEl>
                                          <p:spTgt spid="49155"/>
                                        </p:tgtEl>
                                      </p:cBhvr>
                                    </p:animEffect>
                                    <p:set>
                                      <p:cBhvr>
                                        <p:cTn id="9" dur="1" fill="hold">
                                          <p:stCondLst>
                                            <p:cond delay="999"/>
                                          </p:stCondLst>
                                        </p:cTn>
                                        <p:tgtEl>
                                          <p:spTgt spid="491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A1A9BD76-F5E0-55CB-2417EB13BFC4440C-r"/>
          <p:cNvPicPr>
            <a:picLocks noChangeAspect="1" noChangeArrowheads="1"/>
          </p:cNvPicPr>
          <p:nvPr/>
        </p:nvPicPr>
        <p:blipFill>
          <a:blip r:embed="rId3"/>
          <a:srcRect/>
          <a:stretch>
            <a:fillRect/>
          </a:stretch>
        </p:blipFill>
        <p:spPr bwMode="auto">
          <a:xfrm>
            <a:off x="0" y="0"/>
            <a:ext cx="9144000" cy="6100763"/>
          </a:xfrm>
          <a:prstGeom prst="rect">
            <a:avLst/>
          </a:prstGeom>
          <a:noFill/>
        </p:spPr>
      </p:pic>
      <p:sp>
        <p:nvSpPr>
          <p:cNvPr id="50179" name="Text Box 3"/>
          <p:cNvSpPr txBox="1">
            <a:spLocks noChangeArrowheads="1"/>
          </p:cNvSpPr>
          <p:nvPr/>
        </p:nvSpPr>
        <p:spPr bwMode="auto">
          <a:xfrm>
            <a:off x="323850" y="6200775"/>
            <a:ext cx="8496300"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FFFF00"/>
                </a:solidFill>
              </a:rPr>
              <a:t>La Escalera Dorada vista desde el transepto norte</a:t>
            </a:r>
            <a:endParaRPr lang="en-US" sz="2000" b="1">
              <a:solidFill>
                <a:srgbClr val="FFFF00"/>
              </a:solidFill>
            </a:endParaRPr>
          </a:p>
        </p:txBody>
      </p:sp>
    </p:spTree>
  </p:cSld>
  <p:clrMapOvr>
    <a:masterClrMapping/>
  </p:clrMapOvr>
  <p:transition advClick="0"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circle(out)">
                                      <p:cBhvr>
                                        <p:cTn id="7" dur="5000"/>
                                        <p:tgtEl>
                                          <p:spTgt spid="50178"/>
                                        </p:tgtEl>
                                      </p:cBhvr>
                                    </p:animEffect>
                                  </p:childTnLst>
                                </p:cTn>
                              </p:par>
                            </p:childTnLst>
                          </p:cTn>
                        </p:par>
                        <p:par>
                          <p:cTn id="8" fill="hold">
                            <p:stCondLst>
                              <p:cond delay="5000"/>
                            </p:stCondLst>
                            <p:childTnLst>
                              <p:par>
                                <p:cTn id="9" presetID="55" presetClass="exit" presetSubtype="0" fill="hold" grpId="0" nodeType="afterEffect">
                                  <p:stCondLst>
                                    <p:cond delay="1000"/>
                                  </p:stCondLst>
                                  <p:childTnLst>
                                    <p:anim calcmode="lin" valueType="num">
                                      <p:cBhvr>
                                        <p:cTn id="10" dur="1000"/>
                                        <p:tgtEl>
                                          <p:spTgt spid="50179"/>
                                        </p:tgtEl>
                                        <p:attrNameLst>
                                          <p:attrName>ppt_w</p:attrName>
                                        </p:attrNameLst>
                                      </p:cBhvr>
                                      <p:tavLst>
                                        <p:tav tm="0">
                                          <p:val>
                                            <p:strVal val="ppt_w"/>
                                          </p:val>
                                        </p:tav>
                                        <p:tav tm="100000">
                                          <p:val>
                                            <p:strVal val="ppt_w*0.70"/>
                                          </p:val>
                                        </p:tav>
                                      </p:tavLst>
                                    </p:anim>
                                    <p:anim calcmode="lin" valueType="num">
                                      <p:cBhvr>
                                        <p:cTn id="11" dur="1000"/>
                                        <p:tgtEl>
                                          <p:spTgt spid="50179"/>
                                        </p:tgtEl>
                                        <p:attrNameLst>
                                          <p:attrName>ppt_h</p:attrName>
                                        </p:attrNameLst>
                                      </p:cBhvr>
                                      <p:tavLst>
                                        <p:tav tm="0">
                                          <p:val>
                                            <p:strVal val="ppt_h"/>
                                          </p:val>
                                        </p:tav>
                                        <p:tav tm="100000">
                                          <p:val>
                                            <p:strVal val="ppt_h"/>
                                          </p:val>
                                        </p:tav>
                                      </p:tavLst>
                                    </p:anim>
                                    <p:animEffect transition="out" filter="fade">
                                      <p:cBhvr>
                                        <p:cTn id="12" dur="1000"/>
                                        <p:tgtEl>
                                          <p:spTgt spid="50179"/>
                                        </p:tgtEl>
                                      </p:cBhvr>
                                    </p:animEffect>
                                    <p:set>
                                      <p:cBhvr>
                                        <p:cTn id="13" dur="1" fill="hold">
                                          <p:stCondLst>
                                            <p:cond delay="999"/>
                                          </p:stCondLst>
                                        </p:cTn>
                                        <p:tgtEl>
                                          <p:spTgt spid="501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8530" name="Picture 2" descr="capilladelcondestable.jpg"/>
          <p:cNvPicPr>
            <a:picLocks noChangeAspect="1" noChangeArrowheads="1"/>
          </p:cNvPicPr>
          <p:nvPr/>
        </p:nvPicPr>
        <p:blipFill>
          <a:blip r:embed="rId3">
            <a:lum bright="6000"/>
          </a:blip>
          <a:srcRect/>
          <a:stretch>
            <a:fillRect/>
          </a:stretch>
        </p:blipFill>
        <p:spPr bwMode="auto">
          <a:xfrm>
            <a:off x="71438" y="98425"/>
            <a:ext cx="6877050" cy="6715125"/>
          </a:xfrm>
          <a:prstGeom prst="rect">
            <a:avLst/>
          </a:prstGeom>
          <a:noFill/>
        </p:spPr>
      </p:pic>
      <p:sp>
        <p:nvSpPr>
          <p:cNvPr id="278531" name="Rectangle 3"/>
          <p:cNvSpPr>
            <a:spLocks noChangeArrowheads="1"/>
          </p:cNvSpPr>
          <p:nvPr/>
        </p:nvSpPr>
        <p:spPr bwMode="auto">
          <a:xfrm>
            <a:off x="6908800" y="1131888"/>
            <a:ext cx="2343150" cy="2068512"/>
          </a:xfrm>
          <a:prstGeom prst="rect">
            <a:avLst/>
          </a:prstGeom>
          <a:noFill/>
          <a:ln w="9525">
            <a:noFill/>
            <a:miter lim="800000"/>
            <a:headEnd/>
            <a:tailEnd/>
          </a:ln>
          <a:effectLst/>
        </p:spPr>
        <p:txBody>
          <a:bodyPr wrap="none" anchor="ctr">
            <a:spAutoFit/>
          </a:bodyPr>
          <a:lstStyle/>
          <a:p>
            <a:pPr algn="ctr"/>
            <a:r>
              <a:rPr lang="es-ES" sz="1400" b="1">
                <a:solidFill>
                  <a:srgbClr val="FFFF00"/>
                </a:solidFill>
              </a:rPr>
              <a:t>CAPILLA </a:t>
            </a:r>
          </a:p>
          <a:p>
            <a:pPr algn="ctr"/>
            <a:r>
              <a:rPr lang="es-ES" sz="1400" b="1">
                <a:solidFill>
                  <a:srgbClr val="FFFF00"/>
                </a:solidFill>
              </a:rPr>
              <a:t>DEL CONDESTABLE</a:t>
            </a:r>
          </a:p>
          <a:p>
            <a:pPr algn="ctr"/>
            <a:endParaRPr lang="es-ES" sz="1400" b="1">
              <a:solidFill>
                <a:srgbClr val="FFFF00"/>
              </a:solidFill>
            </a:endParaRPr>
          </a:p>
          <a:p>
            <a:pPr algn="ctr"/>
            <a:r>
              <a:rPr lang="es-ES" sz="1400" b="1">
                <a:solidFill>
                  <a:schemeClr val="bg1"/>
                </a:solidFill>
              </a:rPr>
              <a:t>Mausoleo familiar </a:t>
            </a:r>
          </a:p>
          <a:p>
            <a:pPr algn="ctr"/>
            <a:r>
              <a:rPr lang="es-ES" sz="1400" b="1">
                <a:solidFill>
                  <a:schemeClr val="bg1"/>
                </a:solidFill>
              </a:rPr>
              <a:t>del condestable </a:t>
            </a:r>
          </a:p>
          <a:p>
            <a:pPr algn="ctr"/>
            <a:r>
              <a:rPr lang="es-ES" sz="1400" b="1">
                <a:solidFill>
                  <a:schemeClr val="bg1"/>
                </a:solidFill>
              </a:rPr>
              <a:t>D. Pedro Fernández </a:t>
            </a:r>
          </a:p>
          <a:p>
            <a:pPr algn="ctr"/>
            <a:r>
              <a:rPr lang="es-ES" sz="1400" b="1">
                <a:solidFill>
                  <a:schemeClr val="bg1"/>
                </a:solidFill>
              </a:rPr>
              <a:t>de Velasco </a:t>
            </a:r>
          </a:p>
          <a:p>
            <a:pPr algn="ctr"/>
            <a:r>
              <a:rPr lang="es-ES" sz="1400" b="1">
                <a:solidFill>
                  <a:schemeClr val="bg1"/>
                </a:solidFill>
              </a:rPr>
              <a:t>y de su esposa </a:t>
            </a:r>
          </a:p>
          <a:p>
            <a:pPr algn="ctr"/>
            <a:r>
              <a:rPr lang="es-ES" sz="1400" b="1">
                <a:solidFill>
                  <a:schemeClr val="bg1"/>
                </a:solidFill>
              </a:rPr>
              <a:t>Dña. Mencía de Mendoza</a:t>
            </a:r>
            <a:r>
              <a:rPr lang="es-ES" b="1">
                <a:solidFill>
                  <a:schemeClr val="bg1"/>
                </a:solidFill>
              </a:rPr>
              <a:t> </a:t>
            </a: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78530"/>
                                        </p:tgtEl>
                                        <p:attrNameLst>
                                          <p:attrName>style.visibility</p:attrName>
                                        </p:attrNameLst>
                                      </p:cBhvr>
                                      <p:to>
                                        <p:strVal val="visible"/>
                                      </p:to>
                                    </p:set>
                                    <p:animEffect transition="in" filter="circle(out)">
                                      <p:cBhvr>
                                        <p:cTn id="7" dur="2000"/>
                                        <p:tgtEl>
                                          <p:spTgt spid="278530"/>
                                        </p:tgtEl>
                                      </p:cBhvr>
                                    </p:animEffect>
                                  </p:childTnLst>
                                </p:cTn>
                              </p:par>
                            </p:childTnLst>
                          </p:cTn>
                        </p:par>
                        <p:par>
                          <p:cTn id="8" fill="hold">
                            <p:stCondLst>
                              <p:cond delay="2000"/>
                            </p:stCondLst>
                            <p:childTnLst>
                              <p:par>
                                <p:cTn id="9" presetID="55" presetClass="exit" presetSubtype="0" fill="hold" grpId="0" nodeType="afterEffect">
                                  <p:stCondLst>
                                    <p:cond delay="6500"/>
                                  </p:stCondLst>
                                  <p:childTnLst>
                                    <p:anim calcmode="lin" valueType="num">
                                      <p:cBhvr>
                                        <p:cTn id="10" dur="1000"/>
                                        <p:tgtEl>
                                          <p:spTgt spid="278531"/>
                                        </p:tgtEl>
                                        <p:attrNameLst>
                                          <p:attrName>ppt_w</p:attrName>
                                        </p:attrNameLst>
                                      </p:cBhvr>
                                      <p:tavLst>
                                        <p:tav tm="0">
                                          <p:val>
                                            <p:strVal val="ppt_w"/>
                                          </p:val>
                                        </p:tav>
                                        <p:tav tm="100000">
                                          <p:val>
                                            <p:strVal val="ppt_w*0.70"/>
                                          </p:val>
                                        </p:tav>
                                      </p:tavLst>
                                    </p:anim>
                                    <p:anim calcmode="lin" valueType="num">
                                      <p:cBhvr>
                                        <p:cTn id="11" dur="1000"/>
                                        <p:tgtEl>
                                          <p:spTgt spid="278531"/>
                                        </p:tgtEl>
                                        <p:attrNameLst>
                                          <p:attrName>ppt_h</p:attrName>
                                        </p:attrNameLst>
                                      </p:cBhvr>
                                      <p:tavLst>
                                        <p:tav tm="0">
                                          <p:val>
                                            <p:strVal val="ppt_h"/>
                                          </p:val>
                                        </p:tav>
                                        <p:tav tm="100000">
                                          <p:val>
                                            <p:strVal val="ppt_h"/>
                                          </p:val>
                                        </p:tav>
                                      </p:tavLst>
                                    </p:anim>
                                    <p:animEffect transition="out" filter="fade">
                                      <p:cBhvr>
                                        <p:cTn id="12" dur="1000"/>
                                        <p:tgtEl>
                                          <p:spTgt spid="278531"/>
                                        </p:tgtEl>
                                      </p:cBhvr>
                                    </p:animEffect>
                                    <p:set>
                                      <p:cBhvr>
                                        <p:cTn id="13" dur="1" fill="hold">
                                          <p:stCondLst>
                                            <p:cond delay="999"/>
                                          </p:stCondLst>
                                        </p:cTn>
                                        <p:tgtEl>
                                          <p:spTgt spid="2785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2" descr="34416d1227076572-capilla-del-condestable-burgos2"/>
          <p:cNvPicPr>
            <a:picLocks noChangeAspect="1" noChangeArrowheads="1"/>
          </p:cNvPicPr>
          <p:nvPr/>
        </p:nvPicPr>
        <p:blipFill>
          <a:blip r:embed="rId3"/>
          <a:srcRect/>
          <a:stretch>
            <a:fillRect/>
          </a:stretch>
        </p:blipFill>
        <p:spPr bwMode="auto">
          <a:xfrm>
            <a:off x="-36513" y="-26988"/>
            <a:ext cx="9721851" cy="7416801"/>
          </a:xfrm>
          <a:prstGeom prst="rect">
            <a:avLst/>
          </a:prstGeom>
          <a:noFill/>
        </p:spPr>
      </p:pic>
    </p:spTree>
  </p:cSld>
  <p:clrMapOvr>
    <a:masterClrMapping/>
  </p:clrMapOvr>
  <p:transition advClick="0"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0869" name="Picture 5" descr="realyantigua.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20870" name="Text Box 6"/>
          <p:cNvSpPr txBox="1">
            <a:spLocks noChangeArrowheads="1"/>
          </p:cNvSpPr>
          <p:nvPr/>
        </p:nvSpPr>
        <p:spPr bwMode="auto">
          <a:xfrm>
            <a:off x="179388" y="6092825"/>
            <a:ext cx="8713787" cy="366713"/>
          </a:xfrm>
          <a:prstGeom prst="rect">
            <a:avLst/>
          </a:prstGeom>
          <a:noFill/>
          <a:ln w="9525">
            <a:noFill/>
            <a:miter lim="800000"/>
            <a:headEnd/>
            <a:tailEnd/>
          </a:ln>
          <a:effectLst/>
        </p:spPr>
        <p:txBody>
          <a:bodyPr>
            <a:spAutoFit/>
          </a:bodyPr>
          <a:lstStyle/>
          <a:p>
            <a:pPr>
              <a:spcBef>
                <a:spcPct val="50000"/>
              </a:spcBef>
            </a:pPr>
            <a:r>
              <a:rPr lang="es-ES" sz="1400" b="1">
                <a:solidFill>
                  <a:srgbClr val="FFFF00"/>
                </a:solidFill>
              </a:rPr>
              <a:t>Fuera ya de la catedral,</a:t>
            </a:r>
            <a:r>
              <a:rPr lang="es-ES" b="1">
                <a:solidFill>
                  <a:srgbClr val="FFFF00"/>
                </a:solidFill>
              </a:rPr>
              <a:t> iglesia de San Lesmes, patrón de la ciudad de Burgos</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1000"/>
                                        <p:tgtEl>
                                          <p:spTgt spid="420870"/>
                                        </p:tgtEl>
                                        <p:attrNameLst>
                                          <p:attrName>ppt_w</p:attrName>
                                        </p:attrNameLst>
                                      </p:cBhvr>
                                      <p:tavLst>
                                        <p:tav tm="0">
                                          <p:val>
                                            <p:strVal val="ppt_w"/>
                                          </p:val>
                                        </p:tav>
                                        <p:tav tm="100000">
                                          <p:val>
                                            <p:strVal val="ppt_w*0.70"/>
                                          </p:val>
                                        </p:tav>
                                      </p:tavLst>
                                    </p:anim>
                                    <p:anim calcmode="lin" valueType="num">
                                      <p:cBhvr>
                                        <p:cTn id="7" dur="1000"/>
                                        <p:tgtEl>
                                          <p:spTgt spid="420870"/>
                                        </p:tgtEl>
                                        <p:attrNameLst>
                                          <p:attrName>ppt_h</p:attrName>
                                        </p:attrNameLst>
                                      </p:cBhvr>
                                      <p:tavLst>
                                        <p:tav tm="0">
                                          <p:val>
                                            <p:strVal val="ppt_h"/>
                                          </p:val>
                                        </p:tav>
                                        <p:tav tm="100000">
                                          <p:val>
                                            <p:strVal val="ppt_h"/>
                                          </p:val>
                                        </p:tav>
                                      </p:tavLst>
                                    </p:anim>
                                    <p:animEffect transition="out" filter="fade">
                                      <p:cBhvr>
                                        <p:cTn id="8" dur="1000"/>
                                        <p:tgtEl>
                                          <p:spTgt spid="420870"/>
                                        </p:tgtEl>
                                      </p:cBhvr>
                                    </p:animEffect>
                                    <p:set>
                                      <p:cBhvr>
                                        <p:cTn id="9" dur="1" fill="hold">
                                          <p:stCondLst>
                                            <p:cond delay="999"/>
                                          </p:stCondLst>
                                        </p:cTn>
                                        <p:tgtEl>
                                          <p:spTgt spid="4208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87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7510" name="Picture 6" descr="img8187"/>
          <p:cNvPicPr>
            <a:picLocks noChangeAspect="1" noChangeArrowheads="1"/>
          </p:cNvPicPr>
          <p:nvPr/>
        </p:nvPicPr>
        <p:blipFill>
          <a:blip r:embed="rId3"/>
          <a:srcRect/>
          <a:stretch>
            <a:fillRect/>
          </a:stretch>
        </p:blipFill>
        <p:spPr bwMode="auto">
          <a:xfrm>
            <a:off x="0" y="0"/>
            <a:ext cx="9144000" cy="6772275"/>
          </a:xfrm>
          <a:prstGeom prst="rect">
            <a:avLst/>
          </a:prstGeom>
          <a:noFill/>
        </p:spPr>
      </p:pic>
      <p:sp>
        <p:nvSpPr>
          <p:cNvPr id="277511" name="Rectangle 7"/>
          <p:cNvSpPr>
            <a:spLocks noChangeArrowheads="1"/>
          </p:cNvSpPr>
          <p:nvPr/>
        </p:nvSpPr>
        <p:spPr bwMode="auto">
          <a:xfrm>
            <a:off x="179388" y="5184775"/>
            <a:ext cx="8856662" cy="1301750"/>
          </a:xfrm>
          <a:prstGeom prst="rect">
            <a:avLst/>
          </a:prstGeom>
          <a:solidFill>
            <a:schemeClr val="bg2">
              <a:alpha val="85001"/>
            </a:schemeClr>
          </a:solidFill>
          <a:ln w="9525">
            <a:noFill/>
            <a:miter lim="800000"/>
            <a:headEnd/>
            <a:tailEnd/>
          </a:ln>
          <a:effectLst/>
        </p:spPr>
        <p:txBody>
          <a:bodyPr anchor="ctr">
            <a:spAutoFit/>
          </a:bodyPr>
          <a:lstStyle/>
          <a:p>
            <a:pPr>
              <a:lnSpc>
                <a:spcPct val="120000"/>
              </a:lnSpc>
            </a:pPr>
            <a:r>
              <a:rPr lang="es-ES" sz="1700" b="1">
                <a:solidFill>
                  <a:srgbClr val="FFFF00"/>
                </a:solidFill>
              </a:rPr>
              <a:t>San Nicolás de Bari, al lado de la catedral, </a:t>
            </a:r>
          </a:p>
          <a:p>
            <a:pPr>
              <a:lnSpc>
                <a:spcPct val="120000"/>
              </a:lnSpc>
            </a:pPr>
            <a:r>
              <a:rPr lang="es-ES" sz="1700" b="1">
                <a:solidFill>
                  <a:srgbClr val="FFFF00"/>
                </a:solidFill>
              </a:rPr>
              <a:t>una obra maestra del gótico tardío y del renacimiento. </a:t>
            </a:r>
          </a:p>
          <a:p>
            <a:pPr>
              <a:lnSpc>
                <a:spcPct val="120000"/>
              </a:lnSpc>
            </a:pPr>
            <a:r>
              <a:rPr lang="es-ES" sz="1600" b="1">
                <a:solidFill>
                  <a:srgbClr val="FFFF00"/>
                </a:solidFill>
              </a:rPr>
              <a:t>La iglesia fue levantada sobre los restos de otra iglesia románica.</a:t>
            </a:r>
            <a:br>
              <a:rPr lang="es-ES" sz="1600" b="1">
                <a:solidFill>
                  <a:srgbClr val="FFFF00"/>
                </a:solidFill>
              </a:rPr>
            </a:br>
            <a:r>
              <a:rPr lang="es-ES" sz="1600" b="1">
                <a:solidFill>
                  <a:srgbClr val="FFFF00"/>
                </a:solidFill>
              </a:rPr>
              <a:t>Tras su sobrio exterior, encontraremos un magnífico retablo plateresco en el interior.</a:t>
            </a:r>
            <a:r>
              <a:rPr lang="es-ES" sz="1600"/>
              <a:t> </a:t>
            </a:r>
          </a:p>
        </p:txBody>
      </p:sp>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3000"/>
                                  </p:stCondLst>
                                  <p:childTnLst>
                                    <p:anim calcmode="lin" valueType="num">
                                      <p:cBhvr>
                                        <p:cTn id="6" dur="1000"/>
                                        <p:tgtEl>
                                          <p:spTgt spid="277511"/>
                                        </p:tgtEl>
                                        <p:attrNameLst>
                                          <p:attrName>ppt_w</p:attrName>
                                        </p:attrNameLst>
                                      </p:cBhvr>
                                      <p:tavLst>
                                        <p:tav tm="0">
                                          <p:val>
                                            <p:strVal val="ppt_w"/>
                                          </p:val>
                                        </p:tav>
                                        <p:tav tm="100000">
                                          <p:val>
                                            <p:strVal val="ppt_w*0.70"/>
                                          </p:val>
                                        </p:tav>
                                      </p:tavLst>
                                    </p:anim>
                                    <p:anim calcmode="lin" valueType="num">
                                      <p:cBhvr>
                                        <p:cTn id="7" dur="1000"/>
                                        <p:tgtEl>
                                          <p:spTgt spid="277511"/>
                                        </p:tgtEl>
                                        <p:attrNameLst>
                                          <p:attrName>ppt_h</p:attrName>
                                        </p:attrNameLst>
                                      </p:cBhvr>
                                      <p:tavLst>
                                        <p:tav tm="0">
                                          <p:val>
                                            <p:strVal val="ppt_h"/>
                                          </p:val>
                                        </p:tav>
                                        <p:tav tm="100000">
                                          <p:val>
                                            <p:strVal val="ppt_h"/>
                                          </p:val>
                                        </p:tav>
                                      </p:tavLst>
                                    </p:anim>
                                    <p:animEffect transition="out" filter="fade">
                                      <p:cBhvr>
                                        <p:cTn id="8" dur="1000"/>
                                        <p:tgtEl>
                                          <p:spTgt spid="277511"/>
                                        </p:tgtEl>
                                      </p:cBhvr>
                                    </p:animEffect>
                                    <p:set>
                                      <p:cBhvr>
                                        <p:cTn id="9" dur="1" fill="hold">
                                          <p:stCondLst>
                                            <p:cond delay="999"/>
                                          </p:stCondLst>
                                        </p:cTn>
                                        <p:tgtEl>
                                          <p:spTgt spid="2775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5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a:grpSpLocks/>
          </p:cNvGrpSpPr>
          <p:nvPr/>
        </p:nvGrpSpPr>
        <p:grpSpPr bwMode="auto">
          <a:xfrm>
            <a:off x="0" y="0"/>
            <a:ext cx="9144000" cy="6854825"/>
            <a:chOff x="0" y="0"/>
            <a:chExt cx="5760" cy="4318"/>
          </a:xfrm>
        </p:grpSpPr>
        <p:pic>
          <p:nvPicPr>
            <p:cNvPr id="273420" name="Picture 12" descr="DSCN5141"/>
            <p:cNvPicPr>
              <a:picLocks noChangeAspect="1" noChangeArrowheads="1"/>
            </p:cNvPicPr>
            <p:nvPr/>
          </p:nvPicPr>
          <p:blipFill>
            <a:blip r:embed="rId3"/>
            <a:srcRect/>
            <a:stretch>
              <a:fillRect/>
            </a:stretch>
          </p:blipFill>
          <p:spPr bwMode="auto">
            <a:xfrm>
              <a:off x="0" y="0"/>
              <a:ext cx="5760" cy="4318"/>
            </a:xfrm>
            <a:prstGeom prst="rect">
              <a:avLst/>
            </a:prstGeom>
            <a:noFill/>
          </p:spPr>
        </p:pic>
        <p:sp>
          <p:nvSpPr>
            <p:cNvPr id="273422" name="Rectangle 14"/>
            <p:cNvSpPr>
              <a:spLocks noChangeArrowheads="1"/>
            </p:cNvSpPr>
            <p:nvPr/>
          </p:nvSpPr>
          <p:spPr bwMode="auto">
            <a:xfrm>
              <a:off x="3651" y="3974"/>
              <a:ext cx="2109" cy="212"/>
            </a:xfrm>
            <a:prstGeom prst="rect">
              <a:avLst/>
            </a:prstGeom>
            <a:solidFill>
              <a:schemeClr val="bg2">
                <a:alpha val="85001"/>
              </a:schemeClr>
            </a:solidFill>
            <a:ln w="9525">
              <a:noFill/>
              <a:miter lim="800000"/>
              <a:headEnd/>
              <a:tailEnd/>
            </a:ln>
            <a:effectLst/>
          </p:spPr>
          <p:txBody>
            <a:bodyPr wrap="none" anchor="ctr">
              <a:spAutoFit/>
            </a:bodyPr>
            <a:lstStyle/>
            <a:p>
              <a:r>
                <a:rPr lang="es-ES" sz="1600" b="1">
                  <a:solidFill>
                    <a:srgbClr val="FFFF00"/>
                  </a:solidFill>
                </a:rPr>
                <a:t>Retablo de San Nicolás de Bari,</a:t>
              </a:r>
              <a:r>
                <a:rPr lang="es-ES" sz="1600" b="1">
                  <a:solidFill>
                    <a:schemeClr val="bg1"/>
                  </a:solidFill>
                </a:rPr>
                <a:t>  </a:t>
              </a:r>
            </a:p>
          </p:txBody>
        </p:sp>
      </p:grpSp>
      <p:pic>
        <p:nvPicPr>
          <p:cNvPr id="273424" name="Picture 16" descr="burgos_-_san_nicolas_27_-_retablo_mayor"/>
          <p:cNvPicPr>
            <a:picLocks noChangeAspect="1" noChangeArrowheads="1"/>
          </p:cNvPicPr>
          <p:nvPr/>
        </p:nvPicPr>
        <p:blipFill>
          <a:blip r:embed="rId4"/>
          <a:srcRect/>
          <a:stretch>
            <a:fillRect/>
          </a:stretch>
        </p:blipFill>
        <p:spPr bwMode="auto">
          <a:xfrm>
            <a:off x="0" y="0"/>
            <a:ext cx="9144000" cy="6858000"/>
          </a:xfrm>
          <a:prstGeom prst="rect">
            <a:avLst/>
          </a:prstGeom>
          <a:noFill/>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500"/>
                                  </p:stCondLst>
                                  <p:childTnLst>
                                    <p:set>
                                      <p:cBhvr>
                                        <p:cTn id="6" dur="1" fill="hold">
                                          <p:stCondLst>
                                            <p:cond delay="0"/>
                                          </p:stCondLst>
                                        </p:cTn>
                                        <p:tgtEl>
                                          <p:spTgt spid="273424"/>
                                        </p:tgtEl>
                                        <p:attrNameLst>
                                          <p:attrName>style.visibility</p:attrName>
                                        </p:attrNameLst>
                                      </p:cBhvr>
                                      <p:to>
                                        <p:strVal val="visible"/>
                                      </p:to>
                                    </p:set>
                                    <p:animEffect transition="in" filter="fade">
                                      <p:cBhvr>
                                        <p:cTn id="7" dur="2000"/>
                                        <p:tgtEl>
                                          <p:spTgt spid="2734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ChangeArrowheads="1"/>
          </p:cNvSpPr>
          <p:nvPr/>
        </p:nvSpPr>
        <p:spPr bwMode="auto">
          <a:xfrm>
            <a:off x="3276600" y="6491288"/>
            <a:ext cx="2000250" cy="366712"/>
          </a:xfrm>
          <a:prstGeom prst="rect">
            <a:avLst/>
          </a:prstGeom>
          <a:noFill/>
          <a:ln w="9525">
            <a:noFill/>
            <a:miter lim="800000"/>
            <a:headEnd/>
            <a:tailEnd/>
          </a:ln>
          <a:effectLst/>
        </p:spPr>
        <p:txBody>
          <a:bodyPr wrap="none">
            <a:spAutoFit/>
          </a:bodyPr>
          <a:lstStyle/>
          <a:p>
            <a:r>
              <a:rPr lang="es-ES" b="1">
                <a:solidFill>
                  <a:srgbClr val="FFFF00"/>
                </a:solidFill>
              </a:rPr>
              <a:t>Casa del Cordón</a:t>
            </a:r>
          </a:p>
        </p:txBody>
      </p:sp>
      <p:grpSp>
        <p:nvGrpSpPr>
          <p:cNvPr id="2" name="Group 6"/>
          <p:cNvGrpSpPr>
            <a:grpSpLocks/>
          </p:cNvGrpSpPr>
          <p:nvPr/>
        </p:nvGrpSpPr>
        <p:grpSpPr bwMode="auto">
          <a:xfrm>
            <a:off x="-1116013" y="0"/>
            <a:ext cx="10656888" cy="6427788"/>
            <a:chOff x="-703" y="0"/>
            <a:chExt cx="6713" cy="4049"/>
          </a:xfrm>
        </p:grpSpPr>
        <p:pic>
          <p:nvPicPr>
            <p:cNvPr id="23555" name="Picture 3" descr="casa_del_cordon_burgos_t0900039"/>
            <p:cNvPicPr>
              <a:picLocks noChangeAspect="1" noChangeArrowheads="1"/>
            </p:cNvPicPr>
            <p:nvPr/>
          </p:nvPicPr>
          <p:blipFill>
            <a:blip r:embed="rId3"/>
            <a:srcRect/>
            <a:stretch>
              <a:fillRect/>
            </a:stretch>
          </p:blipFill>
          <p:spPr bwMode="auto">
            <a:xfrm>
              <a:off x="-703" y="346"/>
              <a:ext cx="6713" cy="3703"/>
            </a:xfrm>
            <a:prstGeom prst="rect">
              <a:avLst/>
            </a:prstGeom>
            <a:noFill/>
          </p:spPr>
        </p:pic>
        <p:sp>
          <p:nvSpPr>
            <p:cNvPr id="23557" name="Rectangle 5"/>
            <p:cNvSpPr>
              <a:spLocks noChangeArrowheads="1"/>
            </p:cNvSpPr>
            <p:nvPr/>
          </p:nvSpPr>
          <p:spPr bwMode="auto">
            <a:xfrm>
              <a:off x="0" y="0"/>
              <a:ext cx="5874" cy="346"/>
            </a:xfrm>
            <a:prstGeom prst="rect">
              <a:avLst/>
            </a:prstGeom>
            <a:solidFill>
              <a:srgbClr val="2789CB"/>
            </a:solidFill>
            <a:ln w="9525">
              <a:noFill/>
              <a:miter lim="800000"/>
              <a:headEnd/>
              <a:tailEnd/>
            </a:ln>
            <a:effectLst/>
          </p:spPr>
          <p:txBody>
            <a:bodyPr wrap="none" anchor="ctr"/>
            <a:lstStyle/>
            <a:p>
              <a:endParaRPr lang="es-ES"/>
            </a:p>
          </p:txBody>
        </p:sp>
      </p:grpSp>
      <p:grpSp>
        <p:nvGrpSpPr>
          <p:cNvPr id="3" name="Group 7"/>
          <p:cNvGrpSpPr>
            <a:grpSpLocks/>
          </p:cNvGrpSpPr>
          <p:nvPr/>
        </p:nvGrpSpPr>
        <p:grpSpPr bwMode="auto">
          <a:xfrm>
            <a:off x="0" y="-1588"/>
            <a:ext cx="9144000" cy="6859588"/>
            <a:chOff x="0" y="-1"/>
            <a:chExt cx="5760" cy="4321"/>
          </a:xfrm>
        </p:grpSpPr>
        <p:pic>
          <p:nvPicPr>
            <p:cNvPr id="23560" name="Picture 8" descr="fachada casa del cordón"/>
            <p:cNvPicPr>
              <a:picLocks noChangeAspect="1" noChangeArrowheads="1"/>
            </p:cNvPicPr>
            <p:nvPr/>
          </p:nvPicPr>
          <p:blipFill>
            <a:blip r:embed="rId4"/>
            <a:srcRect/>
            <a:stretch>
              <a:fillRect/>
            </a:stretch>
          </p:blipFill>
          <p:spPr bwMode="auto">
            <a:xfrm>
              <a:off x="0" y="-1"/>
              <a:ext cx="5760" cy="4321"/>
            </a:xfrm>
            <a:prstGeom prst="rect">
              <a:avLst/>
            </a:prstGeom>
            <a:noFill/>
          </p:spPr>
        </p:pic>
        <p:sp>
          <p:nvSpPr>
            <p:cNvPr id="23561" name="Rectangle 9"/>
            <p:cNvSpPr>
              <a:spLocks noChangeArrowheads="1"/>
            </p:cNvSpPr>
            <p:nvPr/>
          </p:nvSpPr>
          <p:spPr bwMode="auto">
            <a:xfrm>
              <a:off x="142" y="1298"/>
              <a:ext cx="1455" cy="423"/>
            </a:xfrm>
            <a:prstGeom prst="rect">
              <a:avLst/>
            </a:prstGeom>
            <a:noFill/>
            <a:ln w="9525">
              <a:noFill/>
              <a:miter lim="800000"/>
              <a:headEnd/>
              <a:tailEnd/>
            </a:ln>
            <a:effectLst/>
          </p:spPr>
          <p:txBody>
            <a:bodyPr wrap="none">
              <a:spAutoFit/>
            </a:bodyPr>
            <a:lstStyle/>
            <a:p>
              <a:pPr algn="ctr"/>
              <a:r>
                <a:rPr lang="es-ES" b="1">
                  <a:solidFill>
                    <a:srgbClr val="FFFF00"/>
                  </a:solidFill>
                </a:rPr>
                <a:t>(Casa del Cordón)</a:t>
              </a:r>
            </a:p>
            <a:p>
              <a:pPr algn="ctr"/>
              <a:r>
                <a:rPr lang="es-ES" sz="1600" b="1">
                  <a:solidFill>
                    <a:schemeClr val="bg1"/>
                  </a:solidFill>
                </a:rPr>
                <a:t>detalle de su fachada</a:t>
              </a:r>
              <a:r>
                <a:rPr lang="es-ES" sz="2000" b="1">
                  <a:solidFill>
                    <a:srgbClr val="FFFF00"/>
                  </a:solidFill>
                </a:rPr>
                <a:t> </a:t>
              </a:r>
            </a:p>
          </p:txBody>
        </p:sp>
      </p:grpSp>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Monasterio de las Huelgas"/>
          <p:cNvPicPr>
            <a:picLocks noChangeAspect="1" noChangeArrowheads="1"/>
          </p:cNvPicPr>
          <p:nvPr/>
        </p:nvPicPr>
        <p:blipFill>
          <a:blip r:embed="rId3">
            <a:lum bright="6000"/>
          </a:blip>
          <a:srcRect/>
          <a:stretch>
            <a:fillRect/>
          </a:stretch>
        </p:blipFill>
        <p:spPr bwMode="auto">
          <a:xfrm>
            <a:off x="0" y="0"/>
            <a:ext cx="9144000" cy="6856413"/>
          </a:xfrm>
          <a:prstGeom prst="rect">
            <a:avLst/>
          </a:prstGeom>
          <a:noFill/>
        </p:spPr>
      </p:pic>
      <p:sp>
        <p:nvSpPr>
          <p:cNvPr id="25605" name="Rectangle 5"/>
          <p:cNvSpPr>
            <a:spLocks noChangeArrowheads="1"/>
          </p:cNvSpPr>
          <p:nvPr/>
        </p:nvSpPr>
        <p:spPr bwMode="auto">
          <a:xfrm>
            <a:off x="179388" y="5434013"/>
            <a:ext cx="8275637" cy="1190625"/>
          </a:xfrm>
          <a:prstGeom prst="rect">
            <a:avLst/>
          </a:prstGeom>
          <a:solidFill>
            <a:schemeClr val="bg2">
              <a:alpha val="85001"/>
            </a:schemeClr>
          </a:solidFill>
          <a:ln w="9525">
            <a:noFill/>
            <a:miter lim="800000"/>
            <a:headEnd/>
            <a:tailEnd/>
          </a:ln>
          <a:effectLst/>
        </p:spPr>
        <p:txBody>
          <a:bodyPr wrap="none" anchor="ctr">
            <a:spAutoFit/>
          </a:bodyPr>
          <a:lstStyle/>
          <a:p>
            <a:r>
              <a:rPr lang="es-ES" sz="2000" b="1">
                <a:solidFill>
                  <a:srgbClr val="FFFF00"/>
                </a:solidFill>
              </a:rPr>
              <a:t>Monasterio de Santa María la Real de las Huelgas, </a:t>
            </a:r>
          </a:p>
          <a:p>
            <a:r>
              <a:rPr lang="es-ES" sz="1600" b="1">
                <a:solidFill>
                  <a:schemeClr val="bg1"/>
                </a:solidFill>
              </a:rPr>
              <a:t>que </a:t>
            </a:r>
            <a:r>
              <a:rPr lang="en-GB" sz="1600" b="1">
                <a:solidFill>
                  <a:schemeClr val="bg1"/>
                </a:solidFill>
              </a:rPr>
              <a:t>cuenta con una Sala Capitular gótica de valor inestimable </a:t>
            </a:r>
          </a:p>
          <a:p>
            <a:r>
              <a:rPr lang="en-GB" sz="1600" b="1">
                <a:solidFill>
                  <a:schemeClr val="bg1"/>
                </a:solidFill>
              </a:rPr>
              <a:t>y un fantástico claustro románico,</a:t>
            </a:r>
          </a:p>
          <a:p>
            <a:r>
              <a:rPr lang="en-GB" sz="2000" b="1">
                <a:solidFill>
                  <a:srgbClr val="FFFF00"/>
                </a:solidFill>
              </a:rPr>
              <a:t>Se considera uno de los más importantes monumentos de España</a:t>
            </a:r>
            <a:r>
              <a:rPr lang="en-GB"/>
              <a:t> </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0000"/>
                                  </p:stCondLst>
                                  <p:childTnLst>
                                    <p:anim calcmode="lin" valueType="num">
                                      <p:cBhvr>
                                        <p:cTn id="6" dur="2000"/>
                                        <p:tgtEl>
                                          <p:spTgt spid="25605"/>
                                        </p:tgtEl>
                                        <p:attrNameLst>
                                          <p:attrName>ppt_w</p:attrName>
                                        </p:attrNameLst>
                                      </p:cBhvr>
                                      <p:tavLst>
                                        <p:tav tm="0">
                                          <p:val>
                                            <p:strVal val="ppt_w"/>
                                          </p:val>
                                        </p:tav>
                                        <p:tav tm="100000">
                                          <p:val>
                                            <p:strVal val="ppt_w*0.70"/>
                                          </p:val>
                                        </p:tav>
                                      </p:tavLst>
                                    </p:anim>
                                    <p:anim calcmode="lin" valueType="num">
                                      <p:cBhvr>
                                        <p:cTn id="7" dur="2000"/>
                                        <p:tgtEl>
                                          <p:spTgt spid="25605"/>
                                        </p:tgtEl>
                                        <p:attrNameLst>
                                          <p:attrName>ppt_h</p:attrName>
                                        </p:attrNameLst>
                                      </p:cBhvr>
                                      <p:tavLst>
                                        <p:tav tm="0">
                                          <p:val>
                                            <p:strVal val="ppt_h"/>
                                          </p:val>
                                        </p:tav>
                                        <p:tav tm="100000">
                                          <p:val>
                                            <p:strVal val="ppt_h"/>
                                          </p:val>
                                        </p:tav>
                                      </p:tavLst>
                                    </p:anim>
                                    <p:animEffect transition="out" filter="fade">
                                      <p:cBhvr>
                                        <p:cTn id="8" dur="2000"/>
                                        <p:tgtEl>
                                          <p:spTgt spid="25605"/>
                                        </p:tgtEl>
                                      </p:cBhvr>
                                    </p:animEffect>
                                    <p:set>
                                      <p:cBhvr>
                                        <p:cTn id="9" dur="1" fill="hold">
                                          <p:stCondLst>
                                            <p:cond delay="1999"/>
                                          </p:stCondLst>
                                        </p:cTn>
                                        <p:tgtEl>
                                          <p:spTgt spid="2560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1605" name="Picture 5" descr="Monasterio_de_Sta"/>
          <p:cNvPicPr>
            <a:picLocks noChangeAspect="1" noChangeArrowheads="1"/>
          </p:cNvPicPr>
          <p:nvPr/>
        </p:nvPicPr>
        <p:blipFill>
          <a:blip r:embed="rId3">
            <a:lum bright="10000"/>
          </a:blip>
          <a:srcRect/>
          <a:stretch>
            <a:fillRect/>
          </a:stretch>
        </p:blipFill>
        <p:spPr bwMode="auto">
          <a:xfrm>
            <a:off x="0" y="0"/>
            <a:ext cx="9144000" cy="6858000"/>
          </a:xfrm>
          <a:prstGeom prst="rect">
            <a:avLst/>
          </a:prstGeom>
          <a:noFill/>
        </p:spPr>
      </p:pic>
      <p:sp>
        <p:nvSpPr>
          <p:cNvPr id="281606" name="Text Box 6"/>
          <p:cNvSpPr txBox="1">
            <a:spLocks noChangeArrowheads="1"/>
          </p:cNvSpPr>
          <p:nvPr/>
        </p:nvSpPr>
        <p:spPr bwMode="auto">
          <a:xfrm>
            <a:off x="6659563" y="6308725"/>
            <a:ext cx="2484437" cy="366713"/>
          </a:xfrm>
          <a:prstGeom prst="rect">
            <a:avLst/>
          </a:prstGeom>
          <a:noFill/>
          <a:ln w="9525">
            <a:noFill/>
            <a:miter lim="800000"/>
            <a:headEnd/>
            <a:tailEnd/>
          </a:ln>
          <a:effectLst/>
        </p:spPr>
        <p:txBody>
          <a:bodyPr>
            <a:spAutoFit/>
          </a:bodyPr>
          <a:lstStyle/>
          <a:p>
            <a:pPr>
              <a:spcBef>
                <a:spcPct val="50000"/>
              </a:spcBef>
            </a:pPr>
            <a:r>
              <a:rPr lang="es-ES" b="1">
                <a:solidFill>
                  <a:srgbClr val="FFFF00"/>
                </a:solidFill>
              </a:rPr>
              <a:t>su Sala Capitular</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281606"/>
                                        </p:tgtEl>
                                        <p:attrNameLst>
                                          <p:attrName>ppt_w</p:attrName>
                                        </p:attrNameLst>
                                      </p:cBhvr>
                                      <p:tavLst>
                                        <p:tav tm="0">
                                          <p:val>
                                            <p:strVal val="ppt_w"/>
                                          </p:val>
                                        </p:tav>
                                        <p:tav tm="100000">
                                          <p:val>
                                            <p:strVal val="ppt_w*0.70"/>
                                          </p:val>
                                        </p:tav>
                                      </p:tavLst>
                                    </p:anim>
                                    <p:anim calcmode="lin" valueType="num">
                                      <p:cBhvr>
                                        <p:cTn id="7" dur="1000"/>
                                        <p:tgtEl>
                                          <p:spTgt spid="281606"/>
                                        </p:tgtEl>
                                        <p:attrNameLst>
                                          <p:attrName>ppt_h</p:attrName>
                                        </p:attrNameLst>
                                      </p:cBhvr>
                                      <p:tavLst>
                                        <p:tav tm="0">
                                          <p:val>
                                            <p:strVal val="ppt_h"/>
                                          </p:val>
                                        </p:tav>
                                        <p:tav tm="100000">
                                          <p:val>
                                            <p:strVal val="ppt_h"/>
                                          </p:val>
                                        </p:tav>
                                      </p:tavLst>
                                    </p:anim>
                                    <p:animEffect transition="out" filter="fade">
                                      <p:cBhvr>
                                        <p:cTn id="8" dur="1000"/>
                                        <p:tgtEl>
                                          <p:spTgt spid="281606"/>
                                        </p:tgtEl>
                                      </p:cBhvr>
                                    </p:animEffect>
                                    <p:set>
                                      <p:cBhvr>
                                        <p:cTn id="9" dur="1" fill="hold">
                                          <p:stCondLst>
                                            <p:cond delay="999"/>
                                          </p:stCondLst>
                                        </p:cTn>
                                        <p:tgtEl>
                                          <p:spTgt spid="2816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0585" name="Picture 9" descr="CloisterB-May06-D8175sAR800"/>
          <p:cNvPicPr>
            <a:picLocks noChangeAspect="1" noChangeArrowheads="1"/>
          </p:cNvPicPr>
          <p:nvPr/>
        </p:nvPicPr>
        <p:blipFill>
          <a:blip r:embed="rId3"/>
          <a:srcRect/>
          <a:stretch>
            <a:fillRect/>
          </a:stretch>
        </p:blipFill>
        <p:spPr bwMode="auto">
          <a:xfrm>
            <a:off x="971550" y="0"/>
            <a:ext cx="8172450" cy="6858000"/>
          </a:xfrm>
          <a:prstGeom prst="rect">
            <a:avLst/>
          </a:prstGeom>
          <a:noFill/>
        </p:spPr>
      </p:pic>
      <p:pic>
        <p:nvPicPr>
          <p:cNvPr id="280587" name="Picture 11" descr="350px-Monasterio_huelgas_claustro_antiguo"/>
          <p:cNvPicPr>
            <a:picLocks noChangeAspect="1" noChangeArrowheads="1"/>
          </p:cNvPicPr>
          <p:nvPr/>
        </p:nvPicPr>
        <p:blipFill>
          <a:blip r:embed="rId4"/>
          <a:srcRect/>
          <a:stretch>
            <a:fillRect/>
          </a:stretch>
        </p:blipFill>
        <p:spPr bwMode="auto">
          <a:xfrm>
            <a:off x="34925" y="4437063"/>
            <a:ext cx="3333750" cy="2371725"/>
          </a:xfrm>
          <a:prstGeom prst="rect">
            <a:avLst/>
          </a:prstGeom>
          <a:noFill/>
          <a:ln w="19050">
            <a:solidFill>
              <a:srgbClr val="FF0000"/>
            </a:solidFill>
            <a:miter lim="800000"/>
            <a:headEnd/>
            <a:tailEnd/>
          </a:ln>
        </p:spPr>
      </p:pic>
      <p:sp>
        <p:nvSpPr>
          <p:cNvPr id="280588" name="Text Box 12"/>
          <p:cNvSpPr txBox="1">
            <a:spLocks noChangeArrowheads="1"/>
          </p:cNvSpPr>
          <p:nvPr/>
        </p:nvSpPr>
        <p:spPr bwMode="auto">
          <a:xfrm>
            <a:off x="7380288" y="6308725"/>
            <a:ext cx="1546225" cy="366713"/>
          </a:xfrm>
          <a:prstGeom prst="rect">
            <a:avLst/>
          </a:prstGeom>
          <a:noFill/>
          <a:ln w="9525">
            <a:noFill/>
            <a:miter lim="800000"/>
            <a:headEnd/>
            <a:tailEnd/>
          </a:ln>
          <a:effectLst/>
        </p:spPr>
        <p:txBody>
          <a:bodyPr>
            <a:spAutoFit/>
          </a:bodyPr>
          <a:lstStyle/>
          <a:p>
            <a:pPr>
              <a:spcBef>
                <a:spcPct val="50000"/>
              </a:spcBef>
            </a:pPr>
            <a:r>
              <a:rPr lang="es-ES" b="1">
                <a:solidFill>
                  <a:srgbClr val="FFFF00"/>
                </a:solidFill>
              </a:rPr>
              <a:t>su Claustro</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280588"/>
                                        </p:tgtEl>
                                        <p:attrNameLst>
                                          <p:attrName>ppt_w</p:attrName>
                                        </p:attrNameLst>
                                      </p:cBhvr>
                                      <p:tavLst>
                                        <p:tav tm="0">
                                          <p:val>
                                            <p:strVal val="ppt_w"/>
                                          </p:val>
                                        </p:tav>
                                        <p:tav tm="100000">
                                          <p:val>
                                            <p:strVal val="ppt_w*0.70"/>
                                          </p:val>
                                        </p:tav>
                                      </p:tavLst>
                                    </p:anim>
                                    <p:anim calcmode="lin" valueType="num">
                                      <p:cBhvr>
                                        <p:cTn id="7" dur="1000"/>
                                        <p:tgtEl>
                                          <p:spTgt spid="280588"/>
                                        </p:tgtEl>
                                        <p:attrNameLst>
                                          <p:attrName>ppt_h</p:attrName>
                                        </p:attrNameLst>
                                      </p:cBhvr>
                                      <p:tavLst>
                                        <p:tav tm="0">
                                          <p:val>
                                            <p:strVal val="ppt_h"/>
                                          </p:val>
                                        </p:tav>
                                        <p:tav tm="100000">
                                          <p:val>
                                            <p:strVal val="ppt_h"/>
                                          </p:val>
                                        </p:tav>
                                      </p:tavLst>
                                    </p:anim>
                                    <p:animEffect transition="out" filter="fade">
                                      <p:cBhvr>
                                        <p:cTn id="8" dur="1000"/>
                                        <p:tgtEl>
                                          <p:spTgt spid="280588"/>
                                        </p:tgtEl>
                                      </p:cBhvr>
                                    </p:animEffect>
                                    <p:set>
                                      <p:cBhvr>
                                        <p:cTn id="9" dur="1" fill="hold">
                                          <p:stCondLst>
                                            <p:cond delay="999"/>
                                          </p:stCondLst>
                                        </p:cTn>
                                        <p:tgtEl>
                                          <p:spTgt spid="28058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8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9" name="Picture 5" descr="Monasterio-de-Santa-María-la-Real-de-Burgos"/>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6630" name="Rectangle 6"/>
          <p:cNvSpPr>
            <a:spLocks noChangeArrowheads="1"/>
          </p:cNvSpPr>
          <p:nvPr/>
        </p:nvSpPr>
        <p:spPr bwMode="auto">
          <a:xfrm>
            <a:off x="5264150" y="5734050"/>
            <a:ext cx="3879850" cy="366713"/>
          </a:xfrm>
          <a:prstGeom prst="rect">
            <a:avLst/>
          </a:prstGeom>
          <a:solidFill>
            <a:schemeClr val="bg2">
              <a:alpha val="85001"/>
            </a:schemeClr>
          </a:solidFill>
          <a:ln w="9525">
            <a:noFill/>
            <a:miter lim="800000"/>
            <a:headEnd/>
            <a:tailEnd/>
          </a:ln>
          <a:effectLst/>
        </p:spPr>
        <p:txBody>
          <a:bodyPr wrap="none">
            <a:spAutoFit/>
          </a:bodyPr>
          <a:lstStyle/>
          <a:p>
            <a:r>
              <a:rPr lang="es-ES" b="1">
                <a:solidFill>
                  <a:srgbClr val="FFFF00"/>
                </a:solidFill>
              </a:rPr>
              <a:t>Abside monasterio de las huelgas</a:t>
            </a: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26630"/>
                                        </p:tgtEl>
                                        <p:attrNameLst>
                                          <p:attrName>ppt_w</p:attrName>
                                        </p:attrNameLst>
                                      </p:cBhvr>
                                      <p:tavLst>
                                        <p:tav tm="0">
                                          <p:val>
                                            <p:strVal val="ppt_w"/>
                                          </p:val>
                                        </p:tav>
                                        <p:tav tm="100000">
                                          <p:val>
                                            <p:strVal val="ppt_w*0.70"/>
                                          </p:val>
                                        </p:tav>
                                      </p:tavLst>
                                    </p:anim>
                                    <p:anim calcmode="lin" valueType="num">
                                      <p:cBhvr>
                                        <p:cTn id="7" dur="1000"/>
                                        <p:tgtEl>
                                          <p:spTgt spid="26630"/>
                                        </p:tgtEl>
                                        <p:attrNameLst>
                                          <p:attrName>ppt_h</p:attrName>
                                        </p:attrNameLst>
                                      </p:cBhvr>
                                      <p:tavLst>
                                        <p:tav tm="0">
                                          <p:val>
                                            <p:strVal val="ppt_h"/>
                                          </p:val>
                                        </p:tav>
                                        <p:tav tm="100000">
                                          <p:val>
                                            <p:strVal val="ppt_h"/>
                                          </p:val>
                                        </p:tav>
                                      </p:tavLst>
                                    </p:anim>
                                    <p:animEffect transition="out" filter="fade">
                                      <p:cBhvr>
                                        <p:cTn id="8" dur="1000"/>
                                        <p:tgtEl>
                                          <p:spTgt spid="26630"/>
                                        </p:tgtEl>
                                      </p:cBhvr>
                                    </p:animEffect>
                                    <p:set>
                                      <p:cBhvr>
                                        <p:cTn id="9" dur="1" fill="hold">
                                          <p:stCondLst>
                                            <p:cond delay="999"/>
                                          </p:stCondLst>
                                        </p:cTn>
                                        <p:tgtEl>
                                          <p:spTgt spid="266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301" name="Picture 5" descr="hospital-del-rey"/>
          <p:cNvPicPr>
            <a:picLocks noChangeAspect="1" noChangeArrowheads="1"/>
          </p:cNvPicPr>
          <p:nvPr/>
        </p:nvPicPr>
        <p:blipFill>
          <a:blip r:embed="rId3"/>
          <a:srcRect/>
          <a:stretch>
            <a:fillRect/>
          </a:stretch>
        </p:blipFill>
        <p:spPr bwMode="auto">
          <a:xfrm>
            <a:off x="0" y="0"/>
            <a:ext cx="5143500" cy="6858000"/>
          </a:xfrm>
          <a:prstGeom prst="rect">
            <a:avLst/>
          </a:prstGeom>
          <a:noFill/>
        </p:spPr>
      </p:pic>
      <p:sp>
        <p:nvSpPr>
          <p:cNvPr id="183302" name="Rectangle 6"/>
          <p:cNvSpPr>
            <a:spLocks noChangeArrowheads="1"/>
          </p:cNvSpPr>
          <p:nvPr/>
        </p:nvSpPr>
        <p:spPr bwMode="auto">
          <a:xfrm>
            <a:off x="5422900" y="858838"/>
            <a:ext cx="3721100" cy="4308475"/>
          </a:xfrm>
          <a:prstGeom prst="rect">
            <a:avLst/>
          </a:prstGeom>
          <a:noFill/>
          <a:ln w="9525">
            <a:noFill/>
            <a:miter lim="800000"/>
            <a:headEnd/>
            <a:tailEnd/>
          </a:ln>
          <a:effectLst/>
        </p:spPr>
        <p:txBody>
          <a:bodyPr wrap="none" anchor="ctr">
            <a:spAutoFit/>
          </a:bodyPr>
          <a:lstStyle/>
          <a:p>
            <a:r>
              <a:rPr lang="es-ES" sz="1600">
                <a:solidFill>
                  <a:schemeClr val="bg1"/>
                </a:solidFill>
              </a:rPr>
              <a:t>Siendo Burgos un paso importante </a:t>
            </a:r>
          </a:p>
          <a:p>
            <a:r>
              <a:rPr lang="es-ES" sz="1600">
                <a:solidFill>
                  <a:schemeClr val="bg1"/>
                </a:solidFill>
              </a:rPr>
              <a:t>del Camino Jacobeo, </a:t>
            </a:r>
          </a:p>
          <a:p>
            <a:r>
              <a:rPr lang="es-ES" sz="1600">
                <a:solidFill>
                  <a:schemeClr val="bg1"/>
                </a:solidFill>
              </a:rPr>
              <a:t>se construyeron en la ciudad </a:t>
            </a:r>
          </a:p>
          <a:p>
            <a:r>
              <a:rPr lang="es-ES" sz="1600">
                <a:solidFill>
                  <a:schemeClr val="bg1"/>
                </a:solidFill>
              </a:rPr>
              <a:t>importantes hospitales y albergues </a:t>
            </a:r>
          </a:p>
          <a:p>
            <a:r>
              <a:rPr lang="es-ES" sz="1600">
                <a:solidFill>
                  <a:schemeClr val="bg1"/>
                </a:solidFill>
              </a:rPr>
              <a:t>para los peregrinos que hacían la ruta. </a:t>
            </a:r>
          </a:p>
          <a:p>
            <a:endParaRPr lang="es-ES" sz="1600">
              <a:solidFill>
                <a:srgbClr val="FFFF00"/>
              </a:solidFill>
            </a:endParaRPr>
          </a:p>
          <a:p>
            <a:r>
              <a:rPr lang="es-ES" b="1">
                <a:solidFill>
                  <a:srgbClr val="FFFF00"/>
                </a:solidFill>
              </a:rPr>
              <a:t>El Hospital del Rey</a:t>
            </a:r>
            <a:r>
              <a:rPr lang="es-ES" sz="1600">
                <a:solidFill>
                  <a:schemeClr val="bg1"/>
                </a:solidFill>
              </a:rPr>
              <a:t> </a:t>
            </a:r>
          </a:p>
          <a:p>
            <a:r>
              <a:rPr lang="es-ES" sz="1600">
                <a:solidFill>
                  <a:schemeClr val="bg1"/>
                </a:solidFill>
              </a:rPr>
              <a:t>fue el más importante </a:t>
            </a:r>
          </a:p>
          <a:p>
            <a:r>
              <a:rPr lang="es-ES" sz="1600">
                <a:solidFill>
                  <a:schemeClr val="bg1"/>
                </a:solidFill>
              </a:rPr>
              <a:t>de estos hospitales para peregrinos. </a:t>
            </a:r>
          </a:p>
          <a:p>
            <a:endParaRPr lang="es-ES" sz="1600">
              <a:solidFill>
                <a:schemeClr val="bg1"/>
              </a:solidFill>
            </a:endParaRPr>
          </a:p>
          <a:p>
            <a:r>
              <a:rPr lang="es-ES" sz="1600">
                <a:solidFill>
                  <a:schemeClr val="bg1"/>
                </a:solidFill>
              </a:rPr>
              <a:t>Fue fundado por el rey Alfonso VIII. </a:t>
            </a:r>
          </a:p>
          <a:p>
            <a:endParaRPr lang="es-ES" sz="1600">
              <a:solidFill>
                <a:schemeClr val="bg1"/>
              </a:solidFill>
            </a:endParaRPr>
          </a:p>
          <a:p>
            <a:r>
              <a:rPr lang="es-ES" sz="1600">
                <a:solidFill>
                  <a:schemeClr val="bg1"/>
                </a:solidFill>
              </a:rPr>
              <a:t>Completamente restaurado, </a:t>
            </a:r>
          </a:p>
          <a:p>
            <a:r>
              <a:rPr lang="es-ES" sz="1600">
                <a:solidFill>
                  <a:schemeClr val="bg1"/>
                </a:solidFill>
              </a:rPr>
              <a:t>en la actualidad alberga el Rectorado </a:t>
            </a:r>
          </a:p>
          <a:p>
            <a:r>
              <a:rPr lang="es-ES" sz="1600">
                <a:solidFill>
                  <a:schemeClr val="bg1"/>
                </a:solidFill>
              </a:rPr>
              <a:t>de la Universidad de Burgos.</a:t>
            </a:r>
          </a:p>
          <a:p>
            <a:endParaRPr lang="es-ES" sz="1600">
              <a:solidFill>
                <a:schemeClr val="bg1"/>
              </a:solidFill>
            </a:endParaRPr>
          </a:p>
          <a:p>
            <a:r>
              <a:rPr lang="es-ES" sz="1200">
                <a:solidFill>
                  <a:srgbClr val="FF0000"/>
                </a:solidFill>
              </a:rPr>
              <a:t>	</a:t>
            </a:r>
            <a:r>
              <a:rPr lang="es-ES" sz="800">
                <a:solidFill>
                  <a:srgbClr val="FF0000"/>
                </a:solidFill>
              </a:rPr>
              <a:t>(Aquí se lo curro “er menda”)</a:t>
            </a:r>
            <a:r>
              <a:rPr lang="es-ES">
                <a:solidFill>
                  <a:schemeClr val="bg1"/>
                </a:solidFill>
              </a:rPr>
              <a:t> </a:t>
            </a:r>
          </a:p>
        </p:txBody>
      </p:sp>
    </p:spTree>
  </p:cSld>
  <p:clrMapOvr>
    <a:masterClrMapping/>
  </p:clrMapOvr>
  <p:transition advClick="0" advTm="21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1 Título"/>
          <p:cNvSpPr>
            <a:spLocks/>
          </p:cNvSpPr>
          <p:nvPr/>
        </p:nvSpPr>
        <p:spPr bwMode="auto">
          <a:xfrm>
            <a:off x="395288" y="4581525"/>
            <a:ext cx="7777162" cy="1571625"/>
          </a:xfrm>
          <a:prstGeom prst="rect">
            <a:avLst/>
          </a:prstGeom>
          <a:noFill/>
          <a:ln w="9525">
            <a:noFill/>
            <a:miter lim="800000"/>
            <a:headEnd/>
            <a:tailEnd/>
          </a:ln>
        </p:spPr>
        <p:txBody>
          <a:bodyPr anchor="ctr"/>
          <a:lstStyle/>
          <a:p>
            <a:r>
              <a:rPr lang="es-ES" sz="6600">
                <a:solidFill>
                  <a:srgbClr val="FFFF00"/>
                </a:solidFill>
                <a:latin typeface="Algerian" pitchFamily="82" charset="0"/>
              </a:rPr>
              <a:t>LOS ALREDEDORES</a:t>
            </a:r>
          </a:p>
        </p:txBody>
      </p:sp>
      <p:sp>
        <p:nvSpPr>
          <p:cNvPr id="268291" name="1 Título"/>
          <p:cNvSpPr>
            <a:spLocks/>
          </p:cNvSpPr>
          <p:nvPr/>
        </p:nvSpPr>
        <p:spPr bwMode="auto">
          <a:xfrm>
            <a:off x="395288" y="4581525"/>
            <a:ext cx="7561262" cy="1571625"/>
          </a:xfrm>
          <a:prstGeom prst="rect">
            <a:avLst/>
          </a:prstGeom>
          <a:noFill/>
          <a:ln w="9525">
            <a:noFill/>
            <a:miter lim="800000"/>
            <a:headEnd/>
            <a:tailEnd/>
          </a:ln>
        </p:spPr>
        <p:txBody>
          <a:bodyPr anchor="ctr"/>
          <a:lstStyle/>
          <a:p>
            <a:r>
              <a:rPr lang="es-ES" sz="6600">
                <a:solidFill>
                  <a:schemeClr val="bg1"/>
                </a:solidFill>
                <a:latin typeface="Algerian" pitchFamily="82" charset="0"/>
              </a:rPr>
              <a:t>LOS ALREDEDORES</a:t>
            </a:r>
          </a:p>
        </p:txBody>
      </p:sp>
    </p:spTree>
  </p:cSld>
  <p:clrMapOvr>
    <a:masterClrMapping/>
  </p:clrMapOvr>
  <p:transition advClick="0"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68291"/>
                                        </p:tgtEl>
                                        <p:attrNameLst>
                                          <p:attrName>style.visibility</p:attrName>
                                        </p:attrNameLst>
                                      </p:cBhvr>
                                      <p:to>
                                        <p:strVal val="visible"/>
                                      </p:to>
                                    </p:set>
                                    <p:anim calcmode="lin" valueType="num">
                                      <p:cBhvr additive="base">
                                        <p:cTn id="7" dur="3000" fill="hold"/>
                                        <p:tgtEl>
                                          <p:spTgt spid="268291"/>
                                        </p:tgtEl>
                                        <p:attrNameLst>
                                          <p:attrName>ppt_x</p:attrName>
                                        </p:attrNameLst>
                                      </p:cBhvr>
                                      <p:tavLst>
                                        <p:tav tm="0">
                                          <p:val>
                                            <p:strVal val="#ppt_x"/>
                                          </p:val>
                                        </p:tav>
                                        <p:tav tm="100000">
                                          <p:val>
                                            <p:strVal val="#ppt_x"/>
                                          </p:val>
                                        </p:tav>
                                      </p:tavLst>
                                    </p:anim>
                                    <p:anim calcmode="lin" valueType="num">
                                      <p:cBhvr additive="base">
                                        <p:cTn id="8" dur="3000" fill="hold"/>
                                        <p:tgtEl>
                                          <p:spTgt spid="268291"/>
                                        </p:tgtEl>
                                        <p:attrNameLst>
                                          <p:attrName>ppt_y</p:attrName>
                                        </p:attrNameLst>
                                      </p:cBhvr>
                                      <p:tavLst>
                                        <p:tav tm="0">
                                          <p:val>
                                            <p:strVal val="0-#ppt_h/2"/>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68290"/>
                                        </p:tgtEl>
                                        <p:attrNameLst>
                                          <p:attrName>style.visibility</p:attrName>
                                        </p:attrNameLst>
                                      </p:cBhvr>
                                      <p:to>
                                        <p:strVal val="visible"/>
                                      </p:to>
                                    </p:set>
                                    <p:anim calcmode="lin" valueType="num">
                                      <p:cBhvr additive="base">
                                        <p:cTn id="11" dur="3000" fill="hold"/>
                                        <p:tgtEl>
                                          <p:spTgt spid="268290"/>
                                        </p:tgtEl>
                                        <p:attrNameLst>
                                          <p:attrName>ppt_x</p:attrName>
                                        </p:attrNameLst>
                                      </p:cBhvr>
                                      <p:tavLst>
                                        <p:tav tm="0">
                                          <p:val>
                                            <p:strVal val="1+#ppt_w/2"/>
                                          </p:val>
                                        </p:tav>
                                        <p:tav tm="100000">
                                          <p:val>
                                            <p:strVal val="#ppt_x"/>
                                          </p:val>
                                        </p:tav>
                                      </p:tavLst>
                                    </p:anim>
                                    <p:anim calcmode="lin" valueType="num">
                                      <p:cBhvr additive="base">
                                        <p:cTn id="12" dur="3000" fill="hold"/>
                                        <p:tgtEl>
                                          <p:spTgt spid="2682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0" grpId="0"/>
      <p:bldP spid="26829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35" name="Picture 11" descr="Burgos_-_Cartuja_de_Miraflores"/>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80236" name="Text Box 12"/>
          <p:cNvSpPr txBox="1">
            <a:spLocks noChangeArrowheads="1"/>
          </p:cNvSpPr>
          <p:nvPr/>
        </p:nvSpPr>
        <p:spPr bwMode="auto">
          <a:xfrm>
            <a:off x="2627313" y="6237288"/>
            <a:ext cx="3529012" cy="396875"/>
          </a:xfrm>
          <a:prstGeom prst="rect">
            <a:avLst/>
          </a:prstGeom>
          <a:solidFill>
            <a:srgbClr val="ABABAB">
              <a:alpha val="78000"/>
            </a:srgbClr>
          </a:solidFill>
          <a:ln w="9525">
            <a:noFill/>
            <a:miter lim="800000"/>
            <a:headEnd/>
            <a:tailEnd/>
          </a:ln>
          <a:effectLst/>
        </p:spPr>
        <p:txBody>
          <a:bodyPr>
            <a:spAutoFit/>
          </a:bodyPr>
          <a:lstStyle/>
          <a:p>
            <a:pPr>
              <a:spcBef>
                <a:spcPct val="50000"/>
              </a:spcBef>
            </a:pPr>
            <a:r>
              <a:rPr lang="es-ES" sz="2000" b="1">
                <a:solidFill>
                  <a:schemeClr val="bg1"/>
                </a:solidFill>
              </a:rPr>
              <a:t>Cartuja de Miraflores</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180236"/>
                                        </p:tgtEl>
                                        <p:attrNameLst>
                                          <p:attrName>ppt_w</p:attrName>
                                        </p:attrNameLst>
                                      </p:cBhvr>
                                      <p:tavLst>
                                        <p:tav tm="0">
                                          <p:val>
                                            <p:strVal val="ppt_w"/>
                                          </p:val>
                                        </p:tav>
                                        <p:tav tm="100000">
                                          <p:val>
                                            <p:strVal val="ppt_w*0.70"/>
                                          </p:val>
                                        </p:tav>
                                      </p:tavLst>
                                    </p:anim>
                                    <p:anim calcmode="lin" valueType="num">
                                      <p:cBhvr>
                                        <p:cTn id="7" dur="1000"/>
                                        <p:tgtEl>
                                          <p:spTgt spid="180236"/>
                                        </p:tgtEl>
                                        <p:attrNameLst>
                                          <p:attrName>ppt_h</p:attrName>
                                        </p:attrNameLst>
                                      </p:cBhvr>
                                      <p:tavLst>
                                        <p:tav tm="0">
                                          <p:val>
                                            <p:strVal val="ppt_h"/>
                                          </p:val>
                                        </p:tav>
                                        <p:tav tm="100000">
                                          <p:val>
                                            <p:strVal val="ppt_h"/>
                                          </p:val>
                                        </p:tav>
                                      </p:tavLst>
                                    </p:anim>
                                    <p:animEffect transition="out" filter="fade">
                                      <p:cBhvr>
                                        <p:cTn id="8" dur="1000"/>
                                        <p:tgtEl>
                                          <p:spTgt spid="180236"/>
                                        </p:tgtEl>
                                      </p:cBhvr>
                                    </p:animEffect>
                                    <p:set>
                                      <p:cBhvr>
                                        <p:cTn id="9" dur="1" fill="hold">
                                          <p:stCondLst>
                                            <p:cond delay="999"/>
                                          </p:stCondLst>
                                        </p:cTn>
                                        <p:tgtEl>
                                          <p:spTgt spid="1802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3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hidden="1"/>
          <p:cNvSpPr>
            <a:spLocks noGrp="1" noChangeArrowheads="1"/>
          </p:cNvSpPr>
          <p:nvPr>
            <p:ph type="title"/>
          </p:nvPr>
        </p:nvSpPr>
        <p:spPr/>
        <p:txBody>
          <a:bodyPr/>
          <a:lstStyle/>
          <a:p>
            <a:endParaRPr lang="es-ES"/>
          </a:p>
        </p:txBody>
      </p:sp>
      <p:sp>
        <p:nvSpPr>
          <p:cNvPr id="204803" name="Rectangle 3" descr="Nevada b16"/>
          <p:cNvSpPr>
            <a:spLocks noGrp="1" noChangeAspect="1" noChangeArrowheads="1"/>
          </p:cNvSpPr>
          <p:nvPr isPhoto="1"/>
        </p:nvSpPr>
        <p:spPr bwMode="auto">
          <a:xfrm>
            <a:off x="0" y="4763"/>
            <a:ext cx="9144000" cy="6848475"/>
          </a:xfrm>
          <a:prstGeom prst="rect">
            <a:avLst/>
          </a:prstGeom>
          <a:blipFill dpi="0" rotWithShape="1">
            <a:blip r:embed="rId3"/>
            <a:srcRect/>
            <a:stretch>
              <a:fillRect b="-9"/>
            </a:stretch>
          </a:blipFill>
          <a:ln w="9525">
            <a:solidFill>
              <a:schemeClr val="tx1"/>
            </a:solidFill>
            <a:miter lim="800000"/>
            <a:headEnd/>
            <a:tailEnd/>
          </a:ln>
          <a:effectLst/>
        </p:spPr>
        <p:txBody>
          <a:bodyPr/>
          <a:lstStyle/>
          <a:p>
            <a:endParaRPr lang="es-ES"/>
          </a:p>
        </p:txBody>
      </p:sp>
      <p:grpSp>
        <p:nvGrpSpPr>
          <p:cNvPr id="2" name="Group 6"/>
          <p:cNvGrpSpPr>
            <a:grpSpLocks/>
          </p:cNvGrpSpPr>
          <p:nvPr/>
        </p:nvGrpSpPr>
        <p:grpSpPr bwMode="auto">
          <a:xfrm>
            <a:off x="0" y="0"/>
            <a:ext cx="9144000" cy="6858000"/>
            <a:chOff x="0" y="0"/>
            <a:chExt cx="5760" cy="4320"/>
          </a:xfrm>
        </p:grpSpPr>
        <p:pic>
          <p:nvPicPr>
            <p:cNvPr id="204804" name="Picture 4" descr="marzo 20 paseo 057"/>
            <p:cNvPicPr>
              <a:picLocks noChangeAspect="1" noChangeArrowheads="1"/>
            </p:cNvPicPr>
            <p:nvPr/>
          </p:nvPicPr>
          <p:blipFill>
            <a:blip r:embed="rId4"/>
            <a:srcRect/>
            <a:stretch>
              <a:fillRect/>
            </a:stretch>
          </p:blipFill>
          <p:spPr bwMode="auto">
            <a:xfrm>
              <a:off x="0" y="0"/>
              <a:ext cx="5760" cy="4320"/>
            </a:xfrm>
            <a:prstGeom prst="rect">
              <a:avLst/>
            </a:prstGeom>
            <a:noFill/>
          </p:spPr>
        </p:pic>
        <p:sp>
          <p:nvSpPr>
            <p:cNvPr id="204805" name="Text Box 5"/>
            <p:cNvSpPr txBox="1">
              <a:spLocks noChangeArrowheads="1"/>
            </p:cNvSpPr>
            <p:nvPr/>
          </p:nvSpPr>
          <p:spPr bwMode="auto">
            <a:xfrm>
              <a:off x="1156" y="3748"/>
              <a:ext cx="3220" cy="250"/>
            </a:xfrm>
            <a:prstGeom prst="rect">
              <a:avLst/>
            </a:prstGeom>
            <a:noFill/>
            <a:ln w="9525">
              <a:noFill/>
              <a:miter lim="800000"/>
              <a:headEnd/>
              <a:tailEnd/>
            </a:ln>
            <a:effectLst/>
          </p:spPr>
          <p:txBody>
            <a:bodyPr>
              <a:spAutoFit/>
            </a:bodyPr>
            <a:lstStyle/>
            <a:p>
              <a:pPr>
                <a:spcBef>
                  <a:spcPct val="50000"/>
                </a:spcBef>
              </a:pPr>
              <a:r>
                <a:rPr lang="es-ES" sz="2000" b="1"/>
                <a:t>La cartuja en invierno</a:t>
              </a:r>
            </a:p>
          </p:txBody>
        </p:sp>
      </p:gr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9" name="Rectangle 7"/>
          <p:cNvSpPr>
            <a:spLocks noChangeArrowheads="1"/>
          </p:cNvSpPr>
          <p:nvPr/>
        </p:nvSpPr>
        <p:spPr bwMode="auto">
          <a:xfrm>
            <a:off x="0" y="4941888"/>
            <a:ext cx="9144000" cy="1009650"/>
          </a:xfrm>
          <a:prstGeom prst="rect">
            <a:avLst/>
          </a:prstGeom>
          <a:noFill/>
          <a:ln w="9525">
            <a:noFill/>
            <a:miter lim="800000"/>
            <a:headEnd/>
            <a:tailEnd/>
          </a:ln>
          <a:effectLst/>
        </p:spPr>
        <p:txBody>
          <a:bodyPr anchor="ctr">
            <a:spAutoFit/>
          </a:bodyPr>
          <a:lstStyle/>
          <a:p>
            <a:pPr algn="ctr">
              <a:lnSpc>
                <a:spcPct val="120000"/>
              </a:lnSpc>
            </a:pPr>
            <a:r>
              <a:rPr lang="es-ES" sz="1600" b="1">
                <a:solidFill>
                  <a:srgbClr val="FFFF00"/>
                </a:solidFill>
              </a:rPr>
              <a:t>El Monasterio cisterciense de San Pedro de Cardeña, en las cercanías de Burgos, </a:t>
            </a:r>
          </a:p>
          <a:p>
            <a:pPr algn="ctr">
              <a:lnSpc>
                <a:spcPct val="120000"/>
              </a:lnSpc>
            </a:pPr>
            <a:r>
              <a:rPr lang="es-ES" sz="1600" b="1">
                <a:solidFill>
                  <a:srgbClr val="FFFF00"/>
                </a:solidFill>
              </a:rPr>
              <a:t>muy vinculado con la historia de El Cid y de su esposa, doña Jimena, </a:t>
            </a:r>
          </a:p>
          <a:p>
            <a:pPr algn="ctr">
              <a:lnSpc>
                <a:spcPct val="120000"/>
              </a:lnSpc>
            </a:pPr>
            <a:r>
              <a:rPr lang="es-ES" sz="1600" b="1">
                <a:solidFill>
                  <a:srgbClr val="FFFF00"/>
                </a:solidFill>
              </a:rPr>
              <a:t>ya que aquí permaneció junto a sus hijas cuando el Cid partió al destierro.</a:t>
            </a:r>
            <a:r>
              <a:rPr lang="es-ES"/>
              <a:t> </a:t>
            </a:r>
          </a:p>
        </p:txBody>
      </p:sp>
      <p:pic>
        <p:nvPicPr>
          <p:cNvPr id="182281" name="Picture 9" descr="r_monasterio_san_pedro_cardena_t0900410"/>
          <p:cNvPicPr>
            <a:picLocks noChangeAspect="1" noChangeArrowheads="1"/>
          </p:cNvPicPr>
          <p:nvPr/>
        </p:nvPicPr>
        <p:blipFill>
          <a:blip r:embed="rId3"/>
          <a:srcRect/>
          <a:stretch>
            <a:fillRect/>
          </a:stretch>
        </p:blipFill>
        <p:spPr bwMode="auto">
          <a:xfrm>
            <a:off x="0" y="692150"/>
            <a:ext cx="9144000" cy="3709988"/>
          </a:xfrm>
          <a:prstGeom prst="rect">
            <a:avLst/>
          </a:prstGeom>
          <a:noFill/>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2000"/>
                                  </p:stCondLst>
                                  <p:childTnLst>
                                    <p:anim calcmode="lin" valueType="num">
                                      <p:cBhvr>
                                        <p:cTn id="6" dur="1000"/>
                                        <p:tgtEl>
                                          <p:spTgt spid="182279"/>
                                        </p:tgtEl>
                                        <p:attrNameLst>
                                          <p:attrName>ppt_w</p:attrName>
                                        </p:attrNameLst>
                                      </p:cBhvr>
                                      <p:tavLst>
                                        <p:tav tm="0">
                                          <p:val>
                                            <p:strVal val="ppt_w"/>
                                          </p:val>
                                        </p:tav>
                                        <p:tav tm="100000">
                                          <p:val>
                                            <p:strVal val="ppt_w*0.70"/>
                                          </p:val>
                                        </p:tav>
                                      </p:tavLst>
                                    </p:anim>
                                    <p:anim calcmode="lin" valueType="num">
                                      <p:cBhvr>
                                        <p:cTn id="7" dur="1000"/>
                                        <p:tgtEl>
                                          <p:spTgt spid="182279"/>
                                        </p:tgtEl>
                                        <p:attrNameLst>
                                          <p:attrName>ppt_h</p:attrName>
                                        </p:attrNameLst>
                                      </p:cBhvr>
                                      <p:tavLst>
                                        <p:tav tm="0">
                                          <p:val>
                                            <p:strVal val="ppt_h"/>
                                          </p:val>
                                        </p:tav>
                                        <p:tav tm="100000">
                                          <p:val>
                                            <p:strVal val="ppt_h"/>
                                          </p:val>
                                        </p:tav>
                                      </p:tavLst>
                                    </p:anim>
                                    <p:animEffect transition="out" filter="fade">
                                      <p:cBhvr>
                                        <p:cTn id="8" dur="1000"/>
                                        <p:tgtEl>
                                          <p:spTgt spid="182279"/>
                                        </p:tgtEl>
                                      </p:cBhvr>
                                    </p:animEffect>
                                    <p:set>
                                      <p:cBhvr>
                                        <p:cTn id="9" dur="1" fill="hold">
                                          <p:stCondLst>
                                            <p:cond delay="999"/>
                                          </p:stCondLst>
                                        </p:cTn>
                                        <p:tgtEl>
                                          <p:spTgt spid="1822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2149" name="Picture 5" descr="P8260456"/>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62152" name="Text Box 8"/>
          <p:cNvSpPr txBox="1">
            <a:spLocks noChangeArrowheads="1"/>
          </p:cNvSpPr>
          <p:nvPr/>
        </p:nvSpPr>
        <p:spPr bwMode="auto">
          <a:xfrm>
            <a:off x="179388" y="6375400"/>
            <a:ext cx="4248150" cy="366713"/>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b="1">
                <a:solidFill>
                  <a:srgbClr val="FFFF00"/>
                </a:solidFill>
              </a:rPr>
              <a:t>Claustro de San Pedro de Cardeña</a:t>
            </a:r>
          </a:p>
        </p:txBody>
      </p:sp>
      <p:grpSp>
        <p:nvGrpSpPr>
          <p:cNvPr id="2" name="Group 9"/>
          <p:cNvGrpSpPr>
            <a:grpSpLocks/>
          </p:cNvGrpSpPr>
          <p:nvPr/>
        </p:nvGrpSpPr>
        <p:grpSpPr bwMode="auto">
          <a:xfrm>
            <a:off x="7524750" y="6021388"/>
            <a:ext cx="839788" cy="703262"/>
            <a:chOff x="5034" y="3877"/>
            <a:chExt cx="529" cy="443"/>
          </a:xfrm>
        </p:grpSpPr>
        <p:pic>
          <p:nvPicPr>
            <p:cNvPr id="4" name="3 Imagen" descr="flechas_040.gif"/>
            <p:cNvPicPr>
              <a:picLocks noChangeAspect="1"/>
            </p:cNvPicPr>
            <p:nvPr/>
          </p:nvPicPr>
          <p:blipFill>
            <a:blip r:embed="rId4"/>
            <a:srcRect/>
            <a:stretch>
              <a:fillRect/>
            </a:stretch>
          </p:blipFill>
          <p:spPr bwMode="auto">
            <a:xfrm>
              <a:off x="5034" y="3877"/>
              <a:ext cx="529" cy="443"/>
            </a:xfrm>
            <a:prstGeom prst="rect">
              <a:avLst/>
            </a:prstGeom>
            <a:noFill/>
            <a:ln w="9525">
              <a:noFill/>
              <a:miter lim="800000"/>
              <a:headEnd/>
              <a:tailEnd/>
            </a:ln>
          </p:spPr>
        </p:pic>
        <p:sp>
          <p:nvSpPr>
            <p:cNvPr id="5" name="4 CuadroTexto"/>
            <p:cNvSpPr txBox="1">
              <a:spLocks noChangeArrowheads="1"/>
            </p:cNvSpPr>
            <p:nvPr/>
          </p:nvSpPr>
          <p:spPr bwMode="auto">
            <a:xfrm>
              <a:off x="5103" y="4023"/>
              <a:ext cx="459" cy="154"/>
            </a:xfrm>
            <a:prstGeom prst="rect">
              <a:avLst/>
            </a:prstGeom>
            <a:noFill/>
            <a:ln w="9525">
              <a:noFill/>
              <a:miter lim="800000"/>
              <a:headEnd/>
              <a:tailEnd/>
            </a:ln>
          </p:spPr>
          <p:txBody>
            <a:bodyPr>
              <a:spAutoFit/>
            </a:bodyPr>
            <a:lstStyle/>
            <a:p>
              <a:r>
                <a:rPr lang="en-US" sz="1000" b="1">
                  <a:solidFill>
                    <a:srgbClr val="00FF00"/>
                  </a:solidFill>
                  <a:latin typeface="Arial Black" pitchFamily="34" charset="0"/>
                  <a:cs typeface="Arial" charset="0"/>
                </a:rPr>
                <a:t>CLICK</a:t>
              </a:r>
              <a:endParaRPr lang="es-MX" sz="1000" b="1">
                <a:solidFill>
                  <a:srgbClr val="00FF00"/>
                </a:solidFill>
                <a:latin typeface="Arial Black" pitchFamily="34" charset="0"/>
                <a:cs typeface="Arial" charset="0"/>
              </a:endParaRPr>
            </a:p>
          </p:txBody>
        </p:sp>
      </p:grpSp>
      <p:sp>
        <p:nvSpPr>
          <p:cNvPr id="262156" name="Text Box 12"/>
          <p:cNvSpPr txBox="1">
            <a:spLocks noChangeArrowheads="1"/>
          </p:cNvSpPr>
          <p:nvPr/>
        </p:nvSpPr>
        <p:spPr bwMode="auto">
          <a:xfrm>
            <a:off x="6877050" y="5516563"/>
            <a:ext cx="2232025" cy="457200"/>
          </a:xfrm>
          <a:prstGeom prst="rect">
            <a:avLst/>
          </a:prstGeom>
          <a:solidFill>
            <a:schemeClr val="bg2">
              <a:alpha val="70000"/>
            </a:schemeClr>
          </a:solidFill>
          <a:ln w="9525">
            <a:noFill/>
            <a:miter lim="800000"/>
            <a:headEnd/>
            <a:tailEnd/>
          </a:ln>
          <a:effectLst/>
        </p:spPr>
        <p:txBody>
          <a:bodyPr>
            <a:spAutoFit/>
          </a:bodyPr>
          <a:lstStyle/>
          <a:p>
            <a:pPr>
              <a:spcBef>
                <a:spcPct val="50000"/>
              </a:spcBef>
            </a:pPr>
            <a:r>
              <a:rPr lang="es-ES" sz="2400" b="1">
                <a:solidFill>
                  <a:srgbClr val="00FF00"/>
                </a:solidFill>
              </a:rPr>
              <a:t>1</a:t>
            </a:r>
            <a:r>
              <a:rPr lang="es-ES" sz="2400" b="1" baseline="30000">
                <a:solidFill>
                  <a:srgbClr val="00FF00"/>
                </a:solidFill>
              </a:rPr>
              <a:t>er</a:t>
            </a:r>
            <a:r>
              <a:rPr lang="es-ES" sz="2400" b="1">
                <a:solidFill>
                  <a:srgbClr val="00FF00"/>
                </a:solidFill>
              </a:rPr>
              <a:t> descanso</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3500"/>
                                  </p:stCondLst>
                                  <p:childTnLst>
                                    <p:set>
                                      <p:cBhvr>
                                        <p:cTn id="6" dur="1" fill="hold">
                                          <p:stCondLst>
                                            <p:cond delay="0"/>
                                          </p:stCondLst>
                                        </p:cTn>
                                        <p:tgtEl>
                                          <p:spTgt spid="262156"/>
                                        </p:tgtEl>
                                        <p:attrNameLst>
                                          <p:attrName>style.visibility</p:attrName>
                                        </p:attrNameLst>
                                      </p:cBhvr>
                                      <p:to>
                                        <p:strVal val="visible"/>
                                      </p:to>
                                    </p:set>
                                  </p:childTnLst>
                                </p:cTn>
                              </p:par>
                              <p:par>
                                <p:cTn id="7" presetID="1" presetClass="entr" presetSubtype="0" fill="hold" nodeType="withEffect">
                                  <p:stCondLst>
                                    <p:cond delay="350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5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1 Título"/>
          <p:cNvSpPr>
            <a:spLocks/>
          </p:cNvSpPr>
          <p:nvPr/>
        </p:nvSpPr>
        <p:spPr bwMode="auto">
          <a:xfrm>
            <a:off x="395288" y="4581525"/>
            <a:ext cx="6192837" cy="1571625"/>
          </a:xfrm>
          <a:prstGeom prst="rect">
            <a:avLst/>
          </a:prstGeom>
          <a:noFill/>
          <a:ln w="9525">
            <a:noFill/>
            <a:miter lim="800000"/>
            <a:headEnd/>
            <a:tailEnd/>
          </a:ln>
        </p:spPr>
        <p:txBody>
          <a:bodyPr anchor="ctr"/>
          <a:lstStyle/>
          <a:p>
            <a:r>
              <a:rPr lang="es-ES" sz="6600">
                <a:solidFill>
                  <a:srgbClr val="FFFF00"/>
                </a:solidFill>
                <a:latin typeface="Algerian" pitchFamily="82" charset="0"/>
              </a:rPr>
              <a:t>LA PROVINCIA</a:t>
            </a:r>
          </a:p>
        </p:txBody>
      </p:sp>
      <p:sp>
        <p:nvSpPr>
          <p:cNvPr id="267267" name="1 Título"/>
          <p:cNvSpPr>
            <a:spLocks/>
          </p:cNvSpPr>
          <p:nvPr/>
        </p:nvSpPr>
        <p:spPr bwMode="auto">
          <a:xfrm>
            <a:off x="395288" y="4581525"/>
            <a:ext cx="6192837" cy="1571625"/>
          </a:xfrm>
          <a:prstGeom prst="rect">
            <a:avLst/>
          </a:prstGeom>
          <a:noFill/>
          <a:ln w="9525">
            <a:noFill/>
            <a:miter lim="800000"/>
            <a:headEnd/>
            <a:tailEnd/>
          </a:ln>
        </p:spPr>
        <p:txBody>
          <a:bodyPr anchor="ctr"/>
          <a:lstStyle/>
          <a:p>
            <a:r>
              <a:rPr lang="es-ES" sz="6600">
                <a:solidFill>
                  <a:schemeClr val="bg1"/>
                </a:solidFill>
                <a:latin typeface="Algerian" pitchFamily="82" charset="0"/>
              </a:rPr>
              <a:t>LA PROVINCIA</a:t>
            </a:r>
          </a:p>
        </p:txBody>
      </p:sp>
    </p:spTree>
  </p:cSld>
  <p:clrMapOvr>
    <a:masterClrMapping/>
  </p:clrMapOvr>
  <p:transition advClick="0"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67267"/>
                                        </p:tgtEl>
                                        <p:attrNameLst>
                                          <p:attrName>style.visibility</p:attrName>
                                        </p:attrNameLst>
                                      </p:cBhvr>
                                      <p:to>
                                        <p:strVal val="visible"/>
                                      </p:to>
                                    </p:set>
                                    <p:anim calcmode="lin" valueType="num">
                                      <p:cBhvr additive="base">
                                        <p:cTn id="7" dur="3000" fill="hold"/>
                                        <p:tgtEl>
                                          <p:spTgt spid="267267"/>
                                        </p:tgtEl>
                                        <p:attrNameLst>
                                          <p:attrName>ppt_x</p:attrName>
                                        </p:attrNameLst>
                                      </p:cBhvr>
                                      <p:tavLst>
                                        <p:tav tm="0">
                                          <p:val>
                                            <p:strVal val="#ppt_x"/>
                                          </p:val>
                                        </p:tav>
                                        <p:tav tm="100000">
                                          <p:val>
                                            <p:strVal val="#ppt_x"/>
                                          </p:val>
                                        </p:tav>
                                      </p:tavLst>
                                    </p:anim>
                                    <p:anim calcmode="lin" valueType="num">
                                      <p:cBhvr additive="base">
                                        <p:cTn id="8" dur="3000" fill="hold"/>
                                        <p:tgtEl>
                                          <p:spTgt spid="267267"/>
                                        </p:tgtEl>
                                        <p:attrNameLst>
                                          <p:attrName>ppt_y</p:attrName>
                                        </p:attrNameLst>
                                      </p:cBhvr>
                                      <p:tavLst>
                                        <p:tav tm="0">
                                          <p:val>
                                            <p:strVal val="0-#ppt_h/2"/>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67266"/>
                                        </p:tgtEl>
                                        <p:attrNameLst>
                                          <p:attrName>style.visibility</p:attrName>
                                        </p:attrNameLst>
                                      </p:cBhvr>
                                      <p:to>
                                        <p:strVal val="visible"/>
                                      </p:to>
                                    </p:set>
                                    <p:anim calcmode="lin" valueType="num">
                                      <p:cBhvr additive="base">
                                        <p:cTn id="11" dur="3000" fill="hold"/>
                                        <p:tgtEl>
                                          <p:spTgt spid="267266"/>
                                        </p:tgtEl>
                                        <p:attrNameLst>
                                          <p:attrName>ppt_x</p:attrName>
                                        </p:attrNameLst>
                                      </p:cBhvr>
                                      <p:tavLst>
                                        <p:tav tm="0">
                                          <p:val>
                                            <p:strVal val="1+#ppt_w/2"/>
                                          </p:val>
                                        </p:tav>
                                        <p:tav tm="100000">
                                          <p:val>
                                            <p:strVal val="#ppt_x"/>
                                          </p:val>
                                        </p:tav>
                                      </p:tavLst>
                                    </p:anim>
                                    <p:anim calcmode="lin" valueType="num">
                                      <p:cBhvr additive="base">
                                        <p:cTn id="12" dur="3000" fill="hold"/>
                                        <p:tgtEl>
                                          <p:spTgt spid="2672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266" grpId="0"/>
      <p:bldP spid="26726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8770" name="Picture 2" descr="Sotopalacios b"/>
          <p:cNvPicPr>
            <a:picLocks noChangeAspect="1" noChangeArrowheads="1"/>
          </p:cNvPicPr>
          <p:nvPr/>
        </p:nvPicPr>
        <p:blipFill>
          <a:blip r:embed="rId3"/>
          <a:srcRect/>
          <a:stretch>
            <a:fillRect/>
          </a:stretch>
        </p:blipFill>
        <p:spPr bwMode="auto">
          <a:xfrm>
            <a:off x="0" y="0"/>
            <a:ext cx="9144000" cy="5967413"/>
          </a:xfrm>
          <a:prstGeom prst="rect">
            <a:avLst/>
          </a:prstGeom>
          <a:noFill/>
        </p:spPr>
      </p:pic>
      <p:sp>
        <p:nvSpPr>
          <p:cNvPr id="288771" name="Text Box 3"/>
          <p:cNvSpPr txBox="1">
            <a:spLocks noChangeArrowheads="1"/>
          </p:cNvSpPr>
          <p:nvPr/>
        </p:nvSpPr>
        <p:spPr bwMode="auto">
          <a:xfrm>
            <a:off x="2987675" y="6237288"/>
            <a:ext cx="2690813" cy="396875"/>
          </a:xfrm>
          <a:prstGeom prst="rect">
            <a:avLst/>
          </a:prstGeom>
          <a:noFill/>
          <a:ln w="9525">
            <a:noFill/>
            <a:miter lim="800000"/>
            <a:headEnd/>
            <a:tailEnd/>
          </a:ln>
          <a:effectLst/>
        </p:spPr>
        <p:txBody>
          <a:bodyPr wrap="none">
            <a:spAutoFit/>
          </a:bodyPr>
          <a:lstStyle/>
          <a:p>
            <a:r>
              <a:rPr lang="es-ES" sz="2000" b="1">
                <a:solidFill>
                  <a:srgbClr val="FFFF00"/>
                </a:solidFill>
              </a:rPr>
              <a:t>Sotopalacios:  </a:t>
            </a:r>
            <a:r>
              <a:rPr lang="es-ES" sz="1600" b="1">
                <a:solidFill>
                  <a:schemeClr val="bg1"/>
                </a:solidFill>
              </a:rPr>
              <a:t>castillo</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288771"/>
                                        </p:tgtEl>
                                        <p:attrNameLst>
                                          <p:attrName>ppt_w</p:attrName>
                                        </p:attrNameLst>
                                      </p:cBhvr>
                                      <p:tavLst>
                                        <p:tav tm="0">
                                          <p:val>
                                            <p:strVal val="ppt_w"/>
                                          </p:val>
                                        </p:tav>
                                        <p:tav tm="100000">
                                          <p:val>
                                            <p:strVal val="ppt_w*0.70"/>
                                          </p:val>
                                        </p:tav>
                                      </p:tavLst>
                                    </p:anim>
                                    <p:anim calcmode="lin" valueType="num">
                                      <p:cBhvr>
                                        <p:cTn id="7" dur="1000"/>
                                        <p:tgtEl>
                                          <p:spTgt spid="288771"/>
                                        </p:tgtEl>
                                        <p:attrNameLst>
                                          <p:attrName>ppt_h</p:attrName>
                                        </p:attrNameLst>
                                      </p:cBhvr>
                                      <p:tavLst>
                                        <p:tav tm="0">
                                          <p:val>
                                            <p:strVal val="ppt_h"/>
                                          </p:val>
                                        </p:tav>
                                        <p:tav tm="100000">
                                          <p:val>
                                            <p:strVal val="ppt_h"/>
                                          </p:val>
                                        </p:tav>
                                      </p:tavLst>
                                    </p:anim>
                                    <p:animEffect transition="out" filter="fade">
                                      <p:cBhvr>
                                        <p:cTn id="8" dur="1000"/>
                                        <p:tgtEl>
                                          <p:spTgt spid="288771"/>
                                        </p:tgtEl>
                                      </p:cBhvr>
                                    </p:animEffect>
                                    <p:set>
                                      <p:cBhvr>
                                        <p:cTn id="9" dur="1" fill="hold">
                                          <p:stCondLst>
                                            <p:cond delay="999"/>
                                          </p:stCondLst>
                                        </p:cTn>
                                        <p:tgtEl>
                                          <p:spTgt spid="2887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0818" name="Picture 2" descr="SMª Campo"/>
          <p:cNvPicPr>
            <a:picLocks noChangeAspect="1" noChangeArrowheads="1"/>
          </p:cNvPicPr>
          <p:nvPr/>
        </p:nvPicPr>
        <p:blipFill>
          <a:blip r:embed="rId3"/>
          <a:srcRect/>
          <a:stretch>
            <a:fillRect/>
          </a:stretch>
        </p:blipFill>
        <p:spPr bwMode="auto">
          <a:xfrm>
            <a:off x="0" y="0"/>
            <a:ext cx="9144000" cy="6122988"/>
          </a:xfrm>
          <a:prstGeom prst="rect">
            <a:avLst/>
          </a:prstGeom>
          <a:noFill/>
        </p:spPr>
      </p:pic>
      <p:sp>
        <p:nvSpPr>
          <p:cNvPr id="290819" name="Text Box 3"/>
          <p:cNvSpPr txBox="1">
            <a:spLocks noChangeArrowheads="1"/>
          </p:cNvSpPr>
          <p:nvPr/>
        </p:nvSpPr>
        <p:spPr bwMode="auto">
          <a:xfrm>
            <a:off x="1331913" y="6200775"/>
            <a:ext cx="6819900" cy="396875"/>
          </a:xfrm>
          <a:prstGeom prst="rect">
            <a:avLst/>
          </a:prstGeom>
          <a:noFill/>
          <a:ln w="9525">
            <a:noFill/>
            <a:miter lim="800000"/>
            <a:headEnd/>
            <a:tailEnd/>
          </a:ln>
          <a:effectLst/>
        </p:spPr>
        <p:txBody>
          <a:bodyPr wrap="none">
            <a:spAutoFit/>
          </a:bodyPr>
          <a:lstStyle/>
          <a:p>
            <a:r>
              <a:rPr lang="es-ES" sz="2000" b="1">
                <a:solidFill>
                  <a:srgbClr val="FFFF00"/>
                </a:solidFill>
              </a:rPr>
              <a:t>Santa María del Campo:  </a:t>
            </a:r>
            <a:r>
              <a:rPr lang="es-ES" sz="1600" b="1">
                <a:solidFill>
                  <a:schemeClr val="bg1"/>
                </a:solidFill>
              </a:rPr>
              <a:t>Iglesia  de  Ntra. Sra.  de  la Asunción</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afterEffect">
                                  <p:stCondLst>
                                    <p:cond delay="4000"/>
                                  </p:stCondLst>
                                  <p:childTnLst>
                                    <p:anim calcmode="lin" valueType="num">
                                      <p:cBhvr>
                                        <p:cTn id="6" dur="1000"/>
                                        <p:tgtEl>
                                          <p:spTgt spid="290819">
                                            <p:txEl>
                                              <p:pRg st="0" end="0"/>
                                            </p:txEl>
                                          </p:spTgt>
                                        </p:tgtEl>
                                        <p:attrNameLst>
                                          <p:attrName>ppt_w</p:attrName>
                                        </p:attrNameLst>
                                      </p:cBhvr>
                                      <p:tavLst>
                                        <p:tav tm="0">
                                          <p:val>
                                            <p:strVal val="ppt_w"/>
                                          </p:val>
                                        </p:tav>
                                        <p:tav tm="100000">
                                          <p:val>
                                            <p:strVal val="ppt_w*0.70"/>
                                          </p:val>
                                        </p:tav>
                                      </p:tavLst>
                                    </p:anim>
                                    <p:anim calcmode="lin" valueType="num">
                                      <p:cBhvr>
                                        <p:cTn id="7" dur="1000"/>
                                        <p:tgtEl>
                                          <p:spTgt spid="290819">
                                            <p:txEl>
                                              <p:pRg st="0" end="0"/>
                                            </p:txEl>
                                          </p:spTgt>
                                        </p:tgtEl>
                                        <p:attrNameLst>
                                          <p:attrName>ppt_h</p:attrName>
                                        </p:attrNameLst>
                                      </p:cBhvr>
                                      <p:tavLst>
                                        <p:tav tm="0">
                                          <p:val>
                                            <p:strVal val="ppt_h"/>
                                          </p:val>
                                        </p:tav>
                                        <p:tav tm="100000">
                                          <p:val>
                                            <p:strVal val="ppt_h"/>
                                          </p:val>
                                        </p:tav>
                                      </p:tavLst>
                                    </p:anim>
                                    <p:animEffect transition="out" filter="fade">
                                      <p:cBhvr>
                                        <p:cTn id="8" dur="1000"/>
                                        <p:tgtEl>
                                          <p:spTgt spid="290819">
                                            <p:txEl>
                                              <p:pRg st="0" end="0"/>
                                            </p:txEl>
                                          </p:spTgt>
                                        </p:tgtEl>
                                      </p:cBhvr>
                                    </p:animEffect>
                                    <p:set>
                                      <p:cBhvr>
                                        <p:cTn id="9" dur="1" fill="hold">
                                          <p:stCondLst>
                                            <p:cond delay="999"/>
                                          </p:stCondLst>
                                        </p:cTn>
                                        <p:tgtEl>
                                          <p:spTgt spid="290819">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2866" name="Picture 2" descr="Castro 16"/>
          <p:cNvPicPr>
            <a:picLocks noChangeAspect="1" noChangeArrowheads="1"/>
          </p:cNvPicPr>
          <p:nvPr/>
        </p:nvPicPr>
        <p:blipFill>
          <a:blip r:embed="rId3">
            <a:lum bright="6000"/>
          </a:blip>
          <a:srcRect/>
          <a:stretch>
            <a:fillRect/>
          </a:stretch>
        </p:blipFill>
        <p:spPr bwMode="auto">
          <a:xfrm>
            <a:off x="0" y="0"/>
            <a:ext cx="9144000" cy="6237288"/>
          </a:xfrm>
          <a:prstGeom prst="rect">
            <a:avLst/>
          </a:prstGeom>
          <a:noFill/>
        </p:spPr>
      </p:pic>
      <p:sp>
        <p:nvSpPr>
          <p:cNvPr id="292867" name="Text Box 3"/>
          <p:cNvSpPr txBox="1">
            <a:spLocks noChangeArrowheads="1"/>
          </p:cNvSpPr>
          <p:nvPr/>
        </p:nvSpPr>
        <p:spPr bwMode="auto">
          <a:xfrm>
            <a:off x="1908175" y="6345238"/>
            <a:ext cx="5119688" cy="396875"/>
          </a:xfrm>
          <a:prstGeom prst="rect">
            <a:avLst/>
          </a:prstGeom>
          <a:noFill/>
          <a:ln w="9525">
            <a:noFill/>
            <a:miter lim="800000"/>
            <a:headEnd/>
            <a:tailEnd/>
          </a:ln>
          <a:effectLst/>
        </p:spPr>
        <p:txBody>
          <a:bodyPr wrap="none">
            <a:spAutoFit/>
          </a:bodyPr>
          <a:lstStyle/>
          <a:p>
            <a:r>
              <a:rPr lang="es-ES" sz="2000" b="1">
                <a:solidFill>
                  <a:srgbClr val="FFFF00"/>
                </a:solidFill>
              </a:rPr>
              <a:t>Castrojeriz - </a:t>
            </a:r>
            <a:r>
              <a:rPr lang="es-ES" sz="1600" b="1">
                <a:solidFill>
                  <a:schemeClr val="bg1"/>
                </a:solidFill>
              </a:rPr>
              <a:t>Colegiata de la Virgen del Manzano</a:t>
            </a:r>
            <a:endParaRPr lang="es-ES" sz="1600">
              <a:solidFill>
                <a:schemeClr val="bg1"/>
              </a:solidFill>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292867"/>
                                        </p:tgtEl>
                                        <p:attrNameLst>
                                          <p:attrName>ppt_w</p:attrName>
                                        </p:attrNameLst>
                                      </p:cBhvr>
                                      <p:tavLst>
                                        <p:tav tm="0">
                                          <p:val>
                                            <p:strVal val="ppt_w"/>
                                          </p:val>
                                        </p:tav>
                                        <p:tav tm="100000">
                                          <p:val>
                                            <p:strVal val="ppt_w*0.70"/>
                                          </p:val>
                                        </p:tav>
                                      </p:tavLst>
                                    </p:anim>
                                    <p:anim calcmode="lin" valueType="num">
                                      <p:cBhvr>
                                        <p:cTn id="7" dur="1000"/>
                                        <p:tgtEl>
                                          <p:spTgt spid="292867"/>
                                        </p:tgtEl>
                                        <p:attrNameLst>
                                          <p:attrName>ppt_h</p:attrName>
                                        </p:attrNameLst>
                                      </p:cBhvr>
                                      <p:tavLst>
                                        <p:tav tm="0">
                                          <p:val>
                                            <p:strVal val="ppt_h"/>
                                          </p:val>
                                        </p:tav>
                                        <p:tav tm="100000">
                                          <p:val>
                                            <p:strVal val="ppt_h"/>
                                          </p:val>
                                        </p:tav>
                                      </p:tavLst>
                                    </p:anim>
                                    <p:animEffect transition="out" filter="fade">
                                      <p:cBhvr>
                                        <p:cTn id="8" dur="1000"/>
                                        <p:tgtEl>
                                          <p:spTgt spid="292867"/>
                                        </p:tgtEl>
                                      </p:cBhvr>
                                    </p:animEffect>
                                    <p:set>
                                      <p:cBhvr>
                                        <p:cTn id="9" dur="1" fill="hold">
                                          <p:stCondLst>
                                            <p:cond delay="999"/>
                                          </p:stCondLst>
                                        </p:cTn>
                                        <p:tgtEl>
                                          <p:spTgt spid="29286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286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914" name="Picture 2" descr="Castro 9"/>
          <p:cNvPicPr>
            <a:picLocks noChangeAspect="1" noChangeArrowheads="1"/>
          </p:cNvPicPr>
          <p:nvPr/>
        </p:nvPicPr>
        <p:blipFill>
          <a:blip r:embed="rId3"/>
          <a:srcRect/>
          <a:stretch>
            <a:fillRect/>
          </a:stretch>
        </p:blipFill>
        <p:spPr bwMode="auto">
          <a:xfrm>
            <a:off x="0" y="28575"/>
            <a:ext cx="9144000" cy="5484813"/>
          </a:xfrm>
          <a:prstGeom prst="rect">
            <a:avLst/>
          </a:prstGeom>
          <a:noFill/>
        </p:spPr>
      </p:pic>
      <p:sp>
        <p:nvSpPr>
          <p:cNvPr id="294915" name="Text Box 3"/>
          <p:cNvSpPr txBox="1">
            <a:spLocks noChangeArrowheads="1"/>
          </p:cNvSpPr>
          <p:nvPr/>
        </p:nvSpPr>
        <p:spPr bwMode="auto">
          <a:xfrm>
            <a:off x="2987675" y="5949950"/>
            <a:ext cx="2420938" cy="396875"/>
          </a:xfrm>
          <a:prstGeom prst="rect">
            <a:avLst/>
          </a:prstGeom>
          <a:noFill/>
          <a:ln w="9525">
            <a:noFill/>
            <a:miter lim="800000"/>
            <a:headEnd/>
            <a:tailEnd/>
          </a:ln>
          <a:effectLst/>
        </p:spPr>
        <p:txBody>
          <a:bodyPr wrap="none">
            <a:spAutoFit/>
          </a:bodyPr>
          <a:lstStyle/>
          <a:p>
            <a:r>
              <a:rPr lang="es-ES" sz="2000" b="1">
                <a:solidFill>
                  <a:srgbClr val="FFFF00"/>
                </a:solidFill>
              </a:rPr>
              <a:t>Castrojeriz:  </a:t>
            </a:r>
            <a:r>
              <a:rPr lang="es-ES" sz="1600" b="1">
                <a:solidFill>
                  <a:schemeClr val="bg1"/>
                </a:solidFill>
              </a:rPr>
              <a:t>castillo</a:t>
            </a: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000"/>
                                  </p:stCondLst>
                                  <p:childTnLst>
                                    <p:anim calcmode="lin" valueType="num">
                                      <p:cBhvr>
                                        <p:cTn id="6" dur="1000"/>
                                        <p:tgtEl>
                                          <p:spTgt spid="294915"/>
                                        </p:tgtEl>
                                        <p:attrNameLst>
                                          <p:attrName>ppt_w</p:attrName>
                                        </p:attrNameLst>
                                      </p:cBhvr>
                                      <p:tavLst>
                                        <p:tav tm="0">
                                          <p:val>
                                            <p:strVal val="ppt_w"/>
                                          </p:val>
                                        </p:tav>
                                        <p:tav tm="100000">
                                          <p:val>
                                            <p:strVal val="ppt_w*0.70"/>
                                          </p:val>
                                        </p:tav>
                                      </p:tavLst>
                                    </p:anim>
                                    <p:anim calcmode="lin" valueType="num">
                                      <p:cBhvr>
                                        <p:cTn id="7" dur="1000"/>
                                        <p:tgtEl>
                                          <p:spTgt spid="294915"/>
                                        </p:tgtEl>
                                        <p:attrNameLst>
                                          <p:attrName>ppt_h</p:attrName>
                                        </p:attrNameLst>
                                      </p:cBhvr>
                                      <p:tavLst>
                                        <p:tav tm="0">
                                          <p:val>
                                            <p:strVal val="ppt_h"/>
                                          </p:val>
                                        </p:tav>
                                        <p:tav tm="100000">
                                          <p:val>
                                            <p:strVal val="ppt_h"/>
                                          </p:val>
                                        </p:tav>
                                      </p:tavLst>
                                    </p:anim>
                                    <p:animEffect transition="out" filter="fade">
                                      <p:cBhvr>
                                        <p:cTn id="8" dur="1000"/>
                                        <p:tgtEl>
                                          <p:spTgt spid="294915"/>
                                        </p:tgtEl>
                                      </p:cBhvr>
                                    </p:animEffect>
                                    <p:set>
                                      <p:cBhvr>
                                        <p:cTn id="9" dur="1" fill="hold">
                                          <p:stCondLst>
                                            <p:cond delay="999"/>
                                          </p:stCondLst>
                                        </p:cTn>
                                        <p:tgtEl>
                                          <p:spTgt spid="2949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62" name="Picture 2" descr="DSC_0018finx"/>
          <p:cNvPicPr>
            <a:picLocks noChangeAspect="1" noChangeArrowheads="1"/>
          </p:cNvPicPr>
          <p:nvPr/>
        </p:nvPicPr>
        <p:blipFill>
          <a:blip r:embed="rId3"/>
          <a:srcRect/>
          <a:stretch>
            <a:fillRect/>
          </a:stretch>
        </p:blipFill>
        <p:spPr bwMode="auto">
          <a:xfrm>
            <a:off x="0" y="0"/>
            <a:ext cx="9144000" cy="6251575"/>
          </a:xfrm>
          <a:prstGeom prst="rect">
            <a:avLst/>
          </a:prstGeom>
          <a:noFill/>
        </p:spPr>
      </p:pic>
      <p:sp>
        <p:nvSpPr>
          <p:cNvPr id="296963" name="Text Box 3"/>
          <p:cNvSpPr txBox="1">
            <a:spLocks noChangeArrowheads="1"/>
          </p:cNvSpPr>
          <p:nvPr/>
        </p:nvSpPr>
        <p:spPr bwMode="auto">
          <a:xfrm>
            <a:off x="2700338" y="6381750"/>
            <a:ext cx="3744912" cy="396875"/>
          </a:xfrm>
          <a:prstGeom prst="rect">
            <a:avLst/>
          </a:prstGeom>
          <a:noFill/>
          <a:ln w="9525">
            <a:noFill/>
            <a:miter lim="800000"/>
            <a:headEnd/>
            <a:tailEnd/>
          </a:ln>
          <a:effectLst/>
        </p:spPr>
        <p:txBody>
          <a:bodyPr wrap="none">
            <a:spAutoFit/>
          </a:bodyPr>
          <a:lstStyle/>
          <a:p>
            <a:r>
              <a:rPr lang="es-ES" sz="2000" b="1">
                <a:solidFill>
                  <a:srgbClr val="FFFF00"/>
                </a:solidFill>
              </a:rPr>
              <a:t>Olmillos  de  Sasamón: </a:t>
            </a:r>
            <a:r>
              <a:rPr lang="es-ES" sz="1600" b="1">
                <a:solidFill>
                  <a:schemeClr val="bg1"/>
                </a:solidFill>
              </a:rPr>
              <a:t>castillo</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296963"/>
                                        </p:tgtEl>
                                        <p:attrNameLst>
                                          <p:attrName>ppt_w</p:attrName>
                                        </p:attrNameLst>
                                      </p:cBhvr>
                                      <p:tavLst>
                                        <p:tav tm="0">
                                          <p:val>
                                            <p:strVal val="ppt_w"/>
                                          </p:val>
                                        </p:tav>
                                        <p:tav tm="100000">
                                          <p:val>
                                            <p:strVal val="ppt_w*0.70"/>
                                          </p:val>
                                        </p:tav>
                                      </p:tavLst>
                                    </p:anim>
                                    <p:anim calcmode="lin" valueType="num">
                                      <p:cBhvr>
                                        <p:cTn id="7" dur="1000"/>
                                        <p:tgtEl>
                                          <p:spTgt spid="296963"/>
                                        </p:tgtEl>
                                        <p:attrNameLst>
                                          <p:attrName>ppt_h</p:attrName>
                                        </p:attrNameLst>
                                      </p:cBhvr>
                                      <p:tavLst>
                                        <p:tav tm="0">
                                          <p:val>
                                            <p:strVal val="ppt_h"/>
                                          </p:val>
                                        </p:tav>
                                        <p:tav tm="100000">
                                          <p:val>
                                            <p:strVal val="ppt_h"/>
                                          </p:val>
                                        </p:tav>
                                      </p:tavLst>
                                    </p:anim>
                                    <p:animEffect transition="out" filter="fade">
                                      <p:cBhvr>
                                        <p:cTn id="8" dur="1000"/>
                                        <p:tgtEl>
                                          <p:spTgt spid="296963"/>
                                        </p:tgtEl>
                                      </p:cBhvr>
                                    </p:animEffect>
                                    <p:set>
                                      <p:cBhvr>
                                        <p:cTn id="9" dur="1" fill="hold">
                                          <p:stCondLst>
                                            <p:cond delay="999"/>
                                          </p:stCondLst>
                                        </p:cTn>
                                        <p:tgtEl>
                                          <p:spTgt spid="2969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6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7618" name="Picture 2" descr="Sasamon"/>
          <p:cNvPicPr>
            <a:picLocks noChangeAspect="1" noChangeArrowheads="1"/>
          </p:cNvPicPr>
          <p:nvPr/>
        </p:nvPicPr>
        <p:blipFill>
          <a:blip r:embed="rId3"/>
          <a:srcRect/>
          <a:stretch>
            <a:fillRect/>
          </a:stretch>
        </p:blipFill>
        <p:spPr bwMode="auto">
          <a:xfrm>
            <a:off x="0" y="0"/>
            <a:ext cx="9144000" cy="6856413"/>
          </a:xfrm>
          <a:prstGeom prst="rect">
            <a:avLst/>
          </a:prstGeom>
          <a:noFill/>
        </p:spPr>
      </p:pic>
      <p:sp>
        <p:nvSpPr>
          <p:cNvPr id="367619" name="Text Box 3"/>
          <p:cNvSpPr txBox="1">
            <a:spLocks noChangeArrowheads="1"/>
          </p:cNvSpPr>
          <p:nvPr/>
        </p:nvSpPr>
        <p:spPr bwMode="auto">
          <a:xfrm>
            <a:off x="900113" y="6237288"/>
            <a:ext cx="4608512" cy="396875"/>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sz="2000" b="1">
                <a:solidFill>
                  <a:srgbClr val="FFFF00"/>
                </a:solidFill>
              </a:rPr>
              <a:t>Sasamón – </a:t>
            </a:r>
            <a:r>
              <a:rPr lang="es-ES" sz="1600" b="1">
                <a:solidFill>
                  <a:schemeClr val="bg1"/>
                </a:solidFill>
              </a:rPr>
              <a:t>iglesia de Santa María la Real</a:t>
            </a:r>
          </a:p>
        </p:txBody>
      </p:sp>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367619"/>
                                        </p:tgtEl>
                                        <p:attrNameLst>
                                          <p:attrName>ppt_w</p:attrName>
                                        </p:attrNameLst>
                                      </p:cBhvr>
                                      <p:tavLst>
                                        <p:tav tm="0">
                                          <p:val>
                                            <p:strVal val="ppt_w"/>
                                          </p:val>
                                        </p:tav>
                                        <p:tav tm="100000">
                                          <p:val>
                                            <p:strVal val="ppt_w*0.70"/>
                                          </p:val>
                                        </p:tav>
                                      </p:tavLst>
                                    </p:anim>
                                    <p:anim calcmode="lin" valueType="num">
                                      <p:cBhvr>
                                        <p:cTn id="7" dur="1000"/>
                                        <p:tgtEl>
                                          <p:spTgt spid="367619"/>
                                        </p:tgtEl>
                                        <p:attrNameLst>
                                          <p:attrName>ppt_h</p:attrName>
                                        </p:attrNameLst>
                                      </p:cBhvr>
                                      <p:tavLst>
                                        <p:tav tm="0">
                                          <p:val>
                                            <p:strVal val="ppt_h"/>
                                          </p:val>
                                        </p:tav>
                                        <p:tav tm="100000">
                                          <p:val>
                                            <p:strVal val="ppt_h"/>
                                          </p:val>
                                        </p:tav>
                                      </p:tavLst>
                                    </p:anim>
                                    <p:animEffect transition="out" filter="fade">
                                      <p:cBhvr>
                                        <p:cTn id="8" dur="1000"/>
                                        <p:tgtEl>
                                          <p:spTgt spid="367619"/>
                                        </p:tgtEl>
                                      </p:cBhvr>
                                    </p:animEffect>
                                    <p:set>
                                      <p:cBhvr>
                                        <p:cTn id="9" dur="1" fill="hold">
                                          <p:stCondLst>
                                            <p:cond delay="999"/>
                                          </p:stCondLst>
                                        </p:cTn>
                                        <p:tgtEl>
                                          <p:spTgt spid="3676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1892" name="Picture 4" descr="Sasamon_Burgos_Claustro[1]"/>
          <p:cNvPicPr>
            <a:picLocks noChangeAspect="1" noChangeArrowheads="1"/>
          </p:cNvPicPr>
          <p:nvPr/>
        </p:nvPicPr>
        <p:blipFill>
          <a:blip r:embed="rId3"/>
          <a:srcRect/>
          <a:stretch>
            <a:fillRect/>
          </a:stretch>
        </p:blipFill>
        <p:spPr bwMode="auto">
          <a:xfrm>
            <a:off x="0" y="0"/>
            <a:ext cx="9144000" cy="6854825"/>
          </a:xfrm>
          <a:prstGeom prst="rect">
            <a:avLst/>
          </a:prstGeom>
          <a:noFill/>
        </p:spPr>
      </p:pic>
      <p:sp>
        <p:nvSpPr>
          <p:cNvPr id="421893" name="Text Box 5"/>
          <p:cNvSpPr txBox="1">
            <a:spLocks noChangeArrowheads="1"/>
          </p:cNvSpPr>
          <p:nvPr/>
        </p:nvSpPr>
        <p:spPr bwMode="auto">
          <a:xfrm>
            <a:off x="900113" y="6237288"/>
            <a:ext cx="5111750" cy="396875"/>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sz="2000" b="1">
                <a:solidFill>
                  <a:srgbClr val="FFFF00"/>
                </a:solidFill>
              </a:rPr>
              <a:t>claustro de la </a:t>
            </a:r>
            <a:r>
              <a:rPr lang="es-ES" sz="1600" b="1">
                <a:solidFill>
                  <a:srgbClr val="FFFF00"/>
                </a:solidFill>
              </a:rPr>
              <a:t>iglesia de Santa María la Real</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421893"/>
                                        </p:tgtEl>
                                        <p:attrNameLst>
                                          <p:attrName>ppt_w</p:attrName>
                                        </p:attrNameLst>
                                      </p:cBhvr>
                                      <p:tavLst>
                                        <p:tav tm="0">
                                          <p:val>
                                            <p:strVal val="ppt_w"/>
                                          </p:val>
                                        </p:tav>
                                        <p:tav tm="100000">
                                          <p:val>
                                            <p:strVal val="ppt_w*0.70"/>
                                          </p:val>
                                        </p:tav>
                                      </p:tavLst>
                                    </p:anim>
                                    <p:anim calcmode="lin" valueType="num">
                                      <p:cBhvr>
                                        <p:cTn id="7" dur="1000"/>
                                        <p:tgtEl>
                                          <p:spTgt spid="421893"/>
                                        </p:tgtEl>
                                        <p:attrNameLst>
                                          <p:attrName>ppt_h</p:attrName>
                                        </p:attrNameLst>
                                      </p:cBhvr>
                                      <p:tavLst>
                                        <p:tav tm="0">
                                          <p:val>
                                            <p:strVal val="ppt_h"/>
                                          </p:val>
                                        </p:tav>
                                        <p:tav tm="100000">
                                          <p:val>
                                            <p:strVal val="ppt_h"/>
                                          </p:val>
                                        </p:tav>
                                      </p:tavLst>
                                    </p:anim>
                                    <p:animEffect transition="out" filter="fade">
                                      <p:cBhvr>
                                        <p:cTn id="8" dur="1000"/>
                                        <p:tgtEl>
                                          <p:spTgt spid="421893"/>
                                        </p:tgtEl>
                                      </p:cBhvr>
                                    </p:animEffect>
                                    <p:set>
                                      <p:cBhvr>
                                        <p:cTn id="9" dur="1" fill="hold">
                                          <p:stCondLst>
                                            <p:cond delay="999"/>
                                          </p:stCondLst>
                                        </p:cTn>
                                        <p:tgtEl>
                                          <p:spTgt spid="42189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89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010" name="Picture 2" descr="Villa 8z"/>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299011" name="Text Box 3"/>
          <p:cNvSpPr txBox="1">
            <a:spLocks noChangeArrowheads="1"/>
          </p:cNvSpPr>
          <p:nvPr/>
        </p:nvSpPr>
        <p:spPr bwMode="auto">
          <a:xfrm>
            <a:off x="2124075" y="6308725"/>
            <a:ext cx="3846513" cy="396875"/>
          </a:xfrm>
          <a:prstGeom prst="rect">
            <a:avLst/>
          </a:prstGeom>
          <a:noFill/>
          <a:ln w="9525">
            <a:noFill/>
            <a:miter lim="800000"/>
            <a:headEnd/>
            <a:tailEnd/>
          </a:ln>
          <a:effectLst/>
        </p:spPr>
        <p:txBody>
          <a:bodyPr wrap="none">
            <a:spAutoFit/>
          </a:bodyPr>
          <a:lstStyle/>
          <a:p>
            <a:r>
              <a:rPr lang="es-ES" sz="2000" b="1">
                <a:solidFill>
                  <a:srgbClr val="FFFF00"/>
                </a:solidFill>
              </a:rPr>
              <a:t>Villadiego: </a:t>
            </a:r>
            <a:r>
              <a:rPr lang="es-ES" sz="2000" b="1">
                <a:solidFill>
                  <a:schemeClr val="bg1"/>
                </a:solidFill>
              </a:rPr>
              <a:t>i</a:t>
            </a:r>
            <a:r>
              <a:rPr lang="es-ES" sz="1600" b="1">
                <a:solidFill>
                  <a:schemeClr val="bg1"/>
                </a:solidFill>
              </a:rPr>
              <a:t>glesia  de  Santa  María</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299011"/>
                                        </p:tgtEl>
                                        <p:attrNameLst>
                                          <p:attrName>ppt_w</p:attrName>
                                        </p:attrNameLst>
                                      </p:cBhvr>
                                      <p:tavLst>
                                        <p:tav tm="0">
                                          <p:val>
                                            <p:strVal val="ppt_w"/>
                                          </p:val>
                                        </p:tav>
                                        <p:tav tm="100000">
                                          <p:val>
                                            <p:strVal val="ppt_w*0.70"/>
                                          </p:val>
                                        </p:tav>
                                      </p:tavLst>
                                    </p:anim>
                                    <p:anim calcmode="lin" valueType="num">
                                      <p:cBhvr>
                                        <p:cTn id="7" dur="1000"/>
                                        <p:tgtEl>
                                          <p:spTgt spid="299011"/>
                                        </p:tgtEl>
                                        <p:attrNameLst>
                                          <p:attrName>ppt_h</p:attrName>
                                        </p:attrNameLst>
                                      </p:cBhvr>
                                      <p:tavLst>
                                        <p:tav tm="0">
                                          <p:val>
                                            <p:strVal val="ppt_h"/>
                                          </p:val>
                                        </p:tav>
                                        <p:tav tm="100000">
                                          <p:val>
                                            <p:strVal val="ppt_h"/>
                                          </p:val>
                                        </p:tav>
                                      </p:tavLst>
                                    </p:anim>
                                    <p:animEffect transition="out" filter="fade">
                                      <p:cBhvr>
                                        <p:cTn id="8" dur="1000"/>
                                        <p:tgtEl>
                                          <p:spTgt spid="299011"/>
                                        </p:tgtEl>
                                      </p:cBhvr>
                                    </p:animEffect>
                                    <p:set>
                                      <p:cBhvr>
                                        <p:cTn id="9" dur="1" fill="hold">
                                          <p:stCondLst>
                                            <p:cond delay="999"/>
                                          </p:stCondLst>
                                        </p:cTn>
                                        <p:tgtEl>
                                          <p:spTgt spid="2990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1058" name="Picture 2" descr="Orba 6b"/>
          <p:cNvPicPr>
            <a:picLocks noChangeAspect="1" noChangeArrowheads="1"/>
          </p:cNvPicPr>
          <p:nvPr/>
        </p:nvPicPr>
        <p:blipFill>
          <a:blip r:embed="rId3"/>
          <a:srcRect/>
          <a:stretch>
            <a:fillRect/>
          </a:stretch>
        </p:blipFill>
        <p:spPr bwMode="auto">
          <a:xfrm>
            <a:off x="0" y="0"/>
            <a:ext cx="9144000" cy="5938838"/>
          </a:xfrm>
          <a:prstGeom prst="rect">
            <a:avLst/>
          </a:prstGeom>
          <a:noFill/>
        </p:spPr>
      </p:pic>
      <p:sp>
        <p:nvSpPr>
          <p:cNvPr id="301059" name="Text Box 3"/>
          <p:cNvSpPr txBox="1">
            <a:spLocks noChangeArrowheads="1"/>
          </p:cNvSpPr>
          <p:nvPr/>
        </p:nvSpPr>
        <p:spPr bwMode="auto">
          <a:xfrm>
            <a:off x="2051050" y="6165850"/>
            <a:ext cx="4608513" cy="396875"/>
          </a:xfrm>
          <a:prstGeom prst="rect">
            <a:avLst/>
          </a:prstGeom>
          <a:noFill/>
          <a:ln w="9525">
            <a:noFill/>
            <a:miter lim="800000"/>
            <a:headEnd/>
            <a:tailEnd/>
          </a:ln>
          <a:effectLst/>
        </p:spPr>
        <p:txBody>
          <a:bodyPr>
            <a:spAutoFit/>
          </a:bodyPr>
          <a:lstStyle/>
          <a:p>
            <a:r>
              <a:rPr lang="es-ES" sz="2000" b="1">
                <a:solidFill>
                  <a:srgbClr val="FFFF00"/>
                </a:solidFill>
              </a:rPr>
              <a:t>Orbaneja  del  Castillo:  </a:t>
            </a:r>
            <a:r>
              <a:rPr lang="es-ES" sz="1200" b="1">
                <a:solidFill>
                  <a:schemeClr val="bg1"/>
                </a:solidFill>
              </a:rPr>
              <a:t>(vista  panorámica)</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301059"/>
                                        </p:tgtEl>
                                        <p:attrNameLst>
                                          <p:attrName>ppt_w</p:attrName>
                                        </p:attrNameLst>
                                      </p:cBhvr>
                                      <p:tavLst>
                                        <p:tav tm="0">
                                          <p:val>
                                            <p:strVal val="ppt_w"/>
                                          </p:val>
                                        </p:tav>
                                        <p:tav tm="100000">
                                          <p:val>
                                            <p:strVal val="ppt_w*0.70"/>
                                          </p:val>
                                        </p:tav>
                                      </p:tavLst>
                                    </p:anim>
                                    <p:anim calcmode="lin" valueType="num">
                                      <p:cBhvr>
                                        <p:cTn id="7" dur="1000"/>
                                        <p:tgtEl>
                                          <p:spTgt spid="301059"/>
                                        </p:tgtEl>
                                        <p:attrNameLst>
                                          <p:attrName>ppt_h</p:attrName>
                                        </p:attrNameLst>
                                      </p:cBhvr>
                                      <p:tavLst>
                                        <p:tav tm="0">
                                          <p:val>
                                            <p:strVal val="ppt_h"/>
                                          </p:val>
                                        </p:tav>
                                        <p:tav tm="100000">
                                          <p:val>
                                            <p:strVal val="ppt_h"/>
                                          </p:val>
                                        </p:tav>
                                      </p:tavLst>
                                    </p:anim>
                                    <p:animEffect transition="out" filter="fade">
                                      <p:cBhvr>
                                        <p:cTn id="8" dur="1000"/>
                                        <p:tgtEl>
                                          <p:spTgt spid="301059"/>
                                        </p:tgtEl>
                                      </p:cBhvr>
                                    </p:animEffect>
                                    <p:set>
                                      <p:cBhvr>
                                        <p:cTn id="9" dur="1" fill="hold">
                                          <p:stCondLst>
                                            <p:cond delay="999"/>
                                          </p:stCondLst>
                                        </p:cTn>
                                        <p:tgtEl>
                                          <p:spTgt spid="30105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3106" name="Picture 2" descr="Orba 4"/>
          <p:cNvPicPr>
            <a:picLocks noChangeAspect="1" noChangeArrowheads="1"/>
          </p:cNvPicPr>
          <p:nvPr/>
        </p:nvPicPr>
        <p:blipFill>
          <a:blip r:embed="rId3"/>
          <a:srcRect/>
          <a:stretch>
            <a:fillRect/>
          </a:stretch>
        </p:blipFill>
        <p:spPr bwMode="auto">
          <a:xfrm>
            <a:off x="0" y="0"/>
            <a:ext cx="9144000" cy="6083300"/>
          </a:xfrm>
          <a:prstGeom prst="rect">
            <a:avLst/>
          </a:prstGeom>
          <a:noFill/>
        </p:spPr>
      </p:pic>
      <p:sp>
        <p:nvSpPr>
          <p:cNvPr id="303107" name="Text Box 3"/>
          <p:cNvSpPr txBox="1">
            <a:spLocks noChangeArrowheads="1"/>
          </p:cNvSpPr>
          <p:nvPr/>
        </p:nvSpPr>
        <p:spPr bwMode="auto">
          <a:xfrm>
            <a:off x="3132138" y="6308725"/>
            <a:ext cx="2846387" cy="396875"/>
          </a:xfrm>
          <a:prstGeom prst="rect">
            <a:avLst/>
          </a:prstGeom>
          <a:noFill/>
          <a:ln w="9525">
            <a:noFill/>
            <a:miter lim="800000"/>
            <a:headEnd/>
            <a:tailEnd/>
          </a:ln>
          <a:effectLst/>
        </p:spPr>
        <p:txBody>
          <a:bodyPr wrap="none">
            <a:spAutoFit/>
          </a:bodyPr>
          <a:lstStyle/>
          <a:p>
            <a:r>
              <a:rPr lang="es-ES" sz="2000" b="1">
                <a:solidFill>
                  <a:srgbClr val="FFFF00"/>
                </a:solidFill>
              </a:rPr>
              <a:t>Orbaneja  del  Castillo</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500"/>
                                  </p:stCondLst>
                                  <p:childTnLst>
                                    <p:anim calcmode="lin" valueType="num">
                                      <p:cBhvr>
                                        <p:cTn id="6" dur="1000"/>
                                        <p:tgtEl>
                                          <p:spTgt spid="303107"/>
                                        </p:tgtEl>
                                        <p:attrNameLst>
                                          <p:attrName>ppt_w</p:attrName>
                                        </p:attrNameLst>
                                      </p:cBhvr>
                                      <p:tavLst>
                                        <p:tav tm="0">
                                          <p:val>
                                            <p:strVal val="ppt_w"/>
                                          </p:val>
                                        </p:tav>
                                        <p:tav tm="100000">
                                          <p:val>
                                            <p:strVal val="ppt_w*0.70"/>
                                          </p:val>
                                        </p:tav>
                                      </p:tavLst>
                                    </p:anim>
                                    <p:anim calcmode="lin" valueType="num">
                                      <p:cBhvr>
                                        <p:cTn id="7" dur="1000"/>
                                        <p:tgtEl>
                                          <p:spTgt spid="303107"/>
                                        </p:tgtEl>
                                        <p:attrNameLst>
                                          <p:attrName>ppt_h</p:attrName>
                                        </p:attrNameLst>
                                      </p:cBhvr>
                                      <p:tavLst>
                                        <p:tav tm="0">
                                          <p:val>
                                            <p:strVal val="ppt_h"/>
                                          </p:val>
                                        </p:tav>
                                        <p:tav tm="100000">
                                          <p:val>
                                            <p:strVal val="ppt_h"/>
                                          </p:val>
                                        </p:tav>
                                      </p:tavLst>
                                    </p:anim>
                                    <p:animEffect transition="out" filter="fade">
                                      <p:cBhvr>
                                        <p:cTn id="8" dur="1000"/>
                                        <p:tgtEl>
                                          <p:spTgt spid="303107"/>
                                        </p:tgtEl>
                                      </p:cBhvr>
                                    </p:animEffect>
                                    <p:set>
                                      <p:cBhvr>
                                        <p:cTn id="9" dur="1" fill="hold">
                                          <p:stCondLst>
                                            <p:cond delay="999"/>
                                          </p:stCondLst>
                                        </p:cTn>
                                        <p:tgtEl>
                                          <p:spTgt spid="3031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5154" name="Picture 5" descr="WDSC_4930"/>
          <p:cNvPicPr>
            <a:picLocks noChangeAspect="1" noChangeArrowheads="1"/>
          </p:cNvPicPr>
          <p:nvPr>
            <p:ph idx="4294967295"/>
          </p:nvPr>
        </p:nvPicPr>
        <p:blipFill>
          <a:blip r:embed="rId3"/>
          <a:srcRect/>
          <a:stretch>
            <a:fillRect/>
          </a:stretch>
        </p:blipFill>
        <p:spPr>
          <a:xfrm>
            <a:off x="0" y="0"/>
            <a:ext cx="9144000" cy="6858000"/>
          </a:xfrm>
          <a:noFill/>
          <a:ln/>
        </p:spPr>
      </p:pic>
      <p:sp>
        <p:nvSpPr>
          <p:cNvPr id="305155" name="Text Box 7"/>
          <p:cNvSpPr txBox="1">
            <a:spLocks noChangeArrowheads="1"/>
          </p:cNvSpPr>
          <p:nvPr/>
        </p:nvSpPr>
        <p:spPr bwMode="auto">
          <a:xfrm>
            <a:off x="323850" y="5181600"/>
            <a:ext cx="8497888" cy="1631950"/>
          </a:xfrm>
          <a:prstGeom prst="rect">
            <a:avLst/>
          </a:prstGeom>
          <a:solidFill>
            <a:schemeClr val="bg2">
              <a:alpha val="85001"/>
            </a:schemeClr>
          </a:solidFill>
          <a:ln w="9525">
            <a:noFill/>
            <a:miter lim="800000"/>
            <a:headEnd/>
            <a:tailEnd/>
          </a:ln>
        </p:spPr>
        <p:txBody>
          <a:bodyPr>
            <a:spAutoFit/>
          </a:bodyPr>
          <a:lstStyle/>
          <a:p>
            <a:pPr>
              <a:lnSpc>
                <a:spcPct val="120000"/>
              </a:lnSpc>
            </a:pPr>
            <a:r>
              <a:rPr lang="es-ES" sz="2000" b="1">
                <a:solidFill>
                  <a:srgbClr val="FFFF00"/>
                </a:solidFill>
                <a:latin typeface="Times New Roman" pitchFamily="18" charset="0"/>
                <a:cs typeface="Times New Roman" pitchFamily="18" charset="0"/>
              </a:rPr>
              <a:t>Orbaneja del Castillo.</a:t>
            </a:r>
            <a:r>
              <a:rPr lang="es-ES" b="1">
                <a:solidFill>
                  <a:srgbClr val="FFFF00"/>
                </a:solidFill>
                <a:latin typeface="Times New Roman" pitchFamily="18" charset="0"/>
                <a:cs typeface="Times New Roman" pitchFamily="18" charset="0"/>
              </a:rPr>
              <a:t> </a:t>
            </a:r>
            <a:r>
              <a:rPr lang="es-ES" sz="1600" b="1">
                <a:solidFill>
                  <a:schemeClr val="bg1"/>
                </a:solidFill>
                <a:latin typeface="Times New Roman" pitchFamily="18" charset="0"/>
                <a:cs typeface="Times New Roman" pitchFamily="18" charset="0"/>
              </a:rPr>
              <a:t>De la Cueva del Agua, caverna que se abre en  el cantil rocoso que preside el pueblo, y que lo divide en dos partes: Villa y Puebla, condicionando por completo la vida de sus gentes. Por esta cueva, que forma parte del interesante complejo cárstico de Orbaneja, tienen su salida natural las aguas subterráneas provenientes de un enorme acuífero situado en el subsuelo del páramo de Bricia.</a:t>
            </a:r>
            <a:r>
              <a:rPr lang="es-ES" sz="1600">
                <a:solidFill>
                  <a:schemeClr val="bg1"/>
                </a:solidFill>
                <a:latin typeface="Times New Roman" pitchFamily="18" charset="0"/>
                <a:cs typeface="Times New Roman" pitchFamily="18" charset="0"/>
              </a:rPr>
              <a:t> </a:t>
            </a:r>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0000"/>
                                  </p:stCondLst>
                                  <p:childTnLst>
                                    <p:anim calcmode="lin" valueType="num">
                                      <p:cBhvr>
                                        <p:cTn id="6" dur="1000"/>
                                        <p:tgtEl>
                                          <p:spTgt spid="305155"/>
                                        </p:tgtEl>
                                        <p:attrNameLst>
                                          <p:attrName>ppt_w</p:attrName>
                                        </p:attrNameLst>
                                      </p:cBhvr>
                                      <p:tavLst>
                                        <p:tav tm="0">
                                          <p:val>
                                            <p:strVal val="ppt_w"/>
                                          </p:val>
                                        </p:tav>
                                        <p:tav tm="100000">
                                          <p:val>
                                            <p:strVal val="ppt_w*0.70"/>
                                          </p:val>
                                        </p:tav>
                                      </p:tavLst>
                                    </p:anim>
                                    <p:anim calcmode="lin" valueType="num">
                                      <p:cBhvr>
                                        <p:cTn id="7" dur="1000"/>
                                        <p:tgtEl>
                                          <p:spTgt spid="305155"/>
                                        </p:tgtEl>
                                        <p:attrNameLst>
                                          <p:attrName>ppt_h</p:attrName>
                                        </p:attrNameLst>
                                      </p:cBhvr>
                                      <p:tavLst>
                                        <p:tav tm="0">
                                          <p:val>
                                            <p:strVal val="ppt_h"/>
                                          </p:val>
                                        </p:tav>
                                        <p:tav tm="100000">
                                          <p:val>
                                            <p:strVal val="ppt_h"/>
                                          </p:val>
                                        </p:tav>
                                      </p:tavLst>
                                    </p:anim>
                                    <p:animEffect transition="out" filter="fade">
                                      <p:cBhvr>
                                        <p:cTn id="8" dur="1000"/>
                                        <p:tgtEl>
                                          <p:spTgt spid="305155"/>
                                        </p:tgtEl>
                                      </p:cBhvr>
                                    </p:animEffect>
                                    <p:set>
                                      <p:cBhvr>
                                        <p:cTn id="9" dur="1" fill="hold">
                                          <p:stCondLst>
                                            <p:cond delay="999"/>
                                          </p:stCondLst>
                                        </p:cTn>
                                        <p:tgtEl>
                                          <p:spTgt spid="3051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02" name="Picture 5" descr="WPanorama-Puentedey"/>
          <p:cNvPicPr>
            <a:picLocks noChangeAspect="1" noChangeArrowheads="1"/>
          </p:cNvPicPr>
          <p:nvPr>
            <p:ph idx="4294967295"/>
          </p:nvPr>
        </p:nvPicPr>
        <p:blipFill>
          <a:blip r:embed="rId3"/>
          <a:srcRect/>
          <a:stretch>
            <a:fillRect/>
          </a:stretch>
        </p:blipFill>
        <p:spPr>
          <a:xfrm>
            <a:off x="0" y="1106488"/>
            <a:ext cx="9144000" cy="2884487"/>
          </a:xfrm>
          <a:noFill/>
          <a:ln/>
        </p:spPr>
      </p:pic>
      <p:sp>
        <p:nvSpPr>
          <p:cNvPr id="307203" name="Text Box 7"/>
          <p:cNvSpPr txBox="1">
            <a:spLocks noChangeArrowheads="1"/>
          </p:cNvSpPr>
          <p:nvPr/>
        </p:nvSpPr>
        <p:spPr bwMode="auto">
          <a:xfrm>
            <a:off x="684213" y="4659313"/>
            <a:ext cx="8208962" cy="1130300"/>
          </a:xfrm>
          <a:prstGeom prst="rect">
            <a:avLst/>
          </a:prstGeom>
          <a:noFill/>
          <a:ln w="9525">
            <a:noFill/>
            <a:miter lim="800000"/>
            <a:headEnd/>
            <a:tailEnd/>
          </a:ln>
        </p:spPr>
        <p:txBody>
          <a:bodyPr>
            <a:spAutoFit/>
          </a:bodyPr>
          <a:lstStyle/>
          <a:p>
            <a:pPr>
              <a:spcBef>
                <a:spcPct val="50000"/>
              </a:spcBef>
            </a:pPr>
            <a:r>
              <a:rPr lang="es-ES" sz="2000" b="1">
                <a:solidFill>
                  <a:srgbClr val="FFFF00"/>
                </a:solidFill>
              </a:rPr>
              <a:t>Puentedey.</a:t>
            </a:r>
            <a:r>
              <a:rPr lang="es-ES" sz="2000">
                <a:solidFill>
                  <a:srgbClr val="FFFF00"/>
                </a:solidFill>
              </a:rPr>
              <a:t> </a:t>
            </a:r>
          </a:p>
          <a:p>
            <a:pPr>
              <a:spcBef>
                <a:spcPct val="50000"/>
              </a:spcBef>
            </a:pPr>
            <a:r>
              <a:rPr lang="es-ES" sz="1600">
                <a:solidFill>
                  <a:schemeClr val="bg1"/>
                </a:solidFill>
              </a:rPr>
              <a:t>El río Nela  ha horadado la roca lugareña y ha construído </a:t>
            </a:r>
          </a:p>
          <a:p>
            <a:pPr>
              <a:spcBef>
                <a:spcPct val="50000"/>
              </a:spcBef>
            </a:pPr>
            <a:r>
              <a:rPr lang="es-ES" sz="1600">
                <a:solidFill>
                  <a:schemeClr val="bg1"/>
                </a:solidFill>
              </a:rPr>
              <a:t>este impresionante puente natural sobre el que se asienta parte del pueblo.</a:t>
            </a:r>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0000"/>
                                  </p:stCondLst>
                                  <p:childTnLst>
                                    <p:anim calcmode="lin" valueType="num">
                                      <p:cBhvr>
                                        <p:cTn id="6" dur="1000"/>
                                        <p:tgtEl>
                                          <p:spTgt spid="307203"/>
                                        </p:tgtEl>
                                        <p:attrNameLst>
                                          <p:attrName>ppt_w</p:attrName>
                                        </p:attrNameLst>
                                      </p:cBhvr>
                                      <p:tavLst>
                                        <p:tav tm="0">
                                          <p:val>
                                            <p:strVal val="ppt_w"/>
                                          </p:val>
                                        </p:tav>
                                        <p:tav tm="100000">
                                          <p:val>
                                            <p:strVal val="ppt_w*0.70"/>
                                          </p:val>
                                        </p:tav>
                                      </p:tavLst>
                                    </p:anim>
                                    <p:anim calcmode="lin" valueType="num">
                                      <p:cBhvr>
                                        <p:cTn id="7" dur="1000"/>
                                        <p:tgtEl>
                                          <p:spTgt spid="307203"/>
                                        </p:tgtEl>
                                        <p:attrNameLst>
                                          <p:attrName>ppt_h</p:attrName>
                                        </p:attrNameLst>
                                      </p:cBhvr>
                                      <p:tavLst>
                                        <p:tav tm="0">
                                          <p:val>
                                            <p:strVal val="ppt_h"/>
                                          </p:val>
                                        </p:tav>
                                        <p:tav tm="100000">
                                          <p:val>
                                            <p:strVal val="ppt_h"/>
                                          </p:val>
                                        </p:tav>
                                      </p:tavLst>
                                    </p:anim>
                                    <p:animEffect transition="out" filter="fade">
                                      <p:cBhvr>
                                        <p:cTn id="8" dur="1000"/>
                                        <p:tgtEl>
                                          <p:spTgt spid="307203"/>
                                        </p:tgtEl>
                                      </p:cBhvr>
                                    </p:animEffect>
                                    <p:set>
                                      <p:cBhvr>
                                        <p:cTn id="9" dur="1" fill="hold">
                                          <p:stCondLst>
                                            <p:cond delay="999"/>
                                          </p:stCondLst>
                                        </p:cTn>
                                        <p:tgtEl>
                                          <p:spTgt spid="3072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0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9250" name="Picture 5" descr="WDSC_4911"/>
          <p:cNvPicPr>
            <a:picLocks noChangeAspect="1" noChangeArrowheads="1"/>
          </p:cNvPicPr>
          <p:nvPr>
            <p:ph idx="4294967295"/>
          </p:nvPr>
        </p:nvPicPr>
        <p:blipFill>
          <a:blip r:embed="rId3"/>
          <a:srcRect/>
          <a:stretch>
            <a:fillRect/>
          </a:stretch>
        </p:blipFill>
        <p:spPr>
          <a:xfrm>
            <a:off x="0" y="0"/>
            <a:ext cx="9144000" cy="6076950"/>
          </a:xfrm>
          <a:noFill/>
          <a:ln/>
        </p:spPr>
      </p:pic>
      <p:sp>
        <p:nvSpPr>
          <p:cNvPr id="309251" name="Text Box 7"/>
          <p:cNvSpPr txBox="1">
            <a:spLocks noChangeArrowheads="1"/>
          </p:cNvSpPr>
          <p:nvPr/>
        </p:nvSpPr>
        <p:spPr bwMode="auto">
          <a:xfrm>
            <a:off x="323850" y="6237288"/>
            <a:ext cx="8569325" cy="396875"/>
          </a:xfrm>
          <a:prstGeom prst="rect">
            <a:avLst/>
          </a:prstGeom>
          <a:noFill/>
          <a:ln w="9525">
            <a:noFill/>
            <a:miter lim="800000"/>
            <a:headEnd/>
            <a:tailEnd/>
          </a:ln>
        </p:spPr>
        <p:txBody>
          <a:bodyPr>
            <a:spAutoFit/>
          </a:bodyPr>
          <a:lstStyle/>
          <a:p>
            <a:pPr algn="ctr">
              <a:spcBef>
                <a:spcPct val="50000"/>
              </a:spcBef>
            </a:pPr>
            <a:r>
              <a:rPr lang="es-ES" sz="2000" b="1">
                <a:solidFill>
                  <a:srgbClr val="FFFF00"/>
                </a:solidFill>
              </a:rPr>
              <a:t>Ojo Guareña.</a:t>
            </a:r>
            <a:r>
              <a:rPr lang="es-ES">
                <a:solidFill>
                  <a:schemeClr val="accent1"/>
                </a:solidFill>
              </a:rPr>
              <a:t> </a:t>
            </a:r>
            <a:r>
              <a:rPr lang="es-ES" sz="1600" b="1">
                <a:solidFill>
                  <a:schemeClr val="bg1"/>
                </a:solidFill>
                <a:latin typeface="Times New Roman" pitchFamily="18" charset="0"/>
                <a:cs typeface="Times New Roman" pitchFamily="18" charset="0"/>
              </a:rPr>
              <a:t>( complejo cárstico )</a:t>
            </a:r>
            <a:endParaRPr lang="es-ES" sz="1600">
              <a:solidFill>
                <a:schemeClr val="bg1"/>
              </a:solidFill>
              <a:latin typeface="Times New Roman" pitchFamily="18" charset="0"/>
              <a:cs typeface="Times New Roman" pitchFamily="18"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309251"/>
                                        </p:tgtEl>
                                        <p:attrNameLst>
                                          <p:attrName>ppt_w</p:attrName>
                                        </p:attrNameLst>
                                      </p:cBhvr>
                                      <p:tavLst>
                                        <p:tav tm="0">
                                          <p:val>
                                            <p:strVal val="ppt_w"/>
                                          </p:val>
                                        </p:tav>
                                        <p:tav tm="100000">
                                          <p:val>
                                            <p:strVal val="ppt_w*0.70"/>
                                          </p:val>
                                        </p:tav>
                                      </p:tavLst>
                                    </p:anim>
                                    <p:anim calcmode="lin" valueType="num">
                                      <p:cBhvr>
                                        <p:cTn id="7" dur="1000"/>
                                        <p:tgtEl>
                                          <p:spTgt spid="309251"/>
                                        </p:tgtEl>
                                        <p:attrNameLst>
                                          <p:attrName>ppt_h</p:attrName>
                                        </p:attrNameLst>
                                      </p:cBhvr>
                                      <p:tavLst>
                                        <p:tav tm="0">
                                          <p:val>
                                            <p:strVal val="ppt_h"/>
                                          </p:val>
                                        </p:tav>
                                        <p:tav tm="100000">
                                          <p:val>
                                            <p:strVal val="ppt_h"/>
                                          </p:val>
                                        </p:tav>
                                      </p:tavLst>
                                    </p:anim>
                                    <p:animEffect transition="out" filter="fade">
                                      <p:cBhvr>
                                        <p:cTn id="8" dur="1000"/>
                                        <p:tgtEl>
                                          <p:spTgt spid="309251"/>
                                        </p:tgtEl>
                                      </p:cBhvr>
                                    </p:animEffect>
                                    <p:set>
                                      <p:cBhvr>
                                        <p:cTn id="9" dur="1" fill="hold">
                                          <p:stCondLst>
                                            <p:cond delay="999"/>
                                          </p:stCondLst>
                                        </p:cTn>
                                        <p:tgtEl>
                                          <p:spTgt spid="3092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5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1298" name="Picture 5" descr="WDSC_4894"/>
          <p:cNvPicPr>
            <a:picLocks noChangeAspect="1" noChangeArrowheads="1"/>
          </p:cNvPicPr>
          <p:nvPr>
            <p:ph idx="4294967295"/>
          </p:nvPr>
        </p:nvPicPr>
        <p:blipFill>
          <a:blip r:embed="rId3">
            <a:lum bright="4000"/>
          </a:blip>
          <a:srcRect/>
          <a:stretch>
            <a:fillRect/>
          </a:stretch>
        </p:blipFill>
        <p:spPr>
          <a:xfrm>
            <a:off x="-252413" y="0"/>
            <a:ext cx="10260013" cy="6821488"/>
          </a:xfrm>
          <a:noFill/>
          <a:ln/>
        </p:spPr>
      </p:pic>
      <p:sp>
        <p:nvSpPr>
          <p:cNvPr id="311299" name="Text Box 7"/>
          <p:cNvSpPr txBox="1">
            <a:spLocks noChangeArrowheads="1"/>
          </p:cNvSpPr>
          <p:nvPr/>
        </p:nvSpPr>
        <p:spPr bwMode="auto">
          <a:xfrm>
            <a:off x="1116013" y="5734050"/>
            <a:ext cx="7200900" cy="971550"/>
          </a:xfrm>
          <a:prstGeom prst="rect">
            <a:avLst/>
          </a:prstGeom>
          <a:solidFill>
            <a:schemeClr val="bg2">
              <a:alpha val="73000"/>
            </a:schemeClr>
          </a:solidFill>
          <a:ln w="9525">
            <a:noFill/>
            <a:miter lim="800000"/>
            <a:headEnd/>
            <a:tailEnd/>
          </a:ln>
        </p:spPr>
        <p:txBody>
          <a:bodyPr>
            <a:spAutoFit/>
          </a:bodyPr>
          <a:lstStyle/>
          <a:p>
            <a:pPr>
              <a:lnSpc>
                <a:spcPct val="80000"/>
              </a:lnSpc>
              <a:spcBef>
                <a:spcPct val="50000"/>
              </a:spcBef>
            </a:pPr>
            <a:r>
              <a:rPr lang="es-ES" sz="2000" b="1">
                <a:solidFill>
                  <a:srgbClr val="FFFF00"/>
                </a:solidFill>
                <a:latin typeface="Times New Roman" pitchFamily="18" charset="0"/>
                <a:cs typeface="Times New Roman" pitchFamily="18" charset="0"/>
              </a:rPr>
              <a:t>Espinosa de los Monteros.</a:t>
            </a:r>
            <a:r>
              <a:rPr lang="es-ES" sz="2000">
                <a:solidFill>
                  <a:srgbClr val="FFFF00"/>
                </a:solidFill>
                <a:latin typeface="Times New Roman" pitchFamily="18" charset="0"/>
                <a:cs typeface="Times New Roman" pitchFamily="18" charset="0"/>
              </a:rPr>
              <a:t> </a:t>
            </a:r>
          </a:p>
          <a:p>
            <a:pPr>
              <a:lnSpc>
                <a:spcPct val="80000"/>
              </a:lnSpc>
              <a:spcBef>
                <a:spcPct val="50000"/>
              </a:spcBef>
            </a:pPr>
            <a:r>
              <a:rPr lang="es-ES" sz="1600" b="1">
                <a:solidFill>
                  <a:schemeClr val="bg1"/>
                </a:solidFill>
                <a:latin typeface="Times New Roman" pitchFamily="18" charset="0"/>
                <a:cs typeface="Times New Roman" pitchFamily="18" charset="0"/>
              </a:rPr>
              <a:t>Palacio de los Marqueses de Chiloeches, construído en los siglos XVI y XVII. </a:t>
            </a:r>
          </a:p>
          <a:p>
            <a:pPr>
              <a:lnSpc>
                <a:spcPct val="80000"/>
              </a:lnSpc>
              <a:spcBef>
                <a:spcPct val="50000"/>
              </a:spcBef>
            </a:pPr>
            <a:r>
              <a:rPr lang="es-ES" sz="1600" b="1">
                <a:solidFill>
                  <a:schemeClr val="bg1"/>
                </a:solidFill>
                <a:latin typeface="Times New Roman" pitchFamily="18" charset="0"/>
                <a:cs typeface="Times New Roman" pitchFamily="18" charset="0"/>
              </a:rPr>
              <a:t>Presenta dos esbeltas torres con un cuerpo central que alberga un gran escudo</a:t>
            </a:r>
            <a:r>
              <a:rPr lang="es-ES" sz="1600">
                <a:solidFill>
                  <a:schemeClr val="accent1"/>
                </a:solidFill>
                <a:latin typeface="Times New Roman" pitchFamily="18" charset="0"/>
                <a:cs typeface="Times New Roman" pitchFamily="18" charset="0"/>
              </a:rPr>
              <a:t>.</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2000"/>
                                  </p:stCondLst>
                                  <p:childTnLst>
                                    <p:anim calcmode="lin" valueType="num">
                                      <p:cBhvr>
                                        <p:cTn id="6" dur="1000"/>
                                        <p:tgtEl>
                                          <p:spTgt spid="311299"/>
                                        </p:tgtEl>
                                        <p:attrNameLst>
                                          <p:attrName>ppt_w</p:attrName>
                                        </p:attrNameLst>
                                      </p:cBhvr>
                                      <p:tavLst>
                                        <p:tav tm="0">
                                          <p:val>
                                            <p:strVal val="ppt_w"/>
                                          </p:val>
                                        </p:tav>
                                        <p:tav tm="100000">
                                          <p:val>
                                            <p:strVal val="ppt_w*0.70"/>
                                          </p:val>
                                        </p:tav>
                                      </p:tavLst>
                                    </p:anim>
                                    <p:anim calcmode="lin" valueType="num">
                                      <p:cBhvr>
                                        <p:cTn id="7" dur="1000"/>
                                        <p:tgtEl>
                                          <p:spTgt spid="311299"/>
                                        </p:tgtEl>
                                        <p:attrNameLst>
                                          <p:attrName>ppt_h</p:attrName>
                                        </p:attrNameLst>
                                      </p:cBhvr>
                                      <p:tavLst>
                                        <p:tav tm="0">
                                          <p:val>
                                            <p:strVal val="ppt_h"/>
                                          </p:val>
                                        </p:tav>
                                        <p:tav tm="100000">
                                          <p:val>
                                            <p:strVal val="ppt_h"/>
                                          </p:val>
                                        </p:tav>
                                      </p:tavLst>
                                    </p:anim>
                                    <p:animEffect transition="out" filter="fade">
                                      <p:cBhvr>
                                        <p:cTn id="8" dur="1000"/>
                                        <p:tgtEl>
                                          <p:spTgt spid="311299"/>
                                        </p:tgtEl>
                                      </p:cBhvr>
                                    </p:animEffect>
                                    <p:set>
                                      <p:cBhvr>
                                        <p:cTn id="9" dur="1" fill="hold">
                                          <p:stCondLst>
                                            <p:cond delay="999"/>
                                          </p:stCondLst>
                                        </p:cTn>
                                        <p:tgtEl>
                                          <p:spTgt spid="31129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29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3346" name="Picture 5" descr="WDSC_4903"/>
          <p:cNvPicPr>
            <a:picLocks noChangeAspect="1" noChangeArrowheads="1"/>
          </p:cNvPicPr>
          <p:nvPr>
            <p:ph idx="4294967295"/>
          </p:nvPr>
        </p:nvPicPr>
        <p:blipFill>
          <a:blip r:embed="rId3"/>
          <a:srcRect/>
          <a:stretch>
            <a:fillRect/>
          </a:stretch>
        </p:blipFill>
        <p:spPr>
          <a:xfrm>
            <a:off x="0" y="0"/>
            <a:ext cx="9144000" cy="6080125"/>
          </a:xfrm>
          <a:noFill/>
        </p:spPr>
      </p:pic>
      <p:sp>
        <p:nvSpPr>
          <p:cNvPr id="313347" name="Text Box 7"/>
          <p:cNvSpPr txBox="1">
            <a:spLocks noChangeArrowheads="1"/>
          </p:cNvSpPr>
          <p:nvPr/>
        </p:nvSpPr>
        <p:spPr bwMode="auto">
          <a:xfrm>
            <a:off x="323850" y="6119813"/>
            <a:ext cx="8424863" cy="693737"/>
          </a:xfrm>
          <a:prstGeom prst="rect">
            <a:avLst/>
          </a:prstGeom>
          <a:noFill/>
          <a:ln w="9525">
            <a:noFill/>
            <a:miter lim="800000"/>
            <a:headEnd/>
            <a:tailEnd/>
          </a:ln>
        </p:spPr>
        <p:txBody>
          <a:bodyPr>
            <a:spAutoFit/>
          </a:bodyPr>
          <a:lstStyle/>
          <a:p>
            <a:pPr algn="ctr">
              <a:lnSpc>
                <a:spcPct val="80000"/>
              </a:lnSpc>
              <a:spcBef>
                <a:spcPct val="50000"/>
              </a:spcBef>
            </a:pPr>
            <a:r>
              <a:rPr lang="es-ES" sz="2000" b="1">
                <a:solidFill>
                  <a:srgbClr val="FFFF00"/>
                </a:solidFill>
              </a:rPr>
              <a:t>Espinosa de los Monteros</a:t>
            </a:r>
          </a:p>
          <a:p>
            <a:pPr algn="ctr">
              <a:lnSpc>
                <a:spcPct val="80000"/>
              </a:lnSpc>
              <a:spcBef>
                <a:spcPct val="50000"/>
              </a:spcBef>
            </a:pPr>
            <a:r>
              <a:rPr lang="es-ES" sz="1600" b="1">
                <a:solidFill>
                  <a:schemeClr val="bg1"/>
                </a:solidFill>
                <a:latin typeface="Times New Roman" pitchFamily="18" charset="0"/>
                <a:cs typeface="Times New Roman" pitchFamily="18" charset="0"/>
              </a:rPr>
              <a:t>detalle de la plaza del Ayuntamiento con la parroquia de Santa Cecilia.</a:t>
            </a:r>
            <a:r>
              <a:rPr lang="es-ES">
                <a:solidFill>
                  <a:srgbClr val="FFFF00"/>
                </a:solidFill>
                <a:latin typeface="Times New Roman" pitchFamily="18" charset="0"/>
                <a:cs typeface="Times New Roman" pitchFamily="18" charset="0"/>
              </a:rPr>
              <a:t>                      </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1000"/>
                                        <p:tgtEl>
                                          <p:spTgt spid="313347"/>
                                        </p:tgtEl>
                                        <p:attrNameLst>
                                          <p:attrName>ppt_w</p:attrName>
                                        </p:attrNameLst>
                                      </p:cBhvr>
                                      <p:tavLst>
                                        <p:tav tm="0">
                                          <p:val>
                                            <p:strVal val="ppt_w"/>
                                          </p:val>
                                        </p:tav>
                                        <p:tav tm="100000">
                                          <p:val>
                                            <p:strVal val="ppt_w*0.70"/>
                                          </p:val>
                                        </p:tav>
                                      </p:tavLst>
                                    </p:anim>
                                    <p:anim calcmode="lin" valueType="num">
                                      <p:cBhvr>
                                        <p:cTn id="7" dur="1000"/>
                                        <p:tgtEl>
                                          <p:spTgt spid="313347"/>
                                        </p:tgtEl>
                                        <p:attrNameLst>
                                          <p:attrName>ppt_h</p:attrName>
                                        </p:attrNameLst>
                                      </p:cBhvr>
                                      <p:tavLst>
                                        <p:tav tm="0">
                                          <p:val>
                                            <p:strVal val="ppt_h"/>
                                          </p:val>
                                        </p:tav>
                                        <p:tav tm="100000">
                                          <p:val>
                                            <p:strVal val="ppt_h"/>
                                          </p:val>
                                        </p:tav>
                                      </p:tavLst>
                                    </p:anim>
                                    <p:animEffect transition="out" filter="fade">
                                      <p:cBhvr>
                                        <p:cTn id="8" dur="1000"/>
                                        <p:tgtEl>
                                          <p:spTgt spid="313347"/>
                                        </p:tgtEl>
                                      </p:cBhvr>
                                    </p:animEffect>
                                    <p:set>
                                      <p:cBhvr>
                                        <p:cTn id="9" dur="1" fill="hold">
                                          <p:stCondLst>
                                            <p:cond delay="999"/>
                                          </p:stCondLst>
                                        </p:cTn>
                                        <p:tgtEl>
                                          <p:spTgt spid="3133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4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5394" name="Picture 5" descr="WDSC_4873"/>
          <p:cNvPicPr>
            <a:picLocks noChangeAspect="1" noChangeArrowheads="1"/>
          </p:cNvPicPr>
          <p:nvPr>
            <p:ph idx="4294967295"/>
          </p:nvPr>
        </p:nvPicPr>
        <p:blipFill>
          <a:blip r:embed="rId3">
            <a:lum bright="4000"/>
          </a:blip>
          <a:srcRect/>
          <a:stretch>
            <a:fillRect/>
          </a:stretch>
        </p:blipFill>
        <p:spPr>
          <a:xfrm>
            <a:off x="77788" y="0"/>
            <a:ext cx="4559300" cy="6858000"/>
          </a:xfrm>
          <a:noFill/>
          <a:ln/>
        </p:spPr>
      </p:pic>
      <p:sp>
        <p:nvSpPr>
          <p:cNvPr id="315395" name="Text Box 7"/>
          <p:cNvSpPr txBox="1">
            <a:spLocks noChangeArrowheads="1"/>
          </p:cNvSpPr>
          <p:nvPr/>
        </p:nvSpPr>
        <p:spPr bwMode="auto">
          <a:xfrm>
            <a:off x="5148263" y="765175"/>
            <a:ext cx="3744912" cy="4581525"/>
          </a:xfrm>
          <a:prstGeom prst="rect">
            <a:avLst/>
          </a:prstGeom>
          <a:noFill/>
          <a:ln w="9525">
            <a:noFill/>
            <a:miter lim="800000"/>
            <a:headEnd/>
            <a:tailEnd/>
          </a:ln>
        </p:spPr>
        <p:txBody>
          <a:bodyPr>
            <a:spAutoFit/>
          </a:bodyPr>
          <a:lstStyle/>
          <a:p>
            <a:pPr algn="ctr">
              <a:spcBef>
                <a:spcPct val="50000"/>
              </a:spcBef>
            </a:pPr>
            <a:r>
              <a:rPr lang="es-ES" sz="2000" b="1">
                <a:solidFill>
                  <a:srgbClr val="FFFF00"/>
                </a:solidFill>
                <a:latin typeface="Times New Roman" pitchFamily="18" charset="0"/>
                <a:cs typeface="Times New Roman" pitchFamily="18" charset="0"/>
              </a:rPr>
              <a:t>Medina de Pomar.</a:t>
            </a:r>
          </a:p>
          <a:p>
            <a:pPr>
              <a:lnSpc>
                <a:spcPct val="120000"/>
              </a:lnSpc>
              <a:spcBef>
                <a:spcPct val="70000"/>
              </a:spcBef>
              <a:spcAft>
                <a:spcPct val="30000"/>
              </a:spcAft>
            </a:pPr>
            <a:r>
              <a:rPr lang="es-ES_tradnl" sz="1600" b="1">
                <a:solidFill>
                  <a:schemeClr val="bg1"/>
                </a:solidFill>
                <a:latin typeface="Times New Roman" pitchFamily="18" charset="0"/>
                <a:cs typeface="Times New Roman" pitchFamily="18" charset="0"/>
              </a:rPr>
              <a:t>La ciudad se asienta sobre un pequeño cerro, en un lugar central de una gran llanura. </a:t>
            </a:r>
          </a:p>
          <a:p>
            <a:pPr>
              <a:lnSpc>
                <a:spcPct val="120000"/>
              </a:lnSpc>
              <a:spcBef>
                <a:spcPct val="70000"/>
              </a:spcBef>
              <a:spcAft>
                <a:spcPct val="30000"/>
              </a:spcAft>
            </a:pPr>
            <a:r>
              <a:rPr lang="es-ES_tradnl" sz="1600" b="1">
                <a:solidFill>
                  <a:schemeClr val="bg1"/>
                </a:solidFill>
                <a:latin typeface="Times New Roman" pitchFamily="18" charset="0"/>
                <a:cs typeface="Times New Roman" pitchFamily="18" charset="0"/>
              </a:rPr>
              <a:t>Dentro de ella destacan por su interés artístico su casco urbano formado por estrechas calles con casonas nobiliarias, rodeadas por las murallas, que conservan varias puertas medievales, </a:t>
            </a:r>
          </a:p>
          <a:p>
            <a:pPr>
              <a:lnSpc>
                <a:spcPct val="120000"/>
              </a:lnSpc>
              <a:spcBef>
                <a:spcPct val="70000"/>
              </a:spcBef>
              <a:spcAft>
                <a:spcPct val="30000"/>
              </a:spcAft>
            </a:pPr>
            <a:r>
              <a:rPr lang="es-ES_tradnl" sz="1600" b="1">
                <a:solidFill>
                  <a:schemeClr val="bg1"/>
                </a:solidFill>
                <a:latin typeface="Times New Roman" pitchFamily="18" charset="0"/>
                <a:cs typeface="Times New Roman" pitchFamily="18" charset="0"/>
              </a:rPr>
              <a:t>Aquí podemos ver la iglesia de Santa Cruz, con restos de construcción del siglo XII; pero lo principal data del siglo XIV.</a:t>
            </a:r>
            <a:endParaRPr lang="es-ES" sz="1600" b="1">
              <a:solidFill>
                <a:schemeClr val="bg1"/>
              </a:solidFill>
              <a:latin typeface="Times New Roman" pitchFamily="18" charset="0"/>
              <a:cs typeface="Times New Roman" pitchFamily="18" charset="0"/>
            </a:endParaRPr>
          </a:p>
        </p:txBody>
      </p:sp>
    </p:spTree>
  </p:cSld>
  <p:clrMapOvr>
    <a:masterClrMapping/>
  </p:clrMapOvr>
  <p:transition advClick="0" advTm="26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42" name="Picture 14" descr="WDSC_4892"/>
          <p:cNvPicPr>
            <a:picLocks noChangeAspect="1" noChangeArrowheads="1"/>
          </p:cNvPicPr>
          <p:nvPr>
            <p:ph idx="4294967295"/>
          </p:nvPr>
        </p:nvPicPr>
        <p:blipFill>
          <a:blip r:embed="rId3"/>
          <a:srcRect/>
          <a:stretch>
            <a:fillRect/>
          </a:stretch>
        </p:blipFill>
        <p:spPr>
          <a:xfrm>
            <a:off x="0" y="-171450"/>
            <a:ext cx="9144000" cy="6081713"/>
          </a:xfrm>
          <a:noFill/>
          <a:ln/>
        </p:spPr>
      </p:pic>
      <p:sp>
        <p:nvSpPr>
          <p:cNvPr id="317443" name="Text Box 16"/>
          <p:cNvSpPr txBox="1">
            <a:spLocks noChangeArrowheads="1"/>
          </p:cNvSpPr>
          <p:nvPr/>
        </p:nvSpPr>
        <p:spPr bwMode="auto">
          <a:xfrm>
            <a:off x="250825" y="5876925"/>
            <a:ext cx="8713788" cy="963613"/>
          </a:xfrm>
          <a:prstGeom prst="rect">
            <a:avLst/>
          </a:prstGeom>
          <a:noFill/>
          <a:ln w="9525">
            <a:noFill/>
            <a:miter lim="800000"/>
            <a:headEnd/>
            <a:tailEnd/>
          </a:ln>
        </p:spPr>
        <p:txBody>
          <a:bodyPr>
            <a:spAutoFit/>
          </a:bodyPr>
          <a:lstStyle/>
          <a:p>
            <a:pPr>
              <a:lnSpc>
                <a:spcPct val="110000"/>
              </a:lnSpc>
              <a:spcBef>
                <a:spcPct val="50000"/>
              </a:spcBef>
            </a:pPr>
            <a:r>
              <a:rPr lang="es-ES" sz="2000" b="1">
                <a:solidFill>
                  <a:srgbClr val="FFFF00"/>
                </a:solidFill>
              </a:rPr>
              <a:t>Alcázar de los Velasco</a:t>
            </a:r>
            <a:r>
              <a:rPr lang="es-ES" sz="2000">
                <a:solidFill>
                  <a:srgbClr val="FFFF00"/>
                </a:solidFill>
              </a:rPr>
              <a:t>. </a:t>
            </a:r>
            <a:r>
              <a:rPr lang="es-ES" sz="1600" b="1">
                <a:solidFill>
                  <a:schemeClr val="bg1"/>
                </a:solidFill>
              </a:rPr>
              <a:t>E</a:t>
            </a:r>
            <a:r>
              <a:rPr lang="es-ES_tradnl" sz="1600" b="1">
                <a:solidFill>
                  <a:schemeClr val="bg1"/>
                </a:solidFill>
              </a:rPr>
              <a:t>stá formado por dos grandes torres unidas por un cuerpo central y su carácter es totalmente defensivo debido a las almenas, grandes muros y escasos vanos.</a:t>
            </a:r>
            <a:r>
              <a:rPr lang="es-ES" sz="1600" b="1">
                <a:solidFill>
                  <a:schemeClr val="bg1"/>
                </a:solidFill>
              </a:rPr>
              <a:t> Hoy es la sede del Museo de las Merindades. </a:t>
            </a:r>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8000"/>
                                  </p:stCondLst>
                                  <p:childTnLst>
                                    <p:anim calcmode="lin" valueType="num">
                                      <p:cBhvr>
                                        <p:cTn id="6" dur="1000"/>
                                        <p:tgtEl>
                                          <p:spTgt spid="317443"/>
                                        </p:tgtEl>
                                        <p:attrNameLst>
                                          <p:attrName>ppt_w</p:attrName>
                                        </p:attrNameLst>
                                      </p:cBhvr>
                                      <p:tavLst>
                                        <p:tav tm="0">
                                          <p:val>
                                            <p:strVal val="ppt_w"/>
                                          </p:val>
                                        </p:tav>
                                        <p:tav tm="100000">
                                          <p:val>
                                            <p:strVal val="ppt_w*0.70"/>
                                          </p:val>
                                        </p:tav>
                                      </p:tavLst>
                                    </p:anim>
                                    <p:anim calcmode="lin" valueType="num">
                                      <p:cBhvr>
                                        <p:cTn id="7" dur="1000"/>
                                        <p:tgtEl>
                                          <p:spTgt spid="317443"/>
                                        </p:tgtEl>
                                        <p:attrNameLst>
                                          <p:attrName>ppt_h</p:attrName>
                                        </p:attrNameLst>
                                      </p:cBhvr>
                                      <p:tavLst>
                                        <p:tav tm="0">
                                          <p:val>
                                            <p:strVal val="ppt_h"/>
                                          </p:val>
                                        </p:tav>
                                        <p:tav tm="100000">
                                          <p:val>
                                            <p:strVal val="ppt_h"/>
                                          </p:val>
                                        </p:tav>
                                      </p:tavLst>
                                    </p:anim>
                                    <p:animEffect transition="out" filter="fade">
                                      <p:cBhvr>
                                        <p:cTn id="8" dur="1000"/>
                                        <p:tgtEl>
                                          <p:spTgt spid="317443"/>
                                        </p:tgtEl>
                                      </p:cBhvr>
                                    </p:animEffect>
                                    <p:set>
                                      <p:cBhvr>
                                        <p:cTn id="9" dur="1" fill="hold">
                                          <p:stCondLst>
                                            <p:cond delay="999"/>
                                          </p:stCondLst>
                                        </p:cTn>
                                        <p:tgtEl>
                                          <p:spTgt spid="3174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490" name="Picture 2" descr="Frias 1"/>
          <p:cNvPicPr>
            <a:picLocks noChangeAspect="1" noChangeArrowheads="1"/>
          </p:cNvPicPr>
          <p:nvPr/>
        </p:nvPicPr>
        <p:blipFill>
          <a:blip r:embed="rId3"/>
          <a:srcRect/>
          <a:stretch>
            <a:fillRect/>
          </a:stretch>
        </p:blipFill>
        <p:spPr bwMode="auto">
          <a:xfrm>
            <a:off x="0" y="0"/>
            <a:ext cx="9144000" cy="5910263"/>
          </a:xfrm>
          <a:prstGeom prst="rect">
            <a:avLst/>
          </a:prstGeom>
          <a:noFill/>
        </p:spPr>
      </p:pic>
      <p:sp>
        <p:nvSpPr>
          <p:cNvPr id="319491" name="Text Box 3"/>
          <p:cNvSpPr txBox="1">
            <a:spLocks noChangeArrowheads="1"/>
          </p:cNvSpPr>
          <p:nvPr/>
        </p:nvSpPr>
        <p:spPr bwMode="auto">
          <a:xfrm>
            <a:off x="3059113" y="6165850"/>
            <a:ext cx="3240087" cy="396875"/>
          </a:xfrm>
          <a:prstGeom prst="rect">
            <a:avLst/>
          </a:prstGeom>
          <a:noFill/>
          <a:ln w="9525">
            <a:noFill/>
            <a:miter lim="800000"/>
            <a:headEnd/>
            <a:tailEnd/>
          </a:ln>
          <a:effectLst/>
        </p:spPr>
        <p:txBody>
          <a:bodyPr>
            <a:spAutoFit/>
          </a:bodyPr>
          <a:lstStyle/>
          <a:p>
            <a:r>
              <a:rPr lang="es-ES" sz="2000" b="1">
                <a:solidFill>
                  <a:srgbClr val="FFFF00"/>
                </a:solidFill>
              </a:rPr>
              <a:t>Frías: </a:t>
            </a:r>
            <a:r>
              <a:rPr lang="es-ES" sz="1600" b="1">
                <a:solidFill>
                  <a:schemeClr val="bg1"/>
                </a:solidFill>
              </a:rPr>
              <a:t>castillo de los Velasco</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319491"/>
                                        </p:tgtEl>
                                        <p:attrNameLst>
                                          <p:attrName>ppt_w</p:attrName>
                                        </p:attrNameLst>
                                      </p:cBhvr>
                                      <p:tavLst>
                                        <p:tav tm="0">
                                          <p:val>
                                            <p:strVal val="ppt_w"/>
                                          </p:val>
                                        </p:tav>
                                        <p:tav tm="100000">
                                          <p:val>
                                            <p:strVal val="ppt_w*0.70"/>
                                          </p:val>
                                        </p:tav>
                                      </p:tavLst>
                                    </p:anim>
                                    <p:anim calcmode="lin" valueType="num">
                                      <p:cBhvr>
                                        <p:cTn id="7" dur="1000"/>
                                        <p:tgtEl>
                                          <p:spTgt spid="319491"/>
                                        </p:tgtEl>
                                        <p:attrNameLst>
                                          <p:attrName>ppt_h</p:attrName>
                                        </p:attrNameLst>
                                      </p:cBhvr>
                                      <p:tavLst>
                                        <p:tav tm="0">
                                          <p:val>
                                            <p:strVal val="ppt_h"/>
                                          </p:val>
                                        </p:tav>
                                        <p:tav tm="100000">
                                          <p:val>
                                            <p:strVal val="ppt_h"/>
                                          </p:val>
                                        </p:tav>
                                      </p:tavLst>
                                    </p:anim>
                                    <p:animEffect transition="out" filter="fade">
                                      <p:cBhvr>
                                        <p:cTn id="8" dur="1000"/>
                                        <p:tgtEl>
                                          <p:spTgt spid="319491"/>
                                        </p:tgtEl>
                                      </p:cBhvr>
                                    </p:animEffect>
                                    <p:set>
                                      <p:cBhvr>
                                        <p:cTn id="9" dur="1" fill="hold">
                                          <p:stCondLst>
                                            <p:cond delay="999"/>
                                          </p:stCondLst>
                                        </p:cTn>
                                        <p:tgtEl>
                                          <p:spTgt spid="31949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49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1538" name="Picture 5" descr="WDSC_4812"/>
          <p:cNvPicPr>
            <a:picLocks noChangeAspect="1" noChangeArrowheads="1"/>
          </p:cNvPicPr>
          <p:nvPr/>
        </p:nvPicPr>
        <p:blipFill>
          <a:blip r:embed="rId3">
            <a:lum bright="6000"/>
          </a:blip>
          <a:srcRect/>
          <a:stretch>
            <a:fillRect/>
          </a:stretch>
        </p:blipFill>
        <p:spPr bwMode="auto">
          <a:xfrm>
            <a:off x="0" y="0"/>
            <a:ext cx="9144000" cy="6080125"/>
          </a:xfrm>
          <a:prstGeom prst="rect">
            <a:avLst/>
          </a:prstGeom>
          <a:noFill/>
          <a:ln w="76200" cmpd="tri">
            <a:noFill/>
            <a:miter lim="800000"/>
            <a:headEnd/>
            <a:tailEnd/>
          </a:ln>
        </p:spPr>
      </p:pic>
      <p:sp>
        <p:nvSpPr>
          <p:cNvPr id="321539" name="Rectangle 3"/>
          <p:cNvSpPr>
            <a:spLocks noChangeArrowheads="1"/>
          </p:cNvSpPr>
          <p:nvPr/>
        </p:nvSpPr>
        <p:spPr bwMode="auto">
          <a:xfrm>
            <a:off x="900113" y="6165850"/>
            <a:ext cx="7677150" cy="366713"/>
          </a:xfrm>
          <a:prstGeom prst="rect">
            <a:avLst/>
          </a:prstGeom>
          <a:noFill/>
          <a:ln w="9525">
            <a:noFill/>
            <a:miter lim="800000"/>
            <a:headEnd/>
            <a:tailEnd/>
          </a:ln>
          <a:effectLst/>
        </p:spPr>
        <p:txBody>
          <a:bodyPr wrap="none">
            <a:spAutoFit/>
          </a:bodyPr>
          <a:lstStyle/>
          <a:p>
            <a:pPr>
              <a:spcBef>
                <a:spcPct val="50000"/>
              </a:spcBef>
            </a:pPr>
            <a:r>
              <a:rPr lang="es-ES" b="1">
                <a:solidFill>
                  <a:srgbClr val="FFFF00"/>
                </a:solidFill>
              </a:rPr>
              <a:t>Vista del entramado urbano de Frías desde el castillo de los Velasco.</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4500"/>
                                  </p:stCondLst>
                                  <p:childTnLst>
                                    <p:anim calcmode="lin" valueType="num">
                                      <p:cBhvr>
                                        <p:cTn id="6" dur="1000"/>
                                        <p:tgtEl>
                                          <p:spTgt spid="321539"/>
                                        </p:tgtEl>
                                        <p:attrNameLst>
                                          <p:attrName>ppt_w</p:attrName>
                                        </p:attrNameLst>
                                      </p:cBhvr>
                                      <p:tavLst>
                                        <p:tav tm="0">
                                          <p:val>
                                            <p:strVal val="ppt_w"/>
                                          </p:val>
                                        </p:tav>
                                        <p:tav tm="100000">
                                          <p:val>
                                            <p:strVal val="ppt_w*0.70"/>
                                          </p:val>
                                        </p:tav>
                                      </p:tavLst>
                                    </p:anim>
                                    <p:anim calcmode="lin" valueType="num">
                                      <p:cBhvr>
                                        <p:cTn id="7" dur="1000"/>
                                        <p:tgtEl>
                                          <p:spTgt spid="321539"/>
                                        </p:tgtEl>
                                        <p:attrNameLst>
                                          <p:attrName>ppt_h</p:attrName>
                                        </p:attrNameLst>
                                      </p:cBhvr>
                                      <p:tavLst>
                                        <p:tav tm="0">
                                          <p:val>
                                            <p:strVal val="ppt_h"/>
                                          </p:val>
                                        </p:tav>
                                        <p:tav tm="100000">
                                          <p:val>
                                            <p:strVal val="ppt_h"/>
                                          </p:val>
                                        </p:tav>
                                      </p:tavLst>
                                    </p:anim>
                                    <p:animEffect transition="out" filter="fade">
                                      <p:cBhvr>
                                        <p:cTn id="8" dur="1000"/>
                                        <p:tgtEl>
                                          <p:spTgt spid="321539"/>
                                        </p:tgtEl>
                                      </p:cBhvr>
                                    </p:animEffect>
                                    <p:set>
                                      <p:cBhvr>
                                        <p:cTn id="9" dur="1" fill="hold">
                                          <p:stCondLst>
                                            <p:cond delay="999"/>
                                          </p:stCondLst>
                                        </p:cTn>
                                        <p:tgtEl>
                                          <p:spTgt spid="3215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3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3586" name="Picture 2" descr="Frías 8"/>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323587" name="Text Box 3"/>
          <p:cNvSpPr txBox="1">
            <a:spLocks noChangeArrowheads="1"/>
          </p:cNvSpPr>
          <p:nvPr/>
        </p:nvSpPr>
        <p:spPr bwMode="auto">
          <a:xfrm>
            <a:off x="2987675" y="6308725"/>
            <a:ext cx="2663825" cy="396875"/>
          </a:xfrm>
          <a:prstGeom prst="rect">
            <a:avLst/>
          </a:prstGeom>
          <a:noFill/>
          <a:ln w="9525">
            <a:noFill/>
            <a:miter lim="800000"/>
            <a:headEnd/>
            <a:tailEnd/>
          </a:ln>
          <a:effectLst/>
        </p:spPr>
        <p:txBody>
          <a:bodyPr wrap="none">
            <a:spAutoFit/>
          </a:bodyPr>
          <a:lstStyle/>
          <a:p>
            <a:r>
              <a:rPr lang="es-ES" sz="2000" b="1">
                <a:solidFill>
                  <a:srgbClr val="FFFF00"/>
                </a:solidFill>
              </a:rPr>
              <a:t>Frías:  </a:t>
            </a:r>
            <a:r>
              <a:rPr lang="es-ES" sz="1600" b="1">
                <a:solidFill>
                  <a:schemeClr val="bg1"/>
                </a:solidFill>
              </a:rPr>
              <a:t>puente  medieval</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323587"/>
                                        </p:tgtEl>
                                        <p:attrNameLst>
                                          <p:attrName>ppt_w</p:attrName>
                                        </p:attrNameLst>
                                      </p:cBhvr>
                                      <p:tavLst>
                                        <p:tav tm="0">
                                          <p:val>
                                            <p:strVal val="ppt_w"/>
                                          </p:val>
                                        </p:tav>
                                        <p:tav tm="100000">
                                          <p:val>
                                            <p:strVal val="ppt_w*0.70"/>
                                          </p:val>
                                        </p:tav>
                                      </p:tavLst>
                                    </p:anim>
                                    <p:anim calcmode="lin" valueType="num">
                                      <p:cBhvr>
                                        <p:cTn id="7" dur="1000"/>
                                        <p:tgtEl>
                                          <p:spTgt spid="323587"/>
                                        </p:tgtEl>
                                        <p:attrNameLst>
                                          <p:attrName>ppt_h</p:attrName>
                                        </p:attrNameLst>
                                      </p:cBhvr>
                                      <p:tavLst>
                                        <p:tav tm="0">
                                          <p:val>
                                            <p:strVal val="ppt_h"/>
                                          </p:val>
                                        </p:tav>
                                        <p:tav tm="100000">
                                          <p:val>
                                            <p:strVal val="ppt_h"/>
                                          </p:val>
                                        </p:tav>
                                      </p:tavLst>
                                    </p:anim>
                                    <p:animEffect transition="out" filter="fade">
                                      <p:cBhvr>
                                        <p:cTn id="8" dur="1000"/>
                                        <p:tgtEl>
                                          <p:spTgt spid="323587"/>
                                        </p:tgtEl>
                                      </p:cBhvr>
                                    </p:animEffect>
                                    <p:set>
                                      <p:cBhvr>
                                        <p:cTn id="9" dur="1" fill="hold">
                                          <p:stCondLst>
                                            <p:cond delay="999"/>
                                          </p:stCondLst>
                                        </p:cTn>
                                        <p:tgtEl>
                                          <p:spTgt spid="3235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58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5634" name="Picture 13" descr="WPanorama-Imposible-claustro-Oña"/>
          <p:cNvPicPr>
            <a:picLocks noChangeAspect="1" noChangeArrowheads="1"/>
          </p:cNvPicPr>
          <p:nvPr>
            <p:ph idx="4294967295"/>
          </p:nvPr>
        </p:nvPicPr>
        <p:blipFill>
          <a:blip r:embed="rId3"/>
          <a:srcRect/>
          <a:stretch>
            <a:fillRect/>
          </a:stretch>
        </p:blipFill>
        <p:spPr>
          <a:xfrm>
            <a:off x="-396875" y="0"/>
            <a:ext cx="9540875" cy="5940425"/>
          </a:xfrm>
          <a:noFill/>
          <a:ln/>
        </p:spPr>
      </p:pic>
      <p:sp>
        <p:nvSpPr>
          <p:cNvPr id="325635" name="Text Box 15"/>
          <p:cNvSpPr txBox="1">
            <a:spLocks noChangeArrowheads="1"/>
          </p:cNvSpPr>
          <p:nvPr/>
        </p:nvSpPr>
        <p:spPr bwMode="auto">
          <a:xfrm>
            <a:off x="179388" y="6027738"/>
            <a:ext cx="8785225" cy="641350"/>
          </a:xfrm>
          <a:prstGeom prst="rect">
            <a:avLst/>
          </a:prstGeom>
          <a:noFill/>
          <a:ln w="9525">
            <a:noFill/>
            <a:miter lim="800000"/>
            <a:headEnd/>
            <a:tailEnd/>
          </a:ln>
        </p:spPr>
        <p:txBody>
          <a:bodyPr>
            <a:spAutoFit/>
          </a:bodyPr>
          <a:lstStyle/>
          <a:p>
            <a:pPr>
              <a:spcBef>
                <a:spcPct val="50000"/>
              </a:spcBef>
            </a:pPr>
            <a:r>
              <a:rPr lang="es-ES" b="1">
                <a:solidFill>
                  <a:srgbClr val="FFFF00"/>
                </a:solidFill>
              </a:rPr>
              <a:t>Oña:   </a:t>
            </a:r>
            <a:r>
              <a:rPr lang="es-ES" sz="1600" b="1">
                <a:solidFill>
                  <a:schemeClr val="bg1"/>
                </a:solidFill>
                <a:latin typeface="Times New Roman" pitchFamily="18" charset="0"/>
                <a:cs typeface="Times New Roman" pitchFamily="18" charset="0"/>
              </a:rPr>
              <a:t>extraño montaje fotográfico del claustro del</a:t>
            </a:r>
            <a:r>
              <a:rPr lang="es-ES" b="1">
                <a:solidFill>
                  <a:schemeClr val="bg1"/>
                </a:solidFill>
                <a:latin typeface="Times New Roman" pitchFamily="18" charset="0"/>
                <a:cs typeface="Times New Roman" pitchFamily="18" charset="0"/>
              </a:rPr>
              <a:t> </a:t>
            </a:r>
            <a:r>
              <a:rPr lang="es-ES" sz="2000" b="1">
                <a:solidFill>
                  <a:schemeClr val="bg1"/>
                </a:solidFill>
                <a:latin typeface="Times New Roman" pitchFamily="18" charset="0"/>
                <a:cs typeface="Times New Roman" pitchFamily="18" charset="0"/>
              </a:rPr>
              <a:t>monasterio de San Salvador</a:t>
            </a:r>
            <a:r>
              <a:rPr lang="es-ES" b="1">
                <a:solidFill>
                  <a:schemeClr val="bg1"/>
                </a:solidFill>
                <a:latin typeface="Times New Roman" pitchFamily="18" charset="0"/>
                <a:cs typeface="Times New Roman" pitchFamily="18" charset="0"/>
              </a:rPr>
              <a:t>, </a:t>
            </a:r>
            <a:r>
              <a:rPr lang="es-ES" sz="1600" b="1">
                <a:solidFill>
                  <a:schemeClr val="bg1"/>
                </a:solidFill>
                <a:latin typeface="Times New Roman" pitchFamily="18" charset="0"/>
                <a:cs typeface="Times New Roman" pitchFamily="18" charset="0"/>
              </a:rPr>
              <a:t>con vista a dos de los lados. </a:t>
            </a:r>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7000"/>
                                  </p:stCondLst>
                                  <p:childTnLst>
                                    <p:anim calcmode="lin" valueType="num">
                                      <p:cBhvr>
                                        <p:cTn id="6" dur="1000"/>
                                        <p:tgtEl>
                                          <p:spTgt spid="325635"/>
                                        </p:tgtEl>
                                        <p:attrNameLst>
                                          <p:attrName>ppt_w</p:attrName>
                                        </p:attrNameLst>
                                      </p:cBhvr>
                                      <p:tavLst>
                                        <p:tav tm="0">
                                          <p:val>
                                            <p:strVal val="ppt_w"/>
                                          </p:val>
                                        </p:tav>
                                        <p:tav tm="100000">
                                          <p:val>
                                            <p:strVal val="ppt_w*0.70"/>
                                          </p:val>
                                        </p:tav>
                                      </p:tavLst>
                                    </p:anim>
                                    <p:anim calcmode="lin" valueType="num">
                                      <p:cBhvr>
                                        <p:cTn id="7" dur="1000"/>
                                        <p:tgtEl>
                                          <p:spTgt spid="325635"/>
                                        </p:tgtEl>
                                        <p:attrNameLst>
                                          <p:attrName>ppt_h</p:attrName>
                                        </p:attrNameLst>
                                      </p:cBhvr>
                                      <p:tavLst>
                                        <p:tav tm="0">
                                          <p:val>
                                            <p:strVal val="ppt_h"/>
                                          </p:val>
                                        </p:tav>
                                        <p:tav tm="100000">
                                          <p:val>
                                            <p:strVal val="ppt_h"/>
                                          </p:val>
                                        </p:tav>
                                      </p:tavLst>
                                    </p:anim>
                                    <p:animEffect transition="out" filter="fade">
                                      <p:cBhvr>
                                        <p:cTn id="8" dur="1000"/>
                                        <p:tgtEl>
                                          <p:spTgt spid="325635"/>
                                        </p:tgtEl>
                                      </p:cBhvr>
                                    </p:animEffect>
                                    <p:set>
                                      <p:cBhvr>
                                        <p:cTn id="9" dur="1" fill="hold">
                                          <p:stCondLst>
                                            <p:cond delay="999"/>
                                          </p:stCondLst>
                                        </p:cTn>
                                        <p:tgtEl>
                                          <p:spTgt spid="3256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82" name="Picture 2" descr="Poza de la sal, San Cosme y San Damian"/>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27683" name="Text Box 3"/>
          <p:cNvSpPr txBox="1">
            <a:spLocks noChangeArrowheads="1"/>
          </p:cNvSpPr>
          <p:nvPr/>
        </p:nvSpPr>
        <p:spPr bwMode="auto">
          <a:xfrm>
            <a:off x="250825" y="6416675"/>
            <a:ext cx="5545138" cy="396875"/>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sz="2000" b="1">
                <a:solidFill>
                  <a:srgbClr val="FFFF00"/>
                </a:solidFill>
              </a:rPr>
              <a:t>Poza de la Sal - </a:t>
            </a:r>
            <a:r>
              <a:rPr lang="es-ES" sz="1600" b="1">
                <a:solidFill>
                  <a:schemeClr val="bg1"/>
                </a:solidFill>
              </a:rPr>
              <a:t>(San Cosme y San Damián)</a:t>
            </a:r>
            <a:endParaRPr lang="es-ES" sz="1600" b="1"/>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327683"/>
                                        </p:tgtEl>
                                        <p:attrNameLst>
                                          <p:attrName>ppt_w</p:attrName>
                                        </p:attrNameLst>
                                      </p:cBhvr>
                                      <p:tavLst>
                                        <p:tav tm="0">
                                          <p:val>
                                            <p:strVal val="ppt_w"/>
                                          </p:val>
                                        </p:tav>
                                        <p:tav tm="100000">
                                          <p:val>
                                            <p:strVal val="ppt_w*0.70"/>
                                          </p:val>
                                        </p:tav>
                                      </p:tavLst>
                                    </p:anim>
                                    <p:anim calcmode="lin" valueType="num">
                                      <p:cBhvr>
                                        <p:cTn id="7" dur="1000"/>
                                        <p:tgtEl>
                                          <p:spTgt spid="327683"/>
                                        </p:tgtEl>
                                        <p:attrNameLst>
                                          <p:attrName>ppt_h</p:attrName>
                                        </p:attrNameLst>
                                      </p:cBhvr>
                                      <p:tavLst>
                                        <p:tav tm="0">
                                          <p:val>
                                            <p:strVal val="ppt_h"/>
                                          </p:val>
                                        </p:tav>
                                        <p:tav tm="100000">
                                          <p:val>
                                            <p:strVal val="ppt_h"/>
                                          </p:val>
                                        </p:tav>
                                      </p:tavLst>
                                    </p:anim>
                                    <p:animEffect transition="out" filter="fade">
                                      <p:cBhvr>
                                        <p:cTn id="8" dur="1000"/>
                                        <p:tgtEl>
                                          <p:spTgt spid="327683"/>
                                        </p:tgtEl>
                                      </p:cBhvr>
                                    </p:animEffect>
                                    <p:set>
                                      <p:cBhvr>
                                        <p:cTn id="9" dur="1" fill="hold">
                                          <p:stCondLst>
                                            <p:cond delay="999"/>
                                          </p:stCondLst>
                                        </p:cTn>
                                        <p:tgtEl>
                                          <p:spTgt spid="3276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9730" name="Picture 5" descr="WDSC_4960"/>
          <p:cNvPicPr>
            <a:picLocks noChangeAspect="1" noChangeArrowheads="1"/>
          </p:cNvPicPr>
          <p:nvPr>
            <p:ph idx="4294967295"/>
          </p:nvPr>
        </p:nvPicPr>
        <p:blipFill>
          <a:blip r:embed="rId3"/>
          <a:srcRect/>
          <a:stretch>
            <a:fillRect/>
          </a:stretch>
        </p:blipFill>
        <p:spPr>
          <a:xfrm>
            <a:off x="0" y="0"/>
            <a:ext cx="9144000" cy="6080125"/>
          </a:xfrm>
          <a:noFill/>
          <a:ln/>
        </p:spPr>
      </p:pic>
      <p:sp>
        <p:nvSpPr>
          <p:cNvPr id="329731" name="Text Box 7"/>
          <p:cNvSpPr txBox="1">
            <a:spLocks noChangeArrowheads="1"/>
          </p:cNvSpPr>
          <p:nvPr/>
        </p:nvSpPr>
        <p:spPr bwMode="auto">
          <a:xfrm>
            <a:off x="0" y="5803900"/>
            <a:ext cx="9144000" cy="889000"/>
          </a:xfrm>
          <a:prstGeom prst="rect">
            <a:avLst/>
          </a:prstGeom>
          <a:noFill/>
          <a:ln w="9525">
            <a:noFill/>
            <a:miter lim="800000"/>
            <a:headEnd/>
            <a:tailEnd/>
          </a:ln>
        </p:spPr>
        <p:txBody>
          <a:bodyPr>
            <a:spAutoFit/>
          </a:bodyPr>
          <a:lstStyle/>
          <a:p>
            <a:pPr algn="ctr">
              <a:lnSpc>
                <a:spcPct val="75000"/>
              </a:lnSpc>
              <a:spcBef>
                <a:spcPct val="50000"/>
              </a:spcBef>
            </a:pPr>
            <a:r>
              <a:rPr lang="es-ES" sz="1600" b="1">
                <a:solidFill>
                  <a:srgbClr val="FFFF00"/>
                </a:solidFill>
                <a:cs typeface="Times New Roman" pitchFamily="18" charset="0"/>
              </a:rPr>
              <a:t>Poza de la Sal.</a:t>
            </a:r>
          </a:p>
          <a:p>
            <a:pPr algn="ctr">
              <a:lnSpc>
                <a:spcPct val="75000"/>
              </a:lnSpc>
              <a:spcBef>
                <a:spcPct val="50000"/>
              </a:spcBef>
            </a:pPr>
            <a:r>
              <a:rPr lang="es-ES" sz="1600">
                <a:solidFill>
                  <a:srgbClr val="FFFF00"/>
                </a:solidFill>
                <a:latin typeface="Times New Roman" pitchFamily="18" charset="0"/>
                <a:cs typeface="Times New Roman" pitchFamily="18" charset="0"/>
              </a:rPr>
              <a:t> </a:t>
            </a:r>
            <a:r>
              <a:rPr lang="es-ES" sz="1600" b="1">
                <a:solidFill>
                  <a:schemeClr val="bg1"/>
                </a:solidFill>
                <a:cs typeface="Times New Roman" pitchFamily="18" charset="0"/>
              </a:rPr>
              <a:t>Pueblo donde se explotan </a:t>
            </a:r>
            <a:r>
              <a:rPr lang="es-ES" sz="1600" b="1">
                <a:solidFill>
                  <a:schemeClr val="bg1"/>
                </a:solidFill>
              </a:rPr>
              <a:t>unas salinas</a:t>
            </a:r>
            <a:r>
              <a:rPr lang="es-ES" sz="1600" b="1">
                <a:solidFill>
                  <a:schemeClr val="bg1"/>
                </a:solidFill>
                <a:cs typeface="Times New Roman" pitchFamily="18" charset="0"/>
              </a:rPr>
              <a:t> desde los romanos. </a:t>
            </a:r>
          </a:p>
          <a:p>
            <a:pPr algn="ctr">
              <a:lnSpc>
                <a:spcPct val="75000"/>
              </a:lnSpc>
              <a:spcBef>
                <a:spcPct val="50000"/>
              </a:spcBef>
            </a:pPr>
            <a:r>
              <a:rPr lang="es-ES" sz="1600" b="1">
                <a:solidFill>
                  <a:schemeClr val="bg1"/>
                </a:solidFill>
                <a:cs typeface="Times New Roman" pitchFamily="18" charset="0"/>
              </a:rPr>
              <a:t>Conserva un interesante trazado urbano con casas medievales.</a:t>
            </a:r>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7000"/>
                                  </p:stCondLst>
                                  <p:childTnLst>
                                    <p:anim calcmode="lin" valueType="num">
                                      <p:cBhvr>
                                        <p:cTn id="6" dur="1000"/>
                                        <p:tgtEl>
                                          <p:spTgt spid="329731"/>
                                        </p:tgtEl>
                                        <p:attrNameLst>
                                          <p:attrName>ppt_w</p:attrName>
                                        </p:attrNameLst>
                                      </p:cBhvr>
                                      <p:tavLst>
                                        <p:tav tm="0">
                                          <p:val>
                                            <p:strVal val="ppt_w"/>
                                          </p:val>
                                        </p:tav>
                                        <p:tav tm="100000">
                                          <p:val>
                                            <p:strVal val="ppt_w*0.70"/>
                                          </p:val>
                                        </p:tav>
                                      </p:tavLst>
                                    </p:anim>
                                    <p:anim calcmode="lin" valueType="num">
                                      <p:cBhvr>
                                        <p:cTn id="7" dur="1000"/>
                                        <p:tgtEl>
                                          <p:spTgt spid="329731"/>
                                        </p:tgtEl>
                                        <p:attrNameLst>
                                          <p:attrName>ppt_h</p:attrName>
                                        </p:attrNameLst>
                                      </p:cBhvr>
                                      <p:tavLst>
                                        <p:tav tm="0">
                                          <p:val>
                                            <p:strVal val="ppt_h"/>
                                          </p:val>
                                        </p:tav>
                                        <p:tav tm="100000">
                                          <p:val>
                                            <p:strVal val="ppt_h"/>
                                          </p:val>
                                        </p:tav>
                                      </p:tavLst>
                                    </p:anim>
                                    <p:animEffect transition="out" filter="fade">
                                      <p:cBhvr>
                                        <p:cTn id="8" dur="1000"/>
                                        <p:tgtEl>
                                          <p:spTgt spid="329731"/>
                                        </p:tgtEl>
                                      </p:cBhvr>
                                    </p:animEffect>
                                    <p:set>
                                      <p:cBhvr>
                                        <p:cTn id="9" dur="1" fill="hold">
                                          <p:stCondLst>
                                            <p:cond delay="999"/>
                                          </p:stCondLst>
                                        </p:cTn>
                                        <p:tgtEl>
                                          <p:spTgt spid="3297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1778" name="Picture 2" descr="Poza 13"/>
          <p:cNvPicPr>
            <a:picLocks noChangeAspect="1" noChangeArrowheads="1"/>
          </p:cNvPicPr>
          <p:nvPr/>
        </p:nvPicPr>
        <p:blipFill>
          <a:blip r:embed="rId3"/>
          <a:srcRect/>
          <a:stretch>
            <a:fillRect/>
          </a:stretch>
        </p:blipFill>
        <p:spPr bwMode="auto">
          <a:xfrm>
            <a:off x="0" y="0"/>
            <a:ext cx="9144000" cy="6122988"/>
          </a:xfrm>
          <a:prstGeom prst="rect">
            <a:avLst/>
          </a:prstGeom>
          <a:noFill/>
        </p:spPr>
      </p:pic>
      <p:sp>
        <p:nvSpPr>
          <p:cNvPr id="331779" name="Text Box 3"/>
          <p:cNvSpPr txBox="1">
            <a:spLocks noChangeArrowheads="1"/>
          </p:cNvSpPr>
          <p:nvPr/>
        </p:nvSpPr>
        <p:spPr bwMode="auto">
          <a:xfrm>
            <a:off x="2627313" y="6237288"/>
            <a:ext cx="3336925" cy="396875"/>
          </a:xfrm>
          <a:prstGeom prst="rect">
            <a:avLst/>
          </a:prstGeom>
          <a:noFill/>
          <a:ln w="9525">
            <a:noFill/>
            <a:miter lim="800000"/>
            <a:headEnd/>
            <a:tailEnd/>
          </a:ln>
          <a:effectLst/>
        </p:spPr>
        <p:txBody>
          <a:bodyPr wrap="none">
            <a:spAutoFit/>
          </a:bodyPr>
          <a:lstStyle/>
          <a:p>
            <a:r>
              <a:rPr lang="es-ES" sz="2000" b="1">
                <a:solidFill>
                  <a:srgbClr val="FFFF00"/>
                </a:solidFill>
              </a:rPr>
              <a:t>Poza  de  la  Sal: </a:t>
            </a:r>
            <a:r>
              <a:rPr lang="es-ES" sz="1600" b="1">
                <a:solidFill>
                  <a:schemeClr val="bg1"/>
                </a:solidFill>
              </a:rPr>
              <a:t>casa  típica</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000"/>
                                  </p:stCondLst>
                                  <p:childTnLst>
                                    <p:anim calcmode="lin" valueType="num">
                                      <p:cBhvr>
                                        <p:cTn id="6" dur="1000"/>
                                        <p:tgtEl>
                                          <p:spTgt spid="331779"/>
                                        </p:tgtEl>
                                        <p:attrNameLst>
                                          <p:attrName>ppt_w</p:attrName>
                                        </p:attrNameLst>
                                      </p:cBhvr>
                                      <p:tavLst>
                                        <p:tav tm="0">
                                          <p:val>
                                            <p:strVal val="ppt_w"/>
                                          </p:val>
                                        </p:tav>
                                        <p:tav tm="100000">
                                          <p:val>
                                            <p:strVal val="ppt_w*0.70"/>
                                          </p:val>
                                        </p:tav>
                                      </p:tavLst>
                                    </p:anim>
                                    <p:anim calcmode="lin" valueType="num">
                                      <p:cBhvr>
                                        <p:cTn id="7" dur="1000"/>
                                        <p:tgtEl>
                                          <p:spTgt spid="331779"/>
                                        </p:tgtEl>
                                        <p:attrNameLst>
                                          <p:attrName>ppt_h</p:attrName>
                                        </p:attrNameLst>
                                      </p:cBhvr>
                                      <p:tavLst>
                                        <p:tav tm="0">
                                          <p:val>
                                            <p:strVal val="ppt_h"/>
                                          </p:val>
                                        </p:tav>
                                        <p:tav tm="100000">
                                          <p:val>
                                            <p:strVal val="ppt_h"/>
                                          </p:val>
                                        </p:tav>
                                      </p:tavLst>
                                    </p:anim>
                                    <p:animEffect transition="out" filter="fade">
                                      <p:cBhvr>
                                        <p:cTn id="8" dur="1000"/>
                                        <p:tgtEl>
                                          <p:spTgt spid="331779"/>
                                        </p:tgtEl>
                                      </p:cBhvr>
                                    </p:animEffect>
                                    <p:set>
                                      <p:cBhvr>
                                        <p:cTn id="9" dur="1" fill="hold">
                                          <p:stCondLst>
                                            <p:cond delay="999"/>
                                          </p:stCondLst>
                                        </p:cTn>
                                        <p:tgtEl>
                                          <p:spTgt spid="3317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3826" name="Picture 2" descr="Poza 8"/>
          <p:cNvPicPr>
            <a:picLocks noChangeAspect="1" noChangeArrowheads="1"/>
          </p:cNvPicPr>
          <p:nvPr/>
        </p:nvPicPr>
        <p:blipFill>
          <a:blip r:embed="rId3"/>
          <a:srcRect/>
          <a:stretch>
            <a:fillRect/>
          </a:stretch>
        </p:blipFill>
        <p:spPr bwMode="auto">
          <a:xfrm>
            <a:off x="0" y="0"/>
            <a:ext cx="9144000" cy="5907088"/>
          </a:xfrm>
          <a:prstGeom prst="rect">
            <a:avLst/>
          </a:prstGeom>
          <a:noFill/>
        </p:spPr>
      </p:pic>
      <p:sp>
        <p:nvSpPr>
          <p:cNvPr id="333827" name="Text Box 3"/>
          <p:cNvSpPr txBox="1">
            <a:spLocks noChangeArrowheads="1"/>
          </p:cNvSpPr>
          <p:nvPr/>
        </p:nvSpPr>
        <p:spPr bwMode="auto">
          <a:xfrm>
            <a:off x="2411413" y="6092825"/>
            <a:ext cx="3541712" cy="396875"/>
          </a:xfrm>
          <a:prstGeom prst="rect">
            <a:avLst/>
          </a:prstGeom>
          <a:noFill/>
          <a:ln w="9525">
            <a:noFill/>
            <a:miter lim="800000"/>
            <a:headEnd/>
            <a:tailEnd/>
          </a:ln>
          <a:effectLst/>
        </p:spPr>
        <p:txBody>
          <a:bodyPr wrap="none">
            <a:spAutoFit/>
          </a:bodyPr>
          <a:lstStyle/>
          <a:p>
            <a:r>
              <a:rPr lang="es-ES" sz="2000" b="1">
                <a:solidFill>
                  <a:srgbClr val="FFFF00"/>
                </a:solidFill>
              </a:rPr>
              <a:t>Poza  de  la  Sal:  </a:t>
            </a:r>
            <a:r>
              <a:rPr lang="es-ES" sz="1600" b="1">
                <a:solidFill>
                  <a:schemeClr val="bg1"/>
                </a:solidFill>
              </a:rPr>
              <a:t>Plaza  Mayor</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000"/>
                                  </p:stCondLst>
                                  <p:childTnLst>
                                    <p:anim calcmode="lin" valueType="num">
                                      <p:cBhvr>
                                        <p:cTn id="6" dur="1000"/>
                                        <p:tgtEl>
                                          <p:spTgt spid="333827"/>
                                        </p:tgtEl>
                                        <p:attrNameLst>
                                          <p:attrName>ppt_w</p:attrName>
                                        </p:attrNameLst>
                                      </p:cBhvr>
                                      <p:tavLst>
                                        <p:tav tm="0">
                                          <p:val>
                                            <p:strVal val="ppt_w"/>
                                          </p:val>
                                        </p:tav>
                                        <p:tav tm="100000">
                                          <p:val>
                                            <p:strVal val="ppt_w*0.70"/>
                                          </p:val>
                                        </p:tav>
                                      </p:tavLst>
                                    </p:anim>
                                    <p:anim calcmode="lin" valueType="num">
                                      <p:cBhvr>
                                        <p:cTn id="7" dur="1000"/>
                                        <p:tgtEl>
                                          <p:spTgt spid="333827"/>
                                        </p:tgtEl>
                                        <p:attrNameLst>
                                          <p:attrName>ppt_h</p:attrName>
                                        </p:attrNameLst>
                                      </p:cBhvr>
                                      <p:tavLst>
                                        <p:tav tm="0">
                                          <p:val>
                                            <p:strVal val="ppt_h"/>
                                          </p:val>
                                        </p:tav>
                                        <p:tav tm="100000">
                                          <p:val>
                                            <p:strVal val="ppt_h"/>
                                          </p:val>
                                        </p:tav>
                                      </p:tavLst>
                                    </p:anim>
                                    <p:animEffect transition="out" filter="fade">
                                      <p:cBhvr>
                                        <p:cTn id="8" dur="1000"/>
                                        <p:tgtEl>
                                          <p:spTgt spid="333827"/>
                                        </p:tgtEl>
                                      </p:cBhvr>
                                    </p:animEffect>
                                    <p:set>
                                      <p:cBhvr>
                                        <p:cTn id="9" dur="1" fill="hold">
                                          <p:stCondLst>
                                            <p:cond delay="999"/>
                                          </p:stCondLst>
                                        </p:cTn>
                                        <p:tgtEl>
                                          <p:spTgt spid="3338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5874" name="Picture 2" descr="Pancorbo, iglesia de Santiago"/>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35875" name="Text Box 3"/>
          <p:cNvSpPr txBox="1">
            <a:spLocks noChangeArrowheads="1"/>
          </p:cNvSpPr>
          <p:nvPr/>
        </p:nvSpPr>
        <p:spPr bwMode="auto">
          <a:xfrm>
            <a:off x="1547813" y="5949950"/>
            <a:ext cx="4103687" cy="396875"/>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sz="2000" b="1">
                <a:solidFill>
                  <a:srgbClr val="FFFF00"/>
                </a:solidFill>
              </a:rPr>
              <a:t>Pancorbo - </a:t>
            </a:r>
            <a:r>
              <a:rPr lang="es-ES" sz="1600" b="1">
                <a:solidFill>
                  <a:schemeClr val="bg1"/>
                </a:solidFill>
              </a:rPr>
              <a:t>iglesia de Santiago</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000"/>
                                  </p:stCondLst>
                                  <p:childTnLst>
                                    <p:anim calcmode="lin" valueType="num">
                                      <p:cBhvr>
                                        <p:cTn id="6" dur="1000"/>
                                        <p:tgtEl>
                                          <p:spTgt spid="335875"/>
                                        </p:tgtEl>
                                        <p:attrNameLst>
                                          <p:attrName>ppt_w</p:attrName>
                                        </p:attrNameLst>
                                      </p:cBhvr>
                                      <p:tavLst>
                                        <p:tav tm="0">
                                          <p:val>
                                            <p:strVal val="ppt_w"/>
                                          </p:val>
                                        </p:tav>
                                        <p:tav tm="100000">
                                          <p:val>
                                            <p:strVal val="ppt_w*0.70"/>
                                          </p:val>
                                        </p:tav>
                                      </p:tavLst>
                                    </p:anim>
                                    <p:anim calcmode="lin" valueType="num">
                                      <p:cBhvr>
                                        <p:cTn id="7" dur="1000"/>
                                        <p:tgtEl>
                                          <p:spTgt spid="335875"/>
                                        </p:tgtEl>
                                        <p:attrNameLst>
                                          <p:attrName>ppt_h</p:attrName>
                                        </p:attrNameLst>
                                      </p:cBhvr>
                                      <p:tavLst>
                                        <p:tav tm="0">
                                          <p:val>
                                            <p:strVal val="ppt_h"/>
                                          </p:val>
                                        </p:tav>
                                        <p:tav tm="100000">
                                          <p:val>
                                            <p:strVal val="ppt_h"/>
                                          </p:val>
                                        </p:tav>
                                      </p:tavLst>
                                    </p:anim>
                                    <p:animEffect transition="out" filter="fade">
                                      <p:cBhvr>
                                        <p:cTn id="8" dur="1000"/>
                                        <p:tgtEl>
                                          <p:spTgt spid="335875"/>
                                        </p:tgtEl>
                                      </p:cBhvr>
                                    </p:animEffect>
                                    <p:set>
                                      <p:cBhvr>
                                        <p:cTn id="9" dur="1" fill="hold">
                                          <p:stCondLst>
                                            <p:cond delay="999"/>
                                          </p:stCondLst>
                                        </p:cTn>
                                        <p:tgtEl>
                                          <p:spTgt spid="3358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0" y="44450"/>
            <a:ext cx="9144000" cy="6858000"/>
            <a:chOff x="0" y="28"/>
            <a:chExt cx="5760" cy="4320"/>
          </a:xfrm>
        </p:grpSpPr>
        <p:pic>
          <p:nvPicPr>
            <p:cNvPr id="337922" name="Picture 2" descr="7e52231e245ebdc1cf5e9bc176161a5a"/>
            <p:cNvPicPr>
              <a:picLocks noChangeAspect="1" noChangeArrowheads="1"/>
            </p:cNvPicPr>
            <p:nvPr/>
          </p:nvPicPr>
          <p:blipFill>
            <a:blip r:embed="rId3"/>
            <a:srcRect/>
            <a:stretch>
              <a:fillRect/>
            </a:stretch>
          </p:blipFill>
          <p:spPr bwMode="auto">
            <a:xfrm>
              <a:off x="0" y="28"/>
              <a:ext cx="5760" cy="4320"/>
            </a:xfrm>
            <a:prstGeom prst="rect">
              <a:avLst/>
            </a:prstGeom>
            <a:noFill/>
          </p:spPr>
        </p:pic>
        <p:sp>
          <p:nvSpPr>
            <p:cNvPr id="337925" name="Text Box 5"/>
            <p:cNvSpPr txBox="1">
              <a:spLocks noChangeArrowheads="1"/>
            </p:cNvSpPr>
            <p:nvPr/>
          </p:nvSpPr>
          <p:spPr bwMode="auto">
            <a:xfrm>
              <a:off x="1655" y="4070"/>
              <a:ext cx="2359" cy="250"/>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sz="2000" b="1">
                  <a:solidFill>
                    <a:srgbClr val="FFFF00"/>
                  </a:solidFill>
                </a:rPr>
                <a:t>Briviesca – </a:t>
              </a:r>
              <a:r>
                <a:rPr lang="es-ES" sz="1600" b="1">
                  <a:solidFill>
                    <a:schemeClr val="bg1"/>
                  </a:solidFill>
                </a:rPr>
                <a:t>iglesia de San Martín</a:t>
              </a:r>
            </a:p>
          </p:txBody>
        </p:sp>
      </p:grpSp>
      <p:grpSp>
        <p:nvGrpSpPr>
          <p:cNvPr id="3" name="Group 10"/>
          <p:cNvGrpSpPr>
            <a:grpSpLocks/>
          </p:cNvGrpSpPr>
          <p:nvPr/>
        </p:nvGrpSpPr>
        <p:grpSpPr bwMode="auto">
          <a:xfrm>
            <a:off x="-973138" y="44450"/>
            <a:ext cx="10333038" cy="6867525"/>
            <a:chOff x="-749" y="0"/>
            <a:chExt cx="6509" cy="4326"/>
          </a:xfrm>
        </p:grpSpPr>
        <p:pic>
          <p:nvPicPr>
            <p:cNvPr id="337928" name="Picture 13" descr="WDSC_4970"/>
            <p:cNvPicPr>
              <a:picLocks noChangeAspect="1" noChangeArrowheads="1"/>
            </p:cNvPicPr>
            <p:nvPr/>
          </p:nvPicPr>
          <p:blipFill>
            <a:blip r:embed="rId4"/>
            <a:srcRect/>
            <a:stretch>
              <a:fillRect/>
            </a:stretch>
          </p:blipFill>
          <p:spPr bwMode="auto">
            <a:xfrm>
              <a:off x="-749" y="0"/>
              <a:ext cx="6509" cy="4326"/>
            </a:xfrm>
            <a:prstGeom prst="rect">
              <a:avLst/>
            </a:prstGeom>
            <a:noFill/>
            <a:ln w="76200" cmpd="tri">
              <a:noFill/>
              <a:miter lim="800000"/>
              <a:headEnd/>
              <a:tailEnd/>
            </a:ln>
            <a:effectLst/>
          </p:spPr>
        </p:pic>
        <p:sp>
          <p:nvSpPr>
            <p:cNvPr id="337929" name="Rectangle 9"/>
            <p:cNvSpPr>
              <a:spLocks noChangeArrowheads="1"/>
            </p:cNvSpPr>
            <p:nvPr/>
          </p:nvSpPr>
          <p:spPr bwMode="auto">
            <a:xfrm>
              <a:off x="793" y="3612"/>
              <a:ext cx="4370" cy="558"/>
            </a:xfrm>
            <a:prstGeom prst="rect">
              <a:avLst/>
            </a:prstGeom>
            <a:noFill/>
            <a:ln w="9525">
              <a:noFill/>
              <a:miter lim="800000"/>
              <a:headEnd/>
              <a:tailEnd/>
            </a:ln>
            <a:effectLst/>
          </p:spPr>
          <p:txBody>
            <a:bodyPr wrap="none">
              <a:spAutoFit/>
            </a:bodyPr>
            <a:lstStyle/>
            <a:p>
              <a:r>
                <a:rPr lang="es-ES" sz="2000" b="1">
                  <a:solidFill>
                    <a:srgbClr val="FFFF00"/>
                  </a:solidFill>
                </a:rPr>
                <a:t>Briviesca.</a:t>
              </a:r>
              <a:r>
                <a:rPr lang="es-ES">
                  <a:solidFill>
                    <a:schemeClr val="accent1"/>
                  </a:solidFill>
                </a:rPr>
                <a:t> </a:t>
              </a:r>
              <a:r>
                <a:rPr lang="es-ES" sz="1600" b="1">
                  <a:solidFill>
                    <a:schemeClr val="bg1"/>
                  </a:solidFill>
                </a:rPr>
                <a:t>Ya fuera de las Merindades, pues pertenece a la Bureba, </a:t>
              </a:r>
            </a:p>
            <a:p>
              <a:r>
                <a:rPr lang="es-ES" sz="1600" b="1">
                  <a:solidFill>
                    <a:schemeClr val="bg1"/>
                  </a:solidFill>
                </a:rPr>
                <a:t>nos encontramos con esta interesante iglesia dedicada a San Martín </a:t>
              </a:r>
            </a:p>
            <a:p>
              <a:r>
                <a:rPr lang="es-ES" sz="1600" b="1">
                  <a:solidFill>
                    <a:schemeClr val="bg1"/>
                  </a:solidFill>
                </a:rPr>
                <a:t>con este retablo en su interior.</a:t>
              </a:r>
            </a:p>
          </p:txBody>
        </p:sp>
      </p:gr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4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0994" name="Picture 2" descr="Monasterio de Rodilla"/>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340995" name="Text Box 3"/>
          <p:cNvSpPr txBox="1">
            <a:spLocks noChangeArrowheads="1"/>
          </p:cNvSpPr>
          <p:nvPr/>
        </p:nvSpPr>
        <p:spPr bwMode="auto">
          <a:xfrm>
            <a:off x="1331913" y="6237288"/>
            <a:ext cx="6745287" cy="396875"/>
          </a:xfrm>
          <a:prstGeom prst="rect">
            <a:avLst/>
          </a:prstGeom>
          <a:noFill/>
          <a:ln w="9525">
            <a:noFill/>
            <a:miter lim="800000"/>
            <a:headEnd/>
            <a:tailEnd/>
          </a:ln>
          <a:effectLst/>
        </p:spPr>
        <p:txBody>
          <a:bodyPr wrap="none">
            <a:spAutoFit/>
          </a:bodyPr>
          <a:lstStyle/>
          <a:p>
            <a:r>
              <a:rPr lang="es-ES" sz="2000" b="1">
                <a:solidFill>
                  <a:srgbClr val="FFFF00"/>
                </a:solidFill>
              </a:rPr>
              <a:t>Monasterio  de  Rodilla: </a:t>
            </a:r>
            <a:r>
              <a:rPr lang="es-ES" sz="1600" b="1">
                <a:solidFill>
                  <a:schemeClr val="bg1"/>
                </a:solidFill>
              </a:rPr>
              <a:t>ermita  de  Nuestra  Señora  del  Valle</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4000"/>
                                  </p:stCondLst>
                                  <p:childTnLst>
                                    <p:anim calcmode="lin" valueType="num">
                                      <p:cBhvr>
                                        <p:cTn id="6" dur="1000"/>
                                        <p:tgtEl>
                                          <p:spTgt spid="340995"/>
                                        </p:tgtEl>
                                        <p:attrNameLst>
                                          <p:attrName>ppt_w</p:attrName>
                                        </p:attrNameLst>
                                      </p:cBhvr>
                                      <p:tavLst>
                                        <p:tav tm="0">
                                          <p:val>
                                            <p:strVal val="ppt_w"/>
                                          </p:val>
                                        </p:tav>
                                        <p:tav tm="100000">
                                          <p:val>
                                            <p:strVal val="ppt_w*0.70"/>
                                          </p:val>
                                        </p:tav>
                                      </p:tavLst>
                                    </p:anim>
                                    <p:anim calcmode="lin" valueType="num">
                                      <p:cBhvr>
                                        <p:cTn id="7" dur="1000"/>
                                        <p:tgtEl>
                                          <p:spTgt spid="340995"/>
                                        </p:tgtEl>
                                        <p:attrNameLst>
                                          <p:attrName>ppt_h</p:attrName>
                                        </p:attrNameLst>
                                      </p:cBhvr>
                                      <p:tavLst>
                                        <p:tav tm="0">
                                          <p:val>
                                            <p:strVal val="ppt_h"/>
                                          </p:val>
                                        </p:tav>
                                        <p:tav tm="100000">
                                          <p:val>
                                            <p:strVal val="ppt_h"/>
                                          </p:val>
                                        </p:tav>
                                      </p:tavLst>
                                    </p:anim>
                                    <p:animEffect transition="out" filter="fade">
                                      <p:cBhvr>
                                        <p:cTn id="8" dur="1000"/>
                                        <p:tgtEl>
                                          <p:spTgt spid="340995"/>
                                        </p:tgtEl>
                                      </p:cBhvr>
                                    </p:animEffect>
                                    <p:set>
                                      <p:cBhvr>
                                        <p:cTn id="9" dur="1" fill="hold">
                                          <p:stCondLst>
                                            <p:cond delay="999"/>
                                          </p:stCondLst>
                                        </p:cTn>
                                        <p:tgtEl>
                                          <p:spTgt spid="34099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99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3042" name="Picture 2" descr="Jaramillo 1"/>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343043" name="Text Box 3"/>
          <p:cNvSpPr txBox="1">
            <a:spLocks noChangeArrowheads="1"/>
          </p:cNvSpPr>
          <p:nvPr/>
        </p:nvSpPr>
        <p:spPr bwMode="auto">
          <a:xfrm>
            <a:off x="684213" y="6237288"/>
            <a:ext cx="8459787" cy="396875"/>
          </a:xfrm>
          <a:prstGeom prst="rect">
            <a:avLst/>
          </a:prstGeom>
          <a:noFill/>
          <a:ln w="9525">
            <a:noFill/>
            <a:miter lim="800000"/>
            <a:headEnd/>
            <a:tailEnd/>
          </a:ln>
          <a:effectLst/>
        </p:spPr>
        <p:txBody>
          <a:bodyPr>
            <a:spAutoFit/>
          </a:bodyPr>
          <a:lstStyle/>
          <a:p>
            <a:r>
              <a:rPr lang="es-ES" sz="2000" b="1">
                <a:solidFill>
                  <a:srgbClr val="FFFF00"/>
                </a:solidFill>
              </a:rPr>
              <a:t>Jaramillo  de  la  Fuente: </a:t>
            </a:r>
            <a:r>
              <a:rPr lang="es-ES" sz="2000" b="1">
                <a:solidFill>
                  <a:schemeClr val="bg1"/>
                </a:solidFill>
              </a:rPr>
              <a:t>i</a:t>
            </a:r>
            <a:r>
              <a:rPr lang="es-ES" sz="1600" b="1">
                <a:solidFill>
                  <a:schemeClr val="bg1"/>
                </a:solidFill>
              </a:rPr>
              <a:t>glesia  románica de Ntra. Sra. de  la  Asunción</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4500"/>
                                  </p:stCondLst>
                                  <p:childTnLst>
                                    <p:anim calcmode="lin" valueType="num">
                                      <p:cBhvr>
                                        <p:cTn id="6" dur="1000"/>
                                        <p:tgtEl>
                                          <p:spTgt spid="343043"/>
                                        </p:tgtEl>
                                        <p:attrNameLst>
                                          <p:attrName>ppt_w</p:attrName>
                                        </p:attrNameLst>
                                      </p:cBhvr>
                                      <p:tavLst>
                                        <p:tav tm="0">
                                          <p:val>
                                            <p:strVal val="ppt_w"/>
                                          </p:val>
                                        </p:tav>
                                        <p:tav tm="100000">
                                          <p:val>
                                            <p:strVal val="ppt_w*0.70"/>
                                          </p:val>
                                        </p:tav>
                                      </p:tavLst>
                                    </p:anim>
                                    <p:anim calcmode="lin" valueType="num">
                                      <p:cBhvr>
                                        <p:cTn id="7" dur="1000"/>
                                        <p:tgtEl>
                                          <p:spTgt spid="343043"/>
                                        </p:tgtEl>
                                        <p:attrNameLst>
                                          <p:attrName>ppt_h</p:attrName>
                                        </p:attrNameLst>
                                      </p:cBhvr>
                                      <p:tavLst>
                                        <p:tav tm="0">
                                          <p:val>
                                            <p:strVal val="ppt_h"/>
                                          </p:val>
                                        </p:tav>
                                        <p:tav tm="100000">
                                          <p:val>
                                            <p:strVal val="ppt_h"/>
                                          </p:val>
                                        </p:tav>
                                      </p:tavLst>
                                    </p:anim>
                                    <p:animEffect transition="out" filter="fade">
                                      <p:cBhvr>
                                        <p:cTn id="8" dur="1000"/>
                                        <p:tgtEl>
                                          <p:spTgt spid="343043"/>
                                        </p:tgtEl>
                                      </p:cBhvr>
                                    </p:animEffect>
                                    <p:set>
                                      <p:cBhvr>
                                        <p:cTn id="9" dur="1" fill="hold">
                                          <p:stCondLst>
                                            <p:cond delay="999"/>
                                          </p:stCondLst>
                                        </p:cTn>
                                        <p:tgtEl>
                                          <p:spTgt spid="3430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7138" name="Picture 2" descr="Santo 3"/>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347139" name="Text Box 3"/>
          <p:cNvSpPr txBox="1">
            <a:spLocks noChangeArrowheads="1"/>
          </p:cNvSpPr>
          <p:nvPr/>
        </p:nvSpPr>
        <p:spPr bwMode="auto">
          <a:xfrm>
            <a:off x="2484438" y="6308725"/>
            <a:ext cx="3314700" cy="396875"/>
          </a:xfrm>
          <a:prstGeom prst="rect">
            <a:avLst/>
          </a:prstGeom>
          <a:noFill/>
          <a:ln w="9525">
            <a:noFill/>
            <a:miter lim="800000"/>
            <a:headEnd/>
            <a:tailEnd/>
          </a:ln>
          <a:effectLst/>
        </p:spPr>
        <p:txBody>
          <a:bodyPr wrap="none">
            <a:spAutoFit/>
          </a:bodyPr>
          <a:lstStyle/>
          <a:p>
            <a:r>
              <a:rPr lang="es-ES" sz="2000" b="1">
                <a:solidFill>
                  <a:srgbClr val="FFFF00"/>
                </a:solidFill>
              </a:rPr>
              <a:t>Santo  Domingo  de  Silos</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afterEffect">
                                  <p:stCondLst>
                                    <p:cond delay="3000"/>
                                  </p:stCondLst>
                                  <p:childTnLst>
                                    <p:anim calcmode="lin" valueType="num">
                                      <p:cBhvr>
                                        <p:cTn id="6" dur="1000"/>
                                        <p:tgtEl>
                                          <p:spTgt spid="347139">
                                            <p:txEl>
                                              <p:pRg st="0" end="0"/>
                                            </p:txEl>
                                          </p:spTgt>
                                        </p:tgtEl>
                                        <p:attrNameLst>
                                          <p:attrName>ppt_w</p:attrName>
                                        </p:attrNameLst>
                                      </p:cBhvr>
                                      <p:tavLst>
                                        <p:tav tm="0">
                                          <p:val>
                                            <p:strVal val="ppt_w"/>
                                          </p:val>
                                        </p:tav>
                                        <p:tav tm="100000">
                                          <p:val>
                                            <p:strVal val="ppt_w*0.70"/>
                                          </p:val>
                                        </p:tav>
                                      </p:tavLst>
                                    </p:anim>
                                    <p:anim calcmode="lin" valueType="num">
                                      <p:cBhvr>
                                        <p:cTn id="7" dur="1000"/>
                                        <p:tgtEl>
                                          <p:spTgt spid="347139">
                                            <p:txEl>
                                              <p:pRg st="0" end="0"/>
                                            </p:txEl>
                                          </p:spTgt>
                                        </p:tgtEl>
                                        <p:attrNameLst>
                                          <p:attrName>ppt_h</p:attrName>
                                        </p:attrNameLst>
                                      </p:cBhvr>
                                      <p:tavLst>
                                        <p:tav tm="0">
                                          <p:val>
                                            <p:strVal val="ppt_h"/>
                                          </p:val>
                                        </p:tav>
                                        <p:tav tm="100000">
                                          <p:val>
                                            <p:strVal val="ppt_h"/>
                                          </p:val>
                                        </p:tav>
                                      </p:tavLst>
                                    </p:anim>
                                    <p:animEffect transition="out" filter="fade">
                                      <p:cBhvr>
                                        <p:cTn id="8" dur="1000"/>
                                        <p:tgtEl>
                                          <p:spTgt spid="347139">
                                            <p:txEl>
                                              <p:pRg st="0" end="0"/>
                                            </p:txEl>
                                          </p:spTgt>
                                        </p:tgtEl>
                                      </p:cBhvr>
                                    </p:animEffect>
                                    <p:set>
                                      <p:cBhvr>
                                        <p:cTn id="9" dur="1" fill="hold">
                                          <p:stCondLst>
                                            <p:cond delay="999"/>
                                          </p:stCondLst>
                                        </p:cTn>
                                        <p:tgtEl>
                                          <p:spTgt spid="347139">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9186" name="Picture 2" descr="Santo Domingo de Silos"/>
          <p:cNvPicPr>
            <a:picLocks noChangeAspect="1" noChangeArrowheads="1"/>
          </p:cNvPicPr>
          <p:nvPr/>
        </p:nvPicPr>
        <p:blipFill>
          <a:blip r:embed="rId3"/>
          <a:srcRect/>
          <a:stretch>
            <a:fillRect/>
          </a:stretch>
        </p:blipFill>
        <p:spPr bwMode="auto">
          <a:xfrm>
            <a:off x="0" y="1225550"/>
            <a:ext cx="9144000" cy="5632450"/>
          </a:xfrm>
          <a:prstGeom prst="rect">
            <a:avLst/>
          </a:prstGeom>
          <a:noFill/>
        </p:spPr>
      </p:pic>
      <p:sp>
        <p:nvSpPr>
          <p:cNvPr id="349187" name="Text Box 3"/>
          <p:cNvSpPr txBox="1">
            <a:spLocks noChangeArrowheads="1"/>
          </p:cNvSpPr>
          <p:nvPr/>
        </p:nvSpPr>
        <p:spPr bwMode="auto">
          <a:xfrm>
            <a:off x="250825" y="6237288"/>
            <a:ext cx="6624638" cy="396875"/>
          </a:xfrm>
          <a:prstGeom prst="rect">
            <a:avLst/>
          </a:prstGeom>
          <a:noFill/>
          <a:ln w="9525">
            <a:noFill/>
            <a:miter lim="800000"/>
            <a:headEnd/>
            <a:tailEnd/>
          </a:ln>
          <a:effectLst/>
        </p:spPr>
        <p:txBody>
          <a:bodyPr>
            <a:spAutoFit/>
          </a:bodyPr>
          <a:lstStyle/>
          <a:p>
            <a:pPr>
              <a:spcBef>
                <a:spcPct val="50000"/>
              </a:spcBef>
            </a:pPr>
            <a:r>
              <a:rPr lang="es-ES" sz="2000" b="1">
                <a:solidFill>
                  <a:srgbClr val="FFFF00"/>
                </a:solidFill>
              </a:rPr>
              <a:t>Claustro del monasterio de  Santo Domingo de Silos</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349187"/>
                                        </p:tgtEl>
                                        <p:attrNameLst>
                                          <p:attrName>ppt_w</p:attrName>
                                        </p:attrNameLst>
                                      </p:cBhvr>
                                      <p:tavLst>
                                        <p:tav tm="0">
                                          <p:val>
                                            <p:strVal val="ppt_w"/>
                                          </p:val>
                                        </p:tav>
                                        <p:tav tm="100000">
                                          <p:val>
                                            <p:strVal val="ppt_w*0.70"/>
                                          </p:val>
                                        </p:tav>
                                      </p:tavLst>
                                    </p:anim>
                                    <p:anim calcmode="lin" valueType="num">
                                      <p:cBhvr>
                                        <p:cTn id="7" dur="1000"/>
                                        <p:tgtEl>
                                          <p:spTgt spid="349187"/>
                                        </p:tgtEl>
                                        <p:attrNameLst>
                                          <p:attrName>ppt_h</p:attrName>
                                        </p:attrNameLst>
                                      </p:cBhvr>
                                      <p:tavLst>
                                        <p:tav tm="0">
                                          <p:val>
                                            <p:strVal val="ppt_h"/>
                                          </p:val>
                                        </p:tav>
                                        <p:tav tm="100000">
                                          <p:val>
                                            <p:strVal val="ppt_h"/>
                                          </p:val>
                                        </p:tav>
                                      </p:tavLst>
                                    </p:anim>
                                    <p:animEffect transition="out" filter="fade">
                                      <p:cBhvr>
                                        <p:cTn id="8" dur="1000"/>
                                        <p:tgtEl>
                                          <p:spTgt spid="349187"/>
                                        </p:tgtEl>
                                      </p:cBhvr>
                                    </p:animEffect>
                                    <p:set>
                                      <p:cBhvr>
                                        <p:cTn id="9" dur="1" fill="hold">
                                          <p:stCondLst>
                                            <p:cond delay="999"/>
                                          </p:stCondLst>
                                        </p:cTn>
                                        <p:tgtEl>
                                          <p:spTgt spid="3491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1234" name="Picture 2" descr="Ermita 3 "/>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351235" name="Text Box 3"/>
          <p:cNvSpPr txBox="1">
            <a:spLocks noChangeArrowheads="1"/>
          </p:cNvSpPr>
          <p:nvPr/>
        </p:nvSpPr>
        <p:spPr bwMode="auto">
          <a:xfrm>
            <a:off x="1763713" y="6237288"/>
            <a:ext cx="5210175" cy="396875"/>
          </a:xfrm>
          <a:prstGeom prst="rect">
            <a:avLst/>
          </a:prstGeom>
          <a:noFill/>
          <a:ln w="9525">
            <a:noFill/>
            <a:miter lim="800000"/>
            <a:headEnd/>
            <a:tailEnd/>
          </a:ln>
          <a:effectLst/>
        </p:spPr>
        <p:txBody>
          <a:bodyPr wrap="none">
            <a:spAutoFit/>
          </a:bodyPr>
          <a:lstStyle/>
          <a:p>
            <a:r>
              <a:rPr lang="es-ES" sz="2000" b="1">
                <a:solidFill>
                  <a:srgbClr val="FFFF00"/>
                </a:solidFill>
              </a:rPr>
              <a:t>Barriosuso:  </a:t>
            </a:r>
            <a:r>
              <a:rPr lang="es-ES" sz="1600" b="1">
                <a:solidFill>
                  <a:schemeClr val="bg1"/>
                </a:solidFill>
              </a:rPr>
              <a:t>ermita  mozárabe  de  Santa  Cecilia</a:t>
            </a:r>
          </a:p>
        </p:txBody>
      </p:sp>
      <p:grpSp>
        <p:nvGrpSpPr>
          <p:cNvPr id="2" name="Group 4"/>
          <p:cNvGrpSpPr>
            <a:grpSpLocks/>
          </p:cNvGrpSpPr>
          <p:nvPr/>
        </p:nvGrpSpPr>
        <p:grpSpPr bwMode="auto">
          <a:xfrm>
            <a:off x="7596188" y="6092825"/>
            <a:ext cx="839787" cy="703263"/>
            <a:chOff x="5034" y="3877"/>
            <a:chExt cx="529" cy="443"/>
          </a:xfrm>
        </p:grpSpPr>
        <p:pic>
          <p:nvPicPr>
            <p:cNvPr id="4" name="3 Imagen" descr="flechas_040.gif"/>
            <p:cNvPicPr>
              <a:picLocks noChangeAspect="1"/>
            </p:cNvPicPr>
            <p:nvPr/>
          </p:nvPicPr>
          <p:blipFill>
            <a:blip r:embed="rId4"/>
            <a:srcRect/>
            <a:stretch>
              <a:fillRect/>
            </a:stretch>
          </p:blipFill>
          <p:spPr bwMode="auto">
            <a:xfrm>
              <a:off x="5034" y="3877"/>
              <a:ext cx="529" cy="443"/>
            </a:xfrm>
            <a:prstGeom prst="rect">
              <a:avLst/>
            </a:prstGeom>
            <a:noFill/>
            <a:ln w="9525">
              <a:noFill/>
              <a:miter lim="800000"/>
              <a:headEnd/>
              <a:tailEnd/>
            </a:ln>
          </p:spPr>
        </p:pic>
        <p:sp>
          <p:nvSpPr>
            <p:cNvPr id="5" name="4 CuadroTexto"/>
            <p:cNvSpPr txBox="1">
              <a:spLocks noChangeArrowheads="1"/>
            </p:cNvSpPr>
            <p:nvPr/>
          </p:nvSpPr>
          <p:spPr bwMode="auto">
            <a:xfrm>
              <a:off x="5103" y="4023"/>
              <a:ext cx="459" cy="154"/>
            </a:xfrm>
            <a:prstGeom prst="rect">
              <a:avLst/>
            </a:prstGeom>
            <a:noFill/>
            <a:ln w="9525">
              <a:noFill/>
              <a:miter lim="800000"/>
              <a:headEnd/>
              <a:tailEnd/>
            </a:ln>
          </p:spPr>
          <p:txBody>
            <a:bodyPr>
              <a:spAutoFit/>
            </a:bodyPr>
            <a:lstStyle/>
            <a:p>
              <a:r>
                <a:rPr lang="en-US" sz="1000" b="1">
                  <a:solidFill>
                    <a:srgbClr val="00FF00"/>
                  </a:solidFill>
                  <a:latin typeface="Arial Black" pitchFamily="34" charset="0"/>
                  <a:cs typeface="Arial" charset="0"/>
                </a:rPr>
                <a:t>CLICK</a:t>
              </a:r>
              <a:endParaRPr lang="es-MX" sz="1000" b="1">
                <a:solidFill>
                  <a:srgbClr val="00FF00"/>
                </a:solidFill>
                <a:latin typeface="Arial Black" pitchFamily="34" charset="0"/>
                <a:cs typeface="Arial" charset="0"/>
              </a:endParaRPr>
            </a:p>
          </p:txBody>
        </p:sp>
      </p:grpSp>
      <p:sp>
        <p:nvSpPr>
          <p:cNvPr id="351239" name="Text Box 7"/>
          <p:cNvSpPr txBox="1">
            <a:spLocks noChangeArrowheads="1"/>
          </p:cNvSpPr>
          <p:nvPr/>
        </p:nvSpPr>
        <p:spPr bwMode="auto">
          <a:xfrm>
            <a:off x="7019925" y="5589588"/>
            <a:ext cx="2232025" cy="457200"/>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sz="2400" b="1">
                <a:solidFill>
                  <a:srgbClr val="00FF00"/>
                </a:solidFill>
              </a:rPr>
              <a:t>2º descanso</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351235"/>
                                        </p:tgtEl>
                                        <p:attrNameLst>
                                          <p:attrName>ppt_w</p:attrName>
                                        </p:attrNameLst>
                                      </p:cBhvr>
                                      <p:tavLst>
                                        <p:tav tm="0">
                                          <p:val>
                                            <p:strVal val="ppt_w"/>
                                          </p:val>
                                        </p:tav>
                                        <p:tav tm="100000">
                                          <p:val>
                                            <p:strVal val="ppt_w*0.70"/>
                                          </p:val>
                                        </p:tav>
                                      </p:tavLst>
                                    </p:anim>
                                    <p:anim calcmode="lin" valueType="num">
                                      <p:cBhvr>
                                        <p:cTn id="7" dur="1000"/>
                                        <p:tgtEl>
                                          <p:spTgt spid="351235"/>
                                        </p:tgtEl>
                                        <p:attrNameLst>
                                          <p:attrName>ppt_h</p:attrName>
                                        </p:attrNameLst>
                                      </p:cBhvr>
                                      <p:tavLst>
                                        <p:tav tm="0">
                                          <p:val>
                                            <p:strVal val="ppt_h"/>
                                          </p:val>
                                        </p:tav>
                                        <p:tav tm="100000">
                                          <p:val>
                                            <p:strVal val="ppt_h"/>
                                          </p:val>
                                        </p:tav>
                                      </p:tavLst>
                                    </p:anim>
                                    <p:animEffect transition="out" filter="fade">
                                      <p:cBhvr>
                                        <p:cTn id="8" dur="1000"/>
                                        <p:tgtEl>
                                          <p:spTgt spid="351235"/>
                                        </p:tgtEl>
                                      </p:cBhvr>
                                    </p:animEffect>
                                    <p:set>
                                      <p:cBhvr>
                                        <p:cTn id="9" dur="1" fill="hold">
                                          <p:stCondLst>
                                            <p:cond delay="999"/>
                                          </p:stCondLst>
                                        </p:cTn>
                                        <p:tgtEl>
                                          <p:spTgt spid="351235"/>
                                        </p:tgtEl>
                                        <p:attrNameLst>
                                          <p:attrName>style.visibility</p:attrName>
                                        </p:attrNameLst>
                                      </p:cBhvr>
                                      <p:to>
                                        <p:strVal val="hidden"/>
                                      </p:to>
                                    </p:set>
                                  </p:childTnLst>
                                </p:cTn>
                              </p:par>
                            </p:childTnLst>
                          </p:cTn>
                        </p:par>
                        <p:par>
                          <p:cTn id="10" fill="hold">
                            <p:stCondLst>
                              <p:cond delay="4500"/>
                            </p:stCondLst>
                            <p:childTnLst>
                              <p:par>
                                <p:cTn id="11" presetID="1" presetClass="entr" presetSubtype="0" fill="hold" grpId="0" nodeType="afterEffect">
                                  <p:stCondLst>
                                    <p:cond delay="3000"/>
                                  </p:stCondLst>
                                  <p:childTnLst>
                                    <p:set>
                                      <p:cBhvr>
                                        <p:cTn id="12" dur="1" fill="hold">
                                          <p:stCondLst>
                                            <p:cond delay="0"/>
                                          </p:stCondLst>
                                        </p:cTn>
                                        <p:tgtEl>
                                          <p:spTgt spid="351239"/>
                                        </p:tgtEl>
                                        <p:attrNameLst>
                                          <p:attrName>style.visibility</p:attrName>
                                        </p:attrNameLst>
                                      </p:cBhvr>
                                      <p:to>
                                        <p:strVal val="visible"/>
                                      </p:to>
                                    </p:set>
                                  </p:childTnLst>
                                </p:cTn>
                              </p:par>
                              <p:par>
                                <p:cTn id="13" presetID="1" presetClass="entr" presetSubtype="0" fill="hold" nodeType="withEffect">
                                  <p:stCondLst>
                                    <p:cond delay="300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1235" grpId="0"/>
      <p:bldP spid="35123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7" name="Rectangle 7"/>
          <p:cNvSpPr>
            <a:spLocks noChangeArrowheads="1"/>
          </p:cNvSpPr>
          <p:nvPr/>
        </p:nvSpPr>
        <p:spPr bwMode="auto">
          <a:xfrm>
            <a:off x="4530725" y="3282950"/>
            <a:ext cx="82550" cy="293688"/>
          </a:xfrm>
          <a:prstGeom prst="rect">
            <a:avLst/>
          </a:prstGeom>
          <a:noFill/>
          <a:ln w="9525">
            <a:noFill/>
            <a:miter lim="800000"/>
            <a:headEnd/>
            <a:tailEnd/>
          </a:ln>
          <a:effectLst/>
        </p:spPr>
        <p:txBody>
          <a:bodyPr wrap="none" lIns="9522" tIns="9522" rIns="9522" bIns="9522" anchor="ctr">
            <a:spAutoFit/>
          </a:bodyPr>
          <a:lstStyle/>
          <a:p>
            <a:r>
              <a:rPr lang="es-ES"/>
              <a:t> </a:t>
            </a:r>
          </a:p>
        </p:txBody>
      </p:sp>
      <p:sp>
        <p:nvSpPr>
          <p:cNvPr id="256008" name="Rectangle 8"/>
          <p:cNvSpPr>
            <a:spLocks noChangeArrowheads="1"/>
          </p:cNvSpPr>
          <p:nvPr/>
        </p:nvSpPr>
        <p:spPr bwMode="auto">
          <a:xfrm>
            <a:off x="4530725" y="3282950"/>
            <a:ext cx="82550" cy="293688"/>
          </a:xfrm>
          <a:prstGeom prst="rect">
            <a:avLst/>
          </a:prstGeom>
          <a:noFill/>
          <a:ln w="9525">
            <a:noFill/>
            <a:miter lim="800000"/>
            <a:headEnd/>
            <a:tailEnd/>
          </a:ln>
          <a:effectLst/>
        </p:spPr>
        <p:txBody>
          <a:bodyPr wrap="none" lIns="9522" tIns="9522" rIns="9522" bIns="9522" anchor="ctr">
            <a:spAutoFit/>
          </a:bodyPr>
          <a:lstStyle/>
          <a:p>
            <a:r>
              <a:rPr lang="es-ES"/>
              <a:t> </a:t>
            </a:r>
          </a:p>
        </p:txBody>
      </p:sp>
      <p:sp>
        <p:nvSpPr>
          <p:cNvPr id="256009" name="Rectangle 9"/>
          <p:cNvSpPr>
            <a:spLocks noChangeArrowheads="1"/>
          </p:cNvSpPr>
          <p:nvPr/>
        </p:nvSpPr>
        <p:spPr bwMode="auto">
          <a:xfrm>
            <a:off x="4530725" y="3282950"/>
            <a:ext cx="82550" cy="293688"/>
          </a:xfrm>
          <a:prstGeom prst="rect">
            <a:avLst/>
          </a:prstGeom>
          <a:noFill/>
          <a:ln w="9525">
            <a:noFill/>
            <a:miter lim="800000"/>
            <a:headEnd/>
            <a:tailEnd/>
          </a:ln>
          <a:effectLst/>
        </p:spPr>
        <p:txBody>
          <a:bodyPr wrap="none" lIns="9522" tIns="9522" rIns="9522" bIns="9522" anchor="ctr">
            <a:spAutoFit/>
          </a:bodyPr>
          <a:lstStyle/>
          <a:p>
            <a:r>
              <a:rPr lang="es-ES"/>
              <a:t> </a:t>
            </a:r>
          </a:p>
        </p:txBody>
      </p:sp>
      <p:pic>
        <p:nvPicPr>
          <p:cNvPr id="256011" name="Picture 11" descr="P1040206"/>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56012" name="Rectangle 12"/>
          <p:cNvSpPr>
            <a:spLocks noChangeArrowheads="1"/>
          </p:cNvSpPr>
          <p:nvPr/>
        </p:nvSpPr>
        <p:spPr bwMode="auto">
          <a:xfrm>
            <a:off x="539750" y="5661025"/>
            <a:ext cx="7993063" cy="984250"/>
          </a:xfrm>
          <a:prstGeom prst="rect">
            <a:avLst/>
          </a:prstGeom>
          <a:solidFill>
            <a:schemeClr val="bg2">
              <a:alpha val="85001"/>
            </a:schemeClr>
          </a:solidFill>
          <a:ln w="9525">
            <a:noFill/>
            <a:miter lim="800000"/>
            <a:headEnd/>
            <a:tailEnd/>
          </a:ln>
          <a:effectLst/>
        </p:spPr>
        <p:txBody>
          <a:bodyPr>
            <a:spAutoFit/>
          </a:bodyPr>
          <a:lstStyle/>
          <a:p>
            <a:r>
              <a:rPr lang="es-ES" sz="2000" b="1">
                <a:solidFill>
                  <a:srgbClr val="FFFF00"/>
                </a:solidFill>
              </a:rPr>
              <a:t>Caleruega,</a:t>
            </a:r>
            <a:r>
              <a:rPr lang="es-ES">
                <a:solidFill>
                  <a:schemeClr val="bg1"/>
                </a:solidFill>
              </a:rPr>
              <a:t> </a:t>
            </a:r>
            <a:r>
              <a:rPr lang="es-ES" sz="1600" b="1">
                <a:solidFill>
                  <a:schemeClr val="bg1"/>
                </a:solidFill>
              </a:rPr>
              <a:t>Convento Dominico y cuna de Santo Domingo de Guzmán,</a:t>
            </a:r>
            <a:r>
              <a:rPr lang="es-ES" sz="1600"/>
              <a:t> </a:t>
            </a:r>
            <a:endParaRPr lang="es-ES" sz="1600" b="1">
              <a:solidFill>
                <a:schemeClr val="bg1"/>
              </a:solidFill>
            </a:endParaRPr>
          </a:p>
          <a:p>
            <a:pPr>
              <a:lnSpc>
                <a:spcPct val="120000"/>
              </a:lnSpc>
            </a:pPr>
            <a:r>
              <a:rPr lang="es-ES" sz="1600" b="1">
                <a:solidFill>
                  <a:schemeClr val="bg1"/>
                </a:solidFill>
              </a:rPr>
              <a:t>fundador de la Orden de Predicadores (Dominicos)</a:t>
            </a:r>
            <a:r>
              <a:rPr lang="es-ES" sz="1600"/>
              <a:t> </a:t>
            </a:r>
            <a:endParaRPr lang="es-ES" sz="1600" b="1">
              <a:solidFill>
                <a:schemeClr val="bg1"/>
              </a:solidFill>
            </a:endParaRPr>
          </a:p>
          <a:p>
            <a:pPr>
              <a:lnSpc>
                <a:spcPct val="120000"/>
              </a:lnSpc>
            </a:pPr>
            <a:r>
              <a:rPr lang="es-ES" sz="1600" b="1">
                <a:solidFill>
                  <a:schemeClr val="bg1"/>
                </a:solidFill>
              </a:rPr>
              <a:t>Muchos novicios de todo el mundo pasan por este convento.</a:t>
            </a:r>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9000"/>
                                  </p:stCondLst>
                                  <p:childTnLst>
                                    <p:anim calcmode="lin" valueType="num">
                                      <p:cBhvr>
                                        <p:cTn id="6" dur="1000"/>
                                        <p:tgtEl>
                                          <p:spTgt spid="256012"/>
                                        </p:tgtEl>
                                        <p:attrNameLst>
                                          <p:attrName>ppt_w</p:attrName>
                                        </p:attrNameLst>
                                      </p:cBhvr>
                                      <p:tavLst>
                                        <p:tav tm="0">
                                          <p:val>
                                            <p:strVal val="ppt_w"/>
                                          </p:val>
                                        </p:tav>
                                        <p:tav tm="100000">
                                          <p:val>
                                            <p:strVal val="ppt_w*0.70"/>
                                          </p:val>
                                        </p:tav>
                                      </p:tavLst>
                                    </p:anim>
                                    <p:anim calcmode="lin" valueType="num">
                                      <p:cBhvr>
                                        <p:cTn id="7" dur="1000"/>
                                        <p:tgtEl>
                                          <p:spTgt spid="256012"/>
                                        </p:tgtEl>
                                        <p:attrNameLst>
                                          <p:attrName>ppt_h</p:attrName>
                                        </p:attrNameLst>
                                      </p:cBhvr>
                                      <p:tavLst>
                                        <p:tav tm="0">
                                          <p:val>
                                            <p:strVal val="ppt_h"/>
                                          </p:val>
                                        </p:tav>
                                        <p:tav tm="100000">
                                          <p:val>
                                            <p:strVal val="ppt_h"/>
                                          </p:val>
                                        </p:tav>
                                      </p:tavLst>
                                    </p:anim>
                                    <p:animEffect transition="out" filter="fade">
                                      <p:cBhvr>
                                        <p:cTn id="8" dur="1000"/>
                                        <p:tgtEl>
                                          <p:spTgt spid="256012"/>
                                        </p:tgtEl>
                                      </p:cBhvr>
                                    </p:animEffect>
                                    <p:set>
                                      <p:cBhvr>
                                        <p:cTn id="9" dur="1" fill="hold">
                                          <p:stCondLst>
                                            <p:cond delay="999"/>
                                          </p:stCondLst>
                                        </p:cTn>
                                        <p:tgtEl>
                                          <p:spTgt spid="2560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1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0" y="0"/>
            <a:ext cx="9144000" cy="6858000"/>
            <a:chOff x="0" y="0"/>
            <a:chExt cx="5760" cy="4320"/>
          </a:xfrm>
        </p:grpSpPr>
        <p:pic>
          <p:nvPicPr>
            <p:cNvPr id="257029" name="Picture 5" descr="P1011055"/>
            <p:cNvPicPr>
              <a:picLocks noChangeAspect="1" noChangeArrowheads="1"/>
            </p:cNvPicPr>
            <p:nvPr/>
          </p:nvPicPr>
          <p:blipFill>
            <a:blip r:embed="rId3"/>
            <a:srcRect/>
            <a:stretch>
              <a:fillRect/>
            </a:stretch>
          </p:blipFill>
          <p:spPr bwMode="auto">
            <a:xfrm>
              <a:off x="0" y="0"/>
              <a:ext cx="5760" cy="4320"/>
            </a:xfrm>
            <a:prstGeom prst="rect">
              <a:avLst/>
            </a:prstGeom>
            <a:noFill/>
          </p:spPr>
        </p:pic>
        <p:sp>
          <p:nvSpPr>
            <p:cNvPr id="257044" name="Rectangle 20"/>
            <p:cNvSpPr>
              <a:spLocks noChangeArrowheads="1"/>
            </p:cNvSpPr>
            <p:nvPr/>
          </p:nvSpPr>
          <p:spPr bwMode="auto">
            <a:xfrm>
              <a:off x="1247" y="3920"/>
              <a:ext cx="4027" cy="250"/>
            </a:xfrm>
            <a:prstGeom prst="rect">
              <a:avLst/>
            </a:prstGeom>
            <a:solidFill>
              <a:schemeClr val="bg2">
                <a:alpha val="85001"/>
              </a:schemeClr>
            </a:solidFill>
            <a:ln w="9525">
              <a:noFill/>
              <a:miter lim="800000"/>
              <a:headEnd/>
              <a:tailEnd/>
            </a:ln>
            <a:effectLst/>
          </p:spPr>
          <p:txBody>
            <a:bodyPr wrap="none" anchor="ctr">
              <a:spAutoFit/>
            </a:bodyPr>
            <a:lstStyle/>
            <a:p>
              <a:r>
                <a:rPr lang="es-ES" b="1">
                  <a:solidFill>
                    <a:schemeClr val="bg1"/>
                  </a:solidFill>
                </a:rPr>
                <a:t>Claustro del monasterio de Santo Domingo</a:t>
              </a:r>
              <a:r>
                <a:rPr lang="es-ES" b="1">
                  <a:solidFill>
                    <a:srgbClr val="FFFF00"/>
                  </a:solidFill>
                </a:rPr>
                <a:t> </a:t>
              </a:r>
              <a:r>
                <a:rPr lang="es-ES" sz="2000" b="1">
                  <a:solidFill>
                    <a:srgbClr val="FFFF00"/>
                  </a:solidFill>
                </a:rPr>
                <a:t>- Caleruega</a:t>
              </a:r>
              <a:r>
                <a:rPr lang="es-ES"/>
                <a:t> </a:t>
              </a:r>
            </a:p>
          </p:txBody>
        </p:sp>
      </p:grpSp>
      <p:pic>
        <p:nvPicPr>
          <p:cNvPr id="257046" name="Picture 22" descr="En la visita al Monasterio de las Monjas Dominicas en Caleruega">
            <a:hlinkClick r:id="rId4"/>
          </p:cNvPr>
          <p:cNvPicPr>
            <a:picLocks noChangeAspect="1" noChangeArrowheads="1"/>
          </p:cNvPicPr>
          <p:nvPr/>
        </p:nvPicPr>
        <p:blipFill>
          <a:blip r:embed="rId5"/>
          <a:srcRect/>
          <a:stretch>
            <a:fillRect/>
          </a:stretch>
        </p:blipFill>
        <p:spPr bwMode="auto">
          <a:xfrm>
            <a:off x="0" y="0"/>
            <a:ext cx="9144000" cy="6858000"/>
          </a:xfrm>
          <a:prstGeom prst="rect">
            <a:avLst/>
          </a:prstGeom>
          <a:noFill/>
        </p:spPr>
      </p:pic>
      <p:pic>
        <p:nvPicPr>
          <p:cNvPr id="257047" name="Picture 23" descr="claustro-del-monasterio-de-santo-domingo_3479231"/>
          <p:cNvPicPr>
            <a:picLocks noChangeAspect="1" noChangeArrowheads="1"/>
          </p:cNvPicPr>
          <p:nvPr/>
        </p:nvPicPr>
        <p:blipFill>
          <a:blip r:embed="rId6"/>
          <a:srcRect/>
          <a:stretch>
            <a:fillRect/>
          </a:stretch>
        </p:blipFill>
        <p:spPr bwMode="auto">
          <a:xfrm>
            <a:off x="0" y="0"/>
            <a:ext cx="9144000" cy="6858000"/>
          </a:xfrm>
          <a:prstGeom prst="rect">
            <a:avLst/>
          </a:prstGeom>
          <a:noFill/>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4000"/>
                                  </p:stCondLst>
                                  <p:childTnLst>
                                    <p:set>
                                      <p:cBhvr>
                                        <p:cTn id="6" dur="1" fill="hold">
                                          <p:stCondLst>
                                            <p:cond delay="0"/>
                                          </p:stCondLst>
                                        </p:cTn>
                                        <p:tgtEl>
                                          <p:spTgt spid="257046"/>
                                        </p:tgtEl>
                                        <p:attrNameLst>
                                          <p:attrName>style.visibility</p:attrName>
                                        </p:attrNameLst>
                                      </p:cBhvr>
                                      <p:to>
                                        <p:strVal val="visible"/>
                                      </p:to>
                                    </p:set>
                                    <p:animEffect transition="in" filter="fade">
                                      <p:cBhvr>
                                        <p:cTn id="7" dur="2000"/>
                                        <p:tgtEl>
                                          <p:spTgt spid="257046"/>
                                        </p:tgtEl>
                                      </p:cBhvr>
                                    </p:animEffect>
                                  </p:childTnLst>
                                </p:cTn>
                              </p:par>
                            </p:childTnLst>
                          </p:cTn>
                        </p:par>
                        <p:par>
                          <p:cTn id="8" fill="hold">
                            <p:stCondLst>
                              <p:cond delay="6000"/>
                            </p:stCondLst>
                            <p:childTnLst>
                              <p:par>
                                <p:cTn id="9" presetID="10" presetClass="entr" presetSubtype="0" fill="hold" nodeType="afterEffect">
                                  <p:stCondLst>
                                    <p:cond delay="4000"/>
                                  </p:stCondLst>
                                  <p:childTnLst>
                                    <p:set>
                                      <p:cBhvr>
                                        <p:cTn id="10" dur="1" fill="hold">
                                          <p:stCondLst>
                                            <p:cond delay="0"/>
                                          </p:stCondLst>
                                        </p:cTn>
                                        <p:tgtEl>
                                          <p:spTgt spid="257047"/>
                                        </p:tgtEl>
                                        <p:attrNameLst>
                                          <p:attrName>style.visibility</p:attrName>
                                        </p:attrNameLst>
                                      </p:cBhvr>
                                      <p:to>
                                        <p:strVal val="visible"/>
                                      </p:to>
                                    </p:set>
                                    <p:animEffect transition="in" filter="fade">
                                      <p:cBhvr>
                                        <p:cTn id="11" dur="2000"/>
                                        <p:tgtEl>
                                          <p:spTgt spid="2570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0110" name="Picture 14" descr="P1011068"/>
          <p:cNvPicPr>
            <a:picLocks noChangeAspect="1" noChangeArrowheads="1"/>
          </p:cNvPicPr>
          <p:nvPr/>
        </p:nvPicPr>
        <p:blipFill>
          <a:blip r:embed="rId3"/>
          <a:srcRect/>
          <a:stretch>
            <a:fillRect/>
          </a:stretch>
        </p:blipFill>
        <p:spPr bwMode="auto">
          <a:xfrm>
            <a:off x="0" y="0"/>
            <a:ext cx="5757863" cy="6858000"/>
          </a:xfrm>
          <a:prstGeom prst="rect">
            <a:avLst/>
          </a:prstGeom>
          <a:noFill/>
        </p:spPr>
      </p:pic>
      <p:sp>
        <p:nvSpPr>
          <p:cNvPr id="260111" name="Rectangle 15"/>
          <p:cNvSpPr>
            <a:spLocks noChangeArrowheads="1"/>
          </p:cNvSpPr>
          <p:nvPr/>
        </p:nvSpPr>
        <p:spPr bwMode="auto">
          <a:xfrm>
            <a:off x="5795963" y="404813"/>
            <a:ext cx="3348037" cy="4819650"/>
          </a:xfrm>
          <a:prstGeom prst="rect">
            <a:avLst/>
          </a:prstGeom>
          <a:noFill/>
          <a:ln w="9525">
            <a:noFill/>
            <a:miter lim="800000"/>
            <a:headEnd/>
            <a:tailEnd/>
          </a:ln>
          <a:effectLst/>
        </p:spPr>
        <p:txBody>
          <a:bodyPr>
            <a:spAutoFit/>
          </a:bodyPr>
          <a:lstStyle/>
          <a:p>
            <a:pPr>
              <a:lnSpc>
                <a:spcPct val="110000"/>
              </a:lnSpc>
            </a:pPr>
            <a:r>
              <a:rPr lang="es-ES" sz="2000" b="1">
                <a:solidFill>
                  <a:srgbClr val="FFFF00"/>
                </a:solidFill>
              </a:rPr>
              <a:t>Caleruega.</a:t>
            </a:r>
          </a:p>
          <a:p>
            <a:pPr>
              <a:lnSpc>
                <a:spcPct val="110000"/>
              </a:lnSpc>
            </a:pPr>
            <a:endParaRPr lang="es-ES" sz="2000" b="1">
              <a:solidFill>
                <a:schemeClr val="bg1"/>
              </a:solidFill>
            </a:endParaRPr>
          </a:p>
          <a:p>
            <a:pPr>
              <a:lnSpc>
                <a:spcPct val="110000"/>
              </a:lnSpc>
            </a:pPr>
            <a:r>
              <a:rPr lang="es-ES" sz="1600" b="1">
                <a:solidFill>
                  <a:schemeClr val="bg1"/>
                </a:solidFill>
              </a:rPr>
              <a:t>En el siglo XI, durante el destierro de El Cid, éste pasó por la villa. </a:t>
            </a:r>
          </a:p>
          <a:p>
            <a:pPr>
              <a:lnSpc>
                <a:spcPct val="110000"/>
              </a:lnSpc>
            </a:pPr>
            <a:r>
              <a:rPr lang="es-ES" sz="1600" b="1">
                <a:solidFill>
                  <a:schemeClr val="bg1"/>
                </a:solidFill>
              </a:rPr>
              <a:t>En la Peña de San Jorge, una de las montañas de Caleruega, había muchas cuevas donde </a:t>
            </a:r>
          </a:p>
          <a:p>
            <a:pPr>
              <a:lnSpc>
                <a:spcPct val="110000"/>
              </a:lnSpc>
            </a:pPr>
            <a:r>
              <a:rPr lang="es-ES" sz="1600" b="1">
                <a:solidFill>
                  <a:schemeClr val="bg1"/>
                </a:solidFill>
              </a:rPr>
              <a:t>según la leyenda popular se refugiaban los moros que,</a:t>
            </a:r>
          </a:p>
          <a:p>
            <a:pPr>
              <a:lnSpc>
                <a:spcPct val="110000"/>
              </a:lnSpc>
            </a:pPr>
            <a:r>
              <a:rPr lang="es-ES" sz="1600" b="1">
                <a:solidFill>
                  <a:schemeClr val="bg1"/>
                </a:solidFill>
              </a:rPr>
              <a:t>cuando veían necesario, atacaban al pueblo. </a:t>
            </a:r>
          </a:p>
          <a:p>
            <a:pPr>
              <a:lnSpc>
                <a:spcPct val="110000"/>
              </a:lnSpc>
            </a:pPr>
            <a:r>
              <a:rPr lang="es-ES" sz="1600" b="1">
                <a:solidFill>
                  <a:schemeClr val="bg1"/>
                </a:solidFill>
              </a:rPr>
              <a:t>Cuando el Cid llegó, el pueblo escondido y atemorizado en el </a:t>
            </a:r>
            <a:r>
              <a:rPr lang="es-ES" b="1">
                <a:solidFill>
                  <a:srgbClr val="FFFF00"/>
                </a:solidFill>
              </a:rPr>
              <a:t>Torreón de los Guzmanes</a:t>
            </a:r>
            <a:r>
              <a:rPr lang="es-ES" sz="1600" b="1">
                <a:solidFill>
                  <a:schemeClr val="bg1"/>
                </a:solidFill>
              </a:rPr>
              <a:t> salió a batallar y consiguieron expulsar de allí a los moros. </a:t>
            </a:r>
          </a:p>
        </p:txBody>
      </p:sp>
    </p:spTree>
  </p:cSld>
  <p:clrMapOvr>
    <a:masterClrMapping/>
  </p:clrMapOvr>
  <p:transition advClick="0" advTm="2000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5753" name="Picture 9" descr="DSC_0072"/>
          <p:cNvPicPr>
            <a:picLocks noChangeAspect="1" noChangeArrowheads="1"/>
          </p:cNvPicPr>
          <p:nvPr/>
        </p:nvPicPr>
        <p:blipFill>
          <a:blip r:embed="rId3"/>
          <a:srcRect/>
          <a:stretch>
            <a:fillRect/>
          </a:stretch>
        </p:blipFill>
        <p:spPr bwMode="auto">
          <a:xfrm>
            <a:off x="0" y="0"/>
            <a:ext cx="9144000" cy="6080125"/>
          </a:xfrm>
          <a:prstGeom prst="rect">
            <a:avLst/>
          </a:prstGeom>
          <a:noFill/>
        </p:spPr>
      </p:pic>
      <p:sp>
        <p:nvSpPr>
          <p:cNvPr id="415754" name="Rectangle 10"/>
          <p:cNvSpPr>
            <a:spLocks noChangeArrowheads="1"/>
          </p:cNvSpPr>
          <p:nvPr/>
        </p:nvSpPr>
        <p:spPr bwMode="auto">
          <a:xfrm>
            <a:off x="179388" y="2371725"/>
            <a:ext cx="8785225" cy="2222500"/>
          </a:xfrm>
          <a:prstGeom prst="rect">
            <a:avLst/>
          </a:prstGeom>
          <a:solidFill>
            <a:schemeClr val="bg2">
              <a:alpha val="85001"/>
            </a:schemeClr>
          </a:solidFill>
          <a:ln w="9525">
            <a:noFill/>
            <a:miter lim="800000"/>
            <a:headEnd/>
            <a:tailEnd/>
          </a:ln>
          <a:effectLst/>
        </p:spPr>
        <p:txBody>
          <a:bodyPr lIns="0" tIns="0" rIns="0" bIns="0" anchor="ctr">
            <a:spAutoFit/>
          </a:bodyPr>
          <a:lstStyle/>
          <a:p>
            <a:pPr>
              <a:lnSpc>
                <a:spcPct val="130000"/>
              </a:lnSpc>
            </a:pPr>
            <a:r>
              <a:rPr lang="es-ES" sz="1600" b="1">
                <a:solidFill>
                  <a:srgbClr val="FFFF00"/>
                </a:solidFill>
              </a:rPr>
              <a:t>En Palacios de la Sierra hay un enclave arqueológico importante donde se han hallado </a:t>
            </a:r>
          </a:p>
          <a:p>
            <a:pPr>
              <a:lnSpc>
                <a:spcPct val="130000"/>
              </a:lnSpc>
            </a:pPr>
            <a:r>
              <a:rPr lang="es-ES" sz="1600" b="1">
                <a:solidFill>
                  <a:srgbClr val="FFFF00"/>
                </a:solidFill>
              </a:rPr>
              <a:t>restos procedentes del achelense medio, las edades del Hierro y del Bronce; </a:t>
            </a:r>
          </a:p>
          <a:p>
            <a:pPr>
              <a:lnSpc>
                <a:spcPct val="130000"/>
              </a:lnSpc>
            </a:pPr>
            <a:r>
              <a:rPr lang="es-ES" sz="1600" b="1">
                <a:solidFill>
                  <a:srgbClr val="FFFF00"/>
                </a:solidFill>
              </a:rPr>
              <a:t>hay vestigios de una posible villa tardorromana así como importantes yacimientos: </a:t>
            </a:r>
          </a:p>
          <a:p>
            <a:pPr>
              <a:lnSpc>
                <a:spcPct val="130000"/>
              </a:lnSpc>
            </a:pPr>
            <a:endParaRPr lang="es-ES" sz="1600" b="1">
              <a:solidFill>
                <a:srgbClr val="FFFF00"/>
              </a:solidFill>
            </a:endParaRPr>
          </a:p>
          <a:p>
            <a:pPr>
              <a:lnSpc>
                <a:spcPct val="130000"/>
              </a:lnSpc>
            </a:pPr>
            <a:r>
              <a:rPr lang="es-ES" sz="1600" b="1">
                <a:solidFill>
                  <a:srgbClr val="FFFF00"/>
                </a:solidFill>
              </a:rPr>
              <a:t>"El Castillo“: con una impresionante necrópolis de más de 400 sepulturas y 153 estelas </a:t>
            </a:r>
          </a:p>
          <a:p>
            <a:pPr>
              <a:lnSpc>
                <a:spcPct val="130000"/>
              </a:lnSpc>
            </a:pPr>
            <a:r>
              <a:rPr lang="es-ES" sz="1600" b="1">
                <a:solidFill>
                  <a:srgbClr val="FFFF00"/>
                </a:solidFill>
              </a:rPr>
              <a:t>cuya datación se enmarca entre el periodo íbero y el siglo XII; </a:t>
            </a:r>
          </a:p>
          <a:p>
            <a:pPr>
              <a:lnSpc>
                <a:spcPct val="130000"/>
              </a:lnSpc>
            </a:pPr>
            <a:r>
              <a:rPr lang="es-ES" sz="1600" b="1">
                <a:solidFill>
                  <a:srgbClr val="FFFF00"/>
                </a:solidFill>
              </a:rPr>
              <a:t>hay además otros yacimientos como "Bañuelos" y el de "San Miguel", </a:t>
            </a:r>
            <a:r>
              <a:rPr lang="es-ES" sz="1300" b="1">
                <a:solidFill>
                  <a:srgbClr val="FFFF00"/>
                </a:solidFill>
              </a:rPr>
              <a:t>(de la Alta Edad Media). </a:t>
            </a:r>
          </a:p>
        </p:txBody>
      </p:sp>
    </p:spTree>
  </p:cSld>
  <p:clrMapOvr>
    <a:masterClrMapping/>
  </p:clrMapOvr>
  <p:transition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7000"/>
                                  </p:stCondLst>
                                  <p:childTnLst>
                                    <p:anim calcmode="lin" valueType="num">
                                      <p:cBhvr>
                                        <p:cTn id="6" dur="500"/>
                                        <p:tgtEl>
                                          <p:spTgt spid="415754"/>
                                        </p:tgtEl>
                                        <p:attrNameLst>
                                          <p:attrName>ppt_w</p:attrName>
                                        </p:attrNameLst>
                                      </p:cBhvr>
                                      <p:tavLst>
                                        <p:tav tm="0">
                                          <p:val>
                                            <p:strVal val="ppt_w"/>
                                          </p:val>
                                        </p:tav>
                                        <p:tav tm="100000">
                                          <p:val>
                                            <p:strVal val="ppt_w*0.70"/>
                                          </p:val>
                                        </p:tav>
                                      </p:tavLst>
                                    </p:anim>
                                    <p:anim calcmode="lin" valueType="num">
                                      <p:cBhvr>
                                        <p:cTn id="7" dur="500"/>
                                        <p:tgtEl>
                                          <p:spTgt spid="415754"/>
                                        </p:tgtEl>
                                        <p:attrNameLst>
                                          <p:attrName>ppt_h</p:attrName>
                                        </p:attrNameLst>
                                      </p:cBhvr>
                                      <p:tavLst>
                                        <p:tav tm="0">
                                          <p:val>
                                            <p:strVal val="ppt_h"/>
                                          </p:val>
                                        </p:tav>
                                        <p:tav tm="100000">
                                          <p:val>
                                            <p:strVal val="ppt_h"/>
                                          </p:val>
                                        </p:tav>
                                      </p:tavLst>
                                    </p:anim>
                                    <p:animEffect transition="out" filter="fade">
                                      <p:cBhvr>
                                        <p:cTn id="8" dur="500"/>
                                        <p:tgtEl>
                                          <p:spTgt spid="415754"/>
                                        </p:tgtEl>
                                      </p:cBhvr>
                                    </p:animEffect>
                                    <p:set>
                                      <p:cBhvr>
                                        <p:cTn id="9" dur="1" fill="hold">
                                          <p:stCondLst>
                                            <p:cond delay="499"/>
                                          </p:stCondLst>
                                        </p:cTn>
                                        <p:tgtEl>
                                          <p:spTgt spid="4157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5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7797" name="Picture 5" descr="766"/>
          <p:cNvPicPr>
            <a:picLocks noChangeAspect="1" noChangeArrowheads="1"/>
          </p:cNvPicPr>
          <p:nvPr/>
        </p:nvPicPr>
        <p:blipFill>
          <a:blip r:embed="rId3"/>
          <a:srcRect/>
          <a:stretch>
            <a:fillRect/>
          </a:stretch>
        </p:blipFill>
        <p:spPr bwMode="auto">
          <a:xfrm>
            <a:off x="0" y="0"/>
            <a:ext cx="9144000" cy="6062663"/>
          </a:xfrm>
          <a:prstGeom prst="rect">
            <a:avLst/>
          </a:prstGeom>
          <a:noFill/>
        </p:spPr>
      </p:pic>
      <p:sp>
        <p:nvSpPr>
          <p:cNvPr id="417798" name="Rectangle 6"/>
          <p:cNvSpPr>
            <a:spLocks noChangeArrowheads="1"/>
          </p:cNvSpPr>
          <p:nvPr/>
        </p:nvSpPr>
        <p:spPr bwMode="auto">
          <a:xfrm>
            <a:off x="250825" y="6230938"/>
            <a:ext cx="8893175" cy="366712"/>
          </a:xfrm>
          <a:prstGeom prst="rect">
            <a:avLst/>
          </a:prstGeom>
          <a:noFill/>
          <a:ln w="9525">
            <a:noFill/>
            <a:miter lim="800000"/>
            <a:headEnd/>
            <a:tailEnd/>
          </a:ln>
          <a:effectLst/>
        </p:spPr>
        <p:txBody>
          <a:bodyPr anchor="ctr">
            <a:spAutoFit/>
          </a:bodyPr>
          <a:lstStyle/>
          <a:p>
            <a:r>
              <a:rPr lang="es-ES" sz="1700" b="1">
                <a:solidFill>
                  <a:srgbClr val="FFFF00"/>
                </a:solidFill>
              </a:rPr>
              <a:t>El Centro de Visitantes Necrópolis Alto Arlanza se localiza en Palacios de la Sierra</a:t>
            </a:r>
            <a:r>
              <a:rPr lang="es-ES">
                <a:solidFill>
                  <a:schemeClr val="bg1"/>
                </a:solidFill>
              </a:rPr>
              <a:t> </a:t>
            </a: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6000"/>
                                  </p:stCondLst>
                                  <p:childTnLst>
                                    <p:anim calcmode="lin" valueType="num">
                                      <p:cBhvr>
                                        <p:cTn id="6" dur="500"/>
                                        <p:tgtEl>
                                          <p:spTgt spid="417798"/>
                                        </p:tgtEl>
                                        <p:attrNameLst>
                                          <p:attrName>ppt_w</p:attrName>
                                        </p:attrNameLst>
                                      </p:cBhvr>
                                      <p:tavLst>
                                        <p:tav tm="0">
                                          <p:val>
                                            <p:strVal val="ppt_w"/>
                                          </p:val>
                                        </p:tav>
                                        <p:tav tm="100000">
                                          <p:val>
                                            <p:strVal val="ppt_w*0.70"/>
                                          </p:val>
                                        </p:tav>
                                      </p:tavLst>
                                    </p:anim>
                                    <p:anim calcmode="lin" valueType="num">
                                      <p:cBhvr>
                                        <p:cTn id="7" dur="500"/>
                                        <p:tgtEl>
                                          <p:spTgt spid="417798"/>
                                        </p:tgtEl>
                                        <p:attrNameLst>
                                          <p:attrName>ppt_h</p:attrName>
                                        </p:attrNameLst>
                                      </p:cBhvr>
                                      <p:tavLst>
                                        <p:tav tm="0">
                                          <p:val>
                                            <p:strVal val="ppt_h"/>
                                          </p:val>
                                        </p:tav>
                                        <p:tav tm="100000">
                                          <p:val>
                                            <p:strVal val="ppt_h"/>
                                          </p:val>
                                        </p:tav>
                                      </p:tavLst>
                                    </p:anim>
                                    <p:animEffect transition="out" filter="fade">
                                      <p:cBhvr>
                                        <p:cTn id="8" dur="500"/>
                                        <p:tgtEl>
                                          <p:spTgt spid="417798"/>
                                        </p:tgtEl>
                                      </p:cBhvr>
                                    </p:animEffect>
                                    <p:set>
                                      <p:cBhvr>
                                        <p:cTn id="9" dur="1" fill="hold">
                                          <p:stCondLst>
                                            <p:cond delay="499"/>
                                          </p:stCondLst>
                                        </p:cTn>
                                        <p:tgtEl>
                                          <p:spTgt spid="4177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7798"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3703" name="Picture 7" descr="81+clunia+cas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13704" name="Rectangle 8"/>
          <p:cNvSpPr>
            <a:spLocks noChangeArrowheads="1"/>
          </p:cNvSpPr>
          <p:nvPr/>
        </p:nvSpPr>
        <p:spPr bwMode="auto">
          <a:xfrm>
            <a:off x="107950" y="2193925"/>
            <a:ext cx="8964613" cy="2403475"/>
          </a:xfrm>
          <a:prstGeom prst="rect">
            <a:avLst/>
          </a:prstGeom>
          <a:solidFill>
            <a:schemeClr val="bg2">
              <a:alpha val="85001"/>
            </a:schemeClr>
          </a:solidFill>
          <a:ln w="9525">
            <a:noFill/>
            <a:miter lim="800000"/>
            <a:headEnd/>
            <a:tailEnd/>
          </a:ln>
          <a:effectLst/>
        </p:spPr>
        <p:txBody>
          <a:bodyPr anchor="ctr">
            <a:spAutoFit/>
          </a:bodyPr>
          <a:lstStyle/>
          <a:p>
            <a:r>
              <a:rPr lang="es-ES" sz="3600" b="1">
                <a:solidFill>
                  <a:srgbClr val="FFFF00"/>
                </a:solidFill>
              </a:rPr>
              <a:t>Clunia:</a:t>
            </a:r>
            <a:endParaRPr lang="es-ES" sz="1600" b="1">
              <a:solidFill>
                <a:srgbClr val="FFFF00"/>
              </a:solidFill>
            </a:endParaRPr>
          </a:p>
          <a:p>
            <a:pPr>
              <a:lnSpc>
                <a:spcPct val="120000"/>
              </a:lnSpc>
            </a:pPr>
            <a:endParaRPr lang="es-ES" sz="1600" b="1">
              <a:solidFill>
                <a:srgbClr val="FFFF00"/>
              </a:solidFill>
            </a:endParaRPr>
          </a:p>
          <a:p>
            <a:pPr>
              <a:lnSpc>
                <a:spcPct val="120000"/>
              </a:lnSpc>
            </a:pPr>
            <a:r>
              <a:rPr lang="es-ES" sz="1600" b="1">
                <a:solidFill>
                  <a:schemeClr val="bg1"/>
                </a:solidFill>
              </a:rPr>
              <a:t>En las inmediacones de Coruña del Conde existió una de las ciudades romanas más importantes de la mitad norte de </a:t>
            </a:r>
            <a:r>
              <a:rPr lang="es-ES" sz="1600" b="1" i="1">
                <a:solidFill>
                  <a:schemeClr val="bg1"/>
                </a:solidFill>
              </a:rPr>
              <a:t>Hispania</a:t>
            </a:r>
            <a:r>
              <a:rPr lang="es-ES" sz="1600" b="1">
                <a:solidFill>
                  <a:schemeClr val="bg1"/>
                </a:solidFill>
              </a:rPr>
              <a:t> y fue la capital de un convento jurídico en la provincia </a:t>
            </a:r>
            <a:r>
              <a:rPr lang="es-ES" sz="1600" b="1" i="1">
                <a:solidFill>
                  <a:schemeClr val="bg1"/>
                </a:solidFill>
              </a:rPr>
              <a:t>Hispania Citerior Tarraconensis</a:t>
            </a:r>
            <a:r>
              <a:rPr lang="es-ES" sz="1600" b="1">
                <a:solidFill>
                  <a:schemeClr val="bg1"/>
                </a:solidFill>
              </a:rPr>
              <a:t>, el denominado “</a:t>
            </a:r>
            <a:r>
              <a:rPr lang="es-ES" sz="1600" b="1" i="1">
                <a:solidFill>
                  <a:schemeClr val="bg1"/>
                </a:solidFill>
              </a:rPr>
              <a:t>Conventus Cluniensis”</a:t>
            </a:r>
            <a:r>
              <a:rPr lang="es-ES" sz="1600" b="1">
                <a:solidFill>
                  <a:schemeClr val="bg1"/>
                </a:solidFill>
              </a:rPr>
              <a:t>. </a:t>
            </a:r>
          </a:p>
          <a:p>
            <a:pPr>
              <a:lnSpc>
                <a:spcPct val="120000"/>
              </a:lnSpc>
            </a:pPr>
            <a:r>
              <a:rPr lang="es-ES" sz="1600" b="1">
                <a:solidFill>
                  <a:schemeClr val="bg1"/>
                </a:solidFill>
              </a:rPr>
              <a:t>La ciudad estaba situada en la vía que iba de “</a:t>
            </a:r>
            <a:r>
              <a:rPr lang="es-ES" sz="1600" b="1" i="1">
                <a:solidFill>
                  <a:schemeClr val="bg1"/>
                </a:solidFill>
              </a:rPr>
              <a:t>Tarraco”</a:t>
            </a:r>
            <a:r>
              <a:rPr lang="es-ES" sz="1600" b="1">
                <a:solidFill>
                  <a:schemeClr val="bg1"/>
                </a:solidFill>
              </a:rPr>
              <a:t> (Tarragona) a “</a:t>
            </a:r>
            <a:r>
              <a:rPr lang="es-ES" sz="1600" b="1" i="1">
                <a:solidFill>
                  <a:schemeClr val="bg1"/>
                </a:solidFill>
              </a:rPr>
              <a:t>Asturica Augusta”</a:t>
            </a:r>
            <a:r>
              <a:rPr lang="es-ES" sz="1600" b="1">
                <a:solidFill>
                  <a:schemeClr val="bg1"/>
                </a:solidFill>
              </a:rPr>
              <a:t> (Astorga), pasando por ·</a:t>
            </a:r>
            <a:r>
              <a:rPr lang="es-ES" sz="1600" b="1" i="1">
                <a:solidFill>
                  <a:schemeClr val="bg1"/>
                </a:solidFill>
              </a:rPr>
              <a:t>Caesaraugusta”</a:t>
            </a:r>
            <a:r>
              <a:rPr lang="es-ES" sz="1600" b="1">
                <a:solidFill>
                  <a:schemeClr val="bg1"/>
                </a:solidFill>
              </a:rPr>
              <a:t> (Zaragoza). </a:t>
            </a:r>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4000"/>
                                  </p:stCondLst>
                                  <p:childTnLst>
                                    <p:anim calcmode="lin" valueType="num">
                                      <p:cBhvr>
                                        <p:cTn id="6" dur="500"/>
                                        <p:tgtEl>
                                          <p:spTgt spid="413704"/>
                                        </p:tgtEl>
                                        <p:attrNameLst>
                                          <p:attrName>ppt_w</p:attrName>
                                        </p:attrNameLst>
                                      </p:cBhvr>
                                      <p:tavLst>
                                        <p:tav tm="0">
                                          <p:val>
                                            <p:strVal val="ppt_w"/>
                                          </p:val>
                                        </p:tav>
                                        <p:tav tm="100000">
                                          <p:val>
                                            <p:strVal val="ppt_w*0.70"/>
                                          </p:val>
                                        </p:tav>
                                      </p:tavLst>
                                    </p:anim>
                                    <p:anim calcmode="lin" valueType="num">
                                      <p:cBhvr>
                                        <p:cTn id="7" dur="500"/>
                                        <p:tgtEl>
                                          <p:spTgt spid="413704"/>
                                        </p:tgtEl>
                                        <p:attrNameLst>
                                          <p:attrName>ppt_h</p:attrName>
                                        </p:attrNameLst>
                                      </p:cBhvr>
                                      <p:tavLst>
                                        <p:tav tm="0">
                                          <p:val>
                                            <p:strVal val="ppt_h"/>
                                          </p:val>
                                        </p:tav>
                                        <p:tav tm="100000">
                                          <p:val>
                                            <p:strVal val="ppt_h"/>
                                          </p:val>
                                        </p:tav>
                                      </p:tavLst>
                                    </p:anim>
                                    <p:animEffect transition="out" filter="fade">
                                      <p:cBhvr>
                                        <p:cTn id="8" dur="500"/>
                                        <p:tgtEl>
                                          <p:spTgt spid="413704"/>
                                        </p:tgtEl>
                                      </p:cBhvr>
                                    </p:animEffect>
                                    <p:set>
                                      <p:cBhvr>
                                        <p:cTn id="9" dur="1" fill="hold">
                                          <p:stCondLst>
                                            <p:cond delay="499"/>
                                          </p:stCondLst>
                                        </p:cTn>
                                        <p:tgtEl>
                                          <p:spTgt spid="41370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0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8823" name="Picture 7" descr="Foto+8-excavaciones-clunia"/>
          <p:cNvPicPr>
            <a:picLocks noChangeAspect="1" noChangeArrowheads="1"/>
          </p:cNvPicPr>
          <p:nvPr/>
        </p:nvPicPr>
        <p:blipFill>
          <a:blip r:embed="rId3"/>
          <a:srcRect/>
          <a:stretch>
            <a:fillRect/>
          </a:stretch>
        </p:blipFill>
        <p:spPr bwMode="auto">
          <a:xfrm>
            <a:off x="0" y="0"/>
            <a:ext cx="9144000" cy="5849938"/>
          </a:xfrm>
          <a:prstGeom prst="rect">
            <a:avLst/>
          </a:prstGeom>
          <a:noFill/>
        </p:spPr>
      </p:pic>
      <p:sp>
        <p:nvSpPr>
          <p:cNvPr id="418824" name="Text Box 8"/>
          <p:cNvSpPr txBox="1">
            <a:spLocks noChangeArrowheads="1"/>
          </p:cNvSpPr>
          <p:nvPr/>
        </p:nvSpPr>
        <p:spPr bwMode="auto">
          <a:xfrm>
            <a:off x="0" y="5876925"/>
            <a:ext cx="9144000" cy="855663"/>
          </a:xfrm>
          <a:prstGeom prst="rect">
            <a:avLst/>
          </a:prstGeom>
          <a:noFill/>
          <a:ln w="9525">
            <a:noFill/>
            <a:miter lim="800000"/>
            <a:headEnd/>
            <a:tailEnd/>
          </a:ln>
          <a:effectLst/>
        </p:spPr>
        <p:txBody>
          <a:bodyPr>
            <a:spAutoFit/>
          </a:bodyPr>
          <a:lstStyle/>
          <a:p>
            <a:pPr>
              <a:spcBef>
                <a:spcPct val="50000"/>
              </a:spcBef>
            </a:pPr>
            <a:r>
              <a:rPr lang="es-ES" sz="1600" b="1">
                <a:solidFill>
                  <a:srgbClr val="FFFF00"/>
                </a:solidFill>
              </a:rPr>
              <a:t>Sus ruinas son de las más representativas de todas cuantas se han hallado de época romana en el Norte de la Península Ibérica. Donde pueden verse innumerables restos de las “domus” con mosaicos, calles, restos de las edificaciones, etc.</a:t>
            </a:r>
            <a:r>
              <a:rPr lang="es-ES"/>
              <a:t> </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afterEffect">
                                  <p:stCondLst>
                                    <p:cond delay="12000"/>
                                  </p:stCondLst>
                                  <p:childTnLst>
                                    <p:anim calcmode="lin" valueType="num">
                                      <p:cBhvr>
                                        <p:cTn id="6" dur="1000"/>
                                        <p:tgtEl>
                                          <p:spTgt spid="418824">
                                            <p:txEl>
                                              <p:pRg st="0" end="0"/>
                                            </p:txEl>
                                          </p:spTgt>
                                        </p:tgtEl>
                                        <p:attrNameLst>
                                          <p:attrName>ppt_w</p:attrName>
                                        </p:attrNameLst>
                                      </p:cBhvr>
                                      <p:tavLst>
                                        <p:tav tm="0">
                                          <p:val>
                                            <p:strVal val="ppt_w"/>
                                          </p:val>
                                        </p:tav>
                                        <p:tav tm="100000">
                                          <p:val>
                                            <p:strVal val="ppt_w*0.70"/>
                                          </p:val>
                                        </p:tav>
                                      </p:tavLst>
                                    </p:anim>
                                    <p:anim calcmode="lin" valueType="num">
                                      <p:cBhvr>
                                        <p:cTn id="7" dur="1000"/>
                                        <p:tgtEl>
                                          <p:spTgt spid="418824">
                                            <p:txEl>
                                              <p:pRg st="0" end="0"/>
                                            </p:txEl>
                                          </p:spTgt>
                                        </p:tgtEl>
                                        <p:attrNameLst>
                                          <p:attrName>ppt_h</p:attrName>
                                        </p:attrNameLst>
                                      </p:cBhvr>
                                      <p:tavLst>
                                        <p:tav tm="0">
                                          <p:val>
                                            <p:strVal val="ppt_h"/>
                                          </p:val>
                                        </p:tav>
                                        <p:tav tm="100000">
                                          <p:val>
                                            <p:strVal val="ppt_h"/>
                                          </p:val>
                                        </p:tav>
                                      </p:tavLst>
                                    </p:anim>
                                    <p:animEffect transition="out" filter="fade">
                                      <p:cBhvr>
                                        <p:cTn id="8" dur="1000"/>
                                        <p:tgtEl>
                                          <p:spTgt spid="418824">
                                            <p:txEl>
                                              <p:pRg st="0" end="0"/>
                                            </p:txEl>
                                          </p:spTgt>
                                        </p:tgtEl>
                                      </p:cBhvr>
                                    </p:animEffect>
                                    <p:set>
                                      <p:cBhvr>
                                        <p:cTn id="9" dur="1" fill="hold">
                                          <p:stCondLst>
                                            <p:cond delay="999"/>
                                          </p:stCondLst>
                                        </p:cTn>
                                        <p:tgtEl>
                                          <p:spTgt spid="418824">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4724" name="Picture 4" descr="clunia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14727" name="Rectangle 7"/>
          <p:cNvSpPr>
            <a:spLocks noChangeArrowheads="1"/>
          </p:cNvSpPr>
          <p:nvPr/>
        </p:nvSpPr>
        <p:spPr bwMode="auto">
          <a:xfrm>
            <a:off x="250825" y="5668963"/>
            <a:ext cx="8353425" cy="1044575"/>
          </a:xfrm>
          <a:prstGeom prst="rect">
            <a:avLst/>
          </a:prstGeom>
          <a:solidFill>
            <a:schemeClr val="bg2">
              <a:alpha val="85001"/>
            </a:schemeClr>
          </a:solidFill>
          <a:ln w="9525">
            <a:noFill/>
            <a:miter lim="800000"/>
            <a:headEnd/>
            <a:tailEnd/>
          </a:ln>
          <a:effectLst/>
        </p:spPr>
        <p:txBody>
          <a:bodyPr anchor="ctr">
            <a:spAutoFit/>
          </a:bodyPr>
          <a:lstStyle/>
          <a:p>
            <a:pPr>
              <a:lnSpc>
                <a:spcPct val="130000"/>
              </a:lnSpc>
            </a:pPr>
            <a:r>
              <a:rPr lang="es-ES" sz="1600" b="1">
                <a:solidFill>
                  <a:srgbClr val="FFFF00"/>
                </a:solidFill>
              </a:rPr>
              <a:t>Las excavaciones permitieron descubrir – tras siglos de ocultamiento – </a:t>
            </a:r>
          </a:p>
          <a:p>
            <a:pPr>
              <a:lnSpc>
                <a:spcPct val="130000"/>
              </a:lnSpc>
            </a:pPr>
            <a:r>
              <a:rPr lang="es-ES" sz="1600" b="1">
                <a:solidFill>
                  <a:srgbClr val="FFFF00"/>
                </a:solidFill>
              </a:rPr>
              <a:t>un teatro excavado en la roca, </a:t>
            </a:r>
            <a:r>
              <a:rPr lang="es-ES" sz="1600" b="1">
                <a:solidFill>
                  <a:srgbClr val="00FF00"/>
                </a:solidFill>
              </a:rPr>
              <a:t>CON UNA ACÚSTICA NATURAL SORPRENDENTE !!!.</a:t>
            </a:r>
          </a:p>
          <a:p>
            <a:pPr>
              <a:lnSpc>
                <a:spcPct val="130000"/>
              </a:lnSpc>
            </a:pPr>
            <a:r>
              <a:rPr lang="es-ES" sz="1600" b="1">
                <a:solidFill>
                  <a:srgbClr val="FFFF00"/>
                </a:solidFill>
              </a:rPr>
              <a:t>Fue restaurado hace pocos años.</a:t>
            </a:r>
          </a:p>
        </p:txBody>
      </p:sp>
      <p:pic>
        <p:nvPicPr>
          <p:cNvPr id="414728" name="Picture 8" descr="C%25C3%25A1vea+del+teatro+romano+de+Clunia"/>
          <p:cNvPicPr>
            <a:picLocks noChangeAspect="1" noChangeArrowheads="1"/>
          </p:cNvPicPr>
          <p:nvPr/>
        </p:nvPicPr>
        <p:blipFill>
          <a:blip r:embed="rId4"/>
          <a:srcRect/>
          <a:stretch>
            <a:fillRect/>
          </a:stretch>
        </p:blipFill>
        <p:spPr bwMode="auto">
          <a:xfrm>
            <a:off x="0" y="0"/>
            <a:ext cx="9144000" cy="6858000"/>
          </a:xfrm>
          <a:prstGeom prst="rect">
            <a:avLst/>
          </a:prstGeom>
          <a:noFill/>
        </p:spPr>
      </p:pic>
      <p:grpSp>
        <p:nvGrpSpPr>
          <p:cNvPr id="2" name="Group 12"/>
          <p:cNvGrpSpPr>
            <a:grpSpLocks/>
          </p:cNvGrpSpPr>
          <p:nvPr/>
        </p:nvGrpSpPr>
        <p:grpSpPr bwMode="auto">
          <a:xfrm>
            <a:off x="0" y="0"/>
            <a:ext cx="9144000" cy="6858000"/>
            <a:chOff x="0" y="0"/>
            <a:chExt cx="5760" cy="4320"/>
          </a:xfrm>
        </p:grpSpPr>
        <p:pic>
          <p:nvPicPr>
            <p:cNvPr id="414729" name="Picture 9" descr="PA150002"/>
            <p:cNvPicPr>
              <a:picLocks noChangeAspect="1" noChangeArrowheads="1"/>
            </p:cNvPicPr>
            <p:nvPr/>
          </p:nvPicPr>
          <p:blipFill>
            <a:blip r:embed="rId5"/>
            <a:srcRect/>
            <a:stretch>
              <a:fillRect/>
            </a:stretch>
          </p:blipFill>
          <p:spPr bwMode="auto">
            <a:xfrm>
              <a:off x="0" y="0"/>
              <a:ext cx="5760" cy="4320"/>
            </a:xfrm>
            <a:prstGeom prst="rect">
              <a:avLst/>
            </a:prstGeom>
            <a:noFill/>
          </p:spPr>
        </p:pic>
        <p:sp>
          <p:nvSpPr>
            <p:cNvPr id="414730" name="Text Box 10"/>
            <p:cNvSpPr txBox="1">
              <a:spLocks noChangeArrowheads="1"/>
            </p:cNvSpPr>
            <p:nvPr/>
          </p:nvSpPr>
          <p:spPr bwMode="auto">
            <a:xfrm>
              <a:off x="567" y="3929"/>
              <a:ext cx="2222" cy="231"/>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b="1">
                  <a:solidFill>
                    <a:srgbClr val="FFFF00"/>
                  </a:solidFill>
                </a:rPr>
                <a:t>Siendo este su estado actual.</a:t>
              </a:r>
            </a:p>
          </p:txBody>
        </p:sp>
      </p:grpSp>
    </p:spTree>
  </p:cSld>
  <p:clrMapOvr>
    <a:masterClrMapping/>
  </p:clrMapOvr>
  <p:transition advClick="0"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0000"/>
                                  </p:stCondLst>
                                  <p:childTnLst>
                                    <p:anim calcmode="lin" valueType="num">
                                      <p:cBhvr>
                                        <p:cTn id="6" dur="500"/>
                                        <p:tgtEl>
                                          <p:spTgt spid="414727"/>
                                        </p:tgtEl>
                                        <p:attrNameLst>
                                          <p:attrName>ppt_w</p:attrName>
                                        </p:attrNameLst>
                                      </p:cBhvr>
                                      <p:tavLst>
                                        <p:tav tm="0">
                                          <p:val>
                                            <p:strVal val="ppt_w"/>
                                          </p:val>
                                        </p:tav>
                                        <p:tav tm="100000">
                                          <p:val>
                                            <p:strVal val="ppt_w*0.70"/>
                                          </p:val>
                                        </p:tav>
                                      </p:tavLst>
                                    </p:anim>
                                    <p:anim calcmode="lin" valueType="num">
                                      <p:cBhvr>
                                        <p:cTn id="7" dur="500"/>
                                        <p:tgtEl>
                                          <p:spTgt spid="414727"/>
                                        </p:tgtEl>
                                        <p:attrNameLst>
                                          <p:attrName>ppt_h</p:attrName>
                                        </p:attrNameLst>
                                      </p:cBhvr>
                                      <p:tavLst>
                                        <p:tav tm="0">
                                          <p:val>
                                            <p:strVal val="ppt_h"/>
                                          </p:val>
                                        </p:tav>
                                        <p:tav tm="100000">
                                          <p:val>
                                            <p:strVal val="ppt_h"/>
                                          </p:val>
                                        </p:tav>
                                      </p:tavLst>
                                    </p:anim>
                                    <p:animEffect transition="out" filter="fade">
                                      <p:cBhvr>
                                        <p:cTn id="8" dur="500"/>
                                        <p:tgtEl>
                                          <p:spTgt spid="414727"/>
                                        </p:tgtEl>
                                      </p:cBhvr>
                                    </p:animEffect>
                                    <p:set>
                                      <p:cBhvr>
                                        <p:cTn id="9" dur="1" fill="hold">
                                          <p:stCondLst>
                                            <p:cond delay="499"/>
                                          </p:stCondLst>
                                        </p:cTn>
                                        <p:tgtEl>
                                          <p:spTgt spid="414727"/>
                                        </p:tgtEl>
                                        <p:attrNameLst>
                                          <p:attrName>style.visibility</p:attrName>
                                        </p:attrNameLst>
                                      </p:cBhvr>
                                      <p:to>
                                        <p:strVal val="hidden"/>
                                      </p:to>
                                    </p:set>
                                  </p:childTnLst>
                                </p:cTn>
                              </p:par>
                            </p:childTnLst>
                          </p:cTn>
                        </p:par>
                        <p:par>
                          <p:cTn id="10" fill="hold">
                            <p:stCondLst>
                              <p:cond delay="10500"/>
                            </p:stCondLst>
                            <p:childTnLst>
                              <p:par>
                                <p:cTn id="11" presetID="10" presetClass="entr" presetSubtype="0" fill="hold" nodeType="afterEffect">
                                  <p:stCondLst>
                                    <p:cond delay="2000"/>
                                  </p:stCondLst>
                                  <p:childTnLst>
                                    <p:set>
                                      <p:cBhvr>
                                        <p:cTn id="12" dur="1" fill="hold">
                                          <p:stCondLst>
                                            <p:cond delay="0"/>
                                          </p:stCondLst>
                                        </p:cTn>
                                        <p:tgtEl>
                                          <p:spTgt spid="414728"/>
                                        </p:tgtEl>
                                        <p:attrNameLst>
                                          <p:attrName>style.visibility</p:attrName>
                                        </p:attrNameLst>
                                      </p:cBhvr>
                                      <p:to>
                                        <p:strVal val="visible"/>
                                      </p:to>
                                    </p:set>
                                    <p:animEffect transition="in" filter="fade">
                                      <p:cBhvr>
                                        <p:cTn id="13" dur="2000"/>
                                        <p:tgtEl>
                                          <p:spTgt spid="414728"/>
                                        </p:tgtEl>
                                      </p:cBhvr>
                                    </p:animEffect>
                                  </p:childTnLst>
                                </p:cTn>
                              </p:par>
                            </p:childTnLst>
                          </p:cTn>
                        </p:par>
                        <p:par>
                          <p:cTn id="14" fill="hold">
                            <p:stCondLst>
                              <p:cond delay="14500"/>
                            </p:stCondLst>
                            <p:childTnLst>
                              <p:par>
                                <p:cTn id="15" presetID="10" presetClass="entr" presetSubtype="0" fill="hold" nodeType="afterEffect">
                                  <p:stCondLst>
                                    <p:cond delay="6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72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2" descr="Peñaranda 5"/>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187395" name="Text Box 3"/>
          <p:cNvSpPr txBox="1">
            <a:spLocks noChangeArrowheads="1"/>
          </p:cNvSpPr>
          <p:nvPr/>
        </p:nvSpPr>
        <p:spPr bwMode="auto">
          <a:xfrm>
            <a:off x="2195513" y="6272213"/>
            <a:ext cx="4716462" cy="396875"/>
          </a:xfrm>
          <a:prstGeom prst="rect">
            <a:avLst/>
          </a:prstGeom>
          <a:noFill/>
          <a:ln w="9525">
            <a:noFill/>
            <a:miter lim="800000"/>
            <a:headEnd/>
            <a:tailEnd/>
          </a:ln>
          <a:effectLst/>
        </p:spPr>
        <p:txBody>
          <a:bodyPr wrap="none">
            <a:spAutoFit/>
          </a:bodyPr>
          <a:lstStyle/>
          <a:p>
            <a:r>
              <a:rPr lang="es-ES" sz="2000" b="1">
                <a:solidFill>
                  <a:srgbClr val="FFFF00"/>
                </a:solidFill>
              </a:rPr>
              <a:t>Peñaranda  de  Duero - </a:t>
            </a:r>
            <a:r>
              <a:rPr lang="es-ES" sz="1600" b="1">
                <a:solidFill>
                  <a:schemeClr val="bg1"/>
                </a:solidFill>
              </a:rPr>
              <a:t>rollo jurisdicional</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000"/>
                                  </p:stCondLst>
                                  <p:childTnLst>
                                    <p:anim calcmode="lin" valueType="num">
                                      <p:cBhvr>
                                        <p:cTn id="6" dur="1000"/>
                                        <p:tgtEl>
                                          <p:spTgt spid="187395"/>
                                        </p:tgtEl>
                                        <p:attrNameLst>
                                          <p:attrName>ppt_w</p:attrName>
                                        </p:attrNameLst>
                                      </p:cBhvr>
                                      <p:tavLst>
                                        <p:tav tm="0">
                                          <p:val>
                                            <p:strVal val="ppt_w"/>
                                          </p:val>
                                        </p:tav>
                                        <p:tav tm="100000">
                                          <p:val>
                                            <p:strVal val="ppt_w*0.70"/>
                                          </p:val>
                                        </p:tav>
                                      </p:tavLst>
                                    </p:anim>
                                    <p:anim calcmode="lin" valueType="num">
                                      <p:cBhvr>
                                        <p:cTn id="7" dur="1000"/>
                                        <p:tgtEl>
                                          <p:spTgt spid="187395"/>
                                        </p:tgtEl>
                                        <p:attrNameLst>
                                          <p:attrName>ppt_h</p:attrName>
                                        </p:attrNameLst>
                                      </p:cBhvr>
                                      <p:tavLst>
                                        <p:tav tm="0">
                                          <p:val>
                                            <p:strVal val="ppt_h"/>
                                          </p:val>
                                        </p:tav>
                                        <p:tav tm="100000">
                                          <p:val>
                                            <p:strVal val="ppt_h"/>
                                          </p:val>
                                        </p:tav>
                                      </p:tavLst>
                                    </p:anim>
                                    <p:animEffect transition="out" filter="fade">
                                      <p:cBhvr>
                                        <p:cTn id="8" dur="1000"/>
                                        <p:tgtEl>
                                          <p:spTgt spid="187395"/>
                                        </p:tgtEl>
                                      </p:cBhvr>
                                    </p:animEffect>
                                    <p:set>
                                      <p:cBhvr>
                                        <p:cTn id="9" dur="1" fill="hold">
                                          <p:stCondLst>
                                            <p:cond delay="999"/>
                                          </p:stCondLst>
                                        </p:cTn>
                                        <p:tgtEl>
                                          <p:spTgt spid="18739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Peñaranda de Duero"/>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3796" name="Rectangle 4"/>
          <p:cNvSpPr>
            <a:spLocks noChangeArrowheads="1"/>
          </p:cNvSpPr>
          <p:nvPr/>
        </p:nvSpPr>
        <p:spPr bwMode="auto">
          <a:xfrm>
            <a:off x="1128713" y="5697538"/>
            <a:ext cx="6732587" cy="728662"/>
          </a:xfrm>
          <a:prstGeom prst="rect">
            <a:avLst/>
          </a:prstGeom>
          <a:solidFill>
            <a:schemeClr val="bg2">
              <a:alpha val="85001"/>
            </a:schemeClr>
          </a:solidFill>
          <a:ln w="9525">
            <a:noFill/>
            <a:miter lim="800000"/>
            <a:headEnd/>
            <a:tailEnd/>
          </a:ln>
          <a:effectLst/>
        </p:spPr>
        <p:txBody>
          <a:bodyPr wrap="none" anchor="ctr">
            <a:spAutoFit/>
          </a:bodyPr>
          <a:lstStyle/>
          <a:p>
            <a:pPr algn="ctr">
              <a:lnSpc>
                <a:spcPct val="110000"/>
              </a:lnSpc>
            </a:pPr>
            <a:r>
              <a:rPr lang="es-ES" sz="2000" b="1">
                <a:solidFill>
                  <a:srgbClr val="FFFF00"/>
                </a:solidFill>
              </a:rPr>
              <a:t>Peñaranda de Duero -</a:t>
            </a:r>
            <a:r>
              <a:rPr lang="es-ES" b="1">
                <a:solidFill>
                  <a:srgbClr val="FFFF00"/>
                </a:solidFill>
              </a:rPr>
              <a:t>  </a:t>
            </a:r>
            <a:r>
              <a:rPr lang="es-ES" sz="1600" b="1">
                <a:solidFill>
                  <a:schemeClr val="bg1"/>
                </a:solidFill>
              </a:rPr>
              <a:t>Palacio renacentista de los Avellaneda,</a:t>
            </a:r>
          </a:p>
          <a:p>
            <a:pPr algn="ctr">
              <a:lnSpc>
                <a:spcPct val="110000"/>
              </a:lnSpc>
            </a:pPr>
            <a:r>
              <a:rPr lang="es-ES" sz="1600" b="1">
                <a:solidFill>
                  <a:srgbClr val="00FF00"/>
                </a:solidFill>
              </a:rPr>
              <a:t>con unos artesonados     ¡¡¡¡¡ DIGNOS DE VER !!!!!</a:t>
            </a:r>
            <a:r>
              <a:rPr lang="es-ES">
                <a:solidFill>
                  <a:srgbClr val="00FF00"/>
                </a:solidFill>
              </a:rPr>
              <a:t> </a:t>
            </a: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500"/>
                                  </p:stCondLst>
                                  <p:childTnLst>
                                    <p:anim calcmode="lin" valueType="num">
                                      <p:cBhvr>
                                        <p:cTn id="6" dur="1000"/>
                                        <p:tgtEl>
                                          <p:spTgt spid="33796"/>
                                        </p:tgtEl>
                                        <p:attrNameLst>
                                          <p:attrName>ppt_w</p:attrName>
                                        </p:attrNameLst>
                                      </p:cBhvr>
                                      <p:tavLst>
                                        <p:tav tm="0">
                                          <p:val>
                                            <p:strVal val="ppt_w"/>
                                          </p:val>
                                        </p:tav>
                                        <p:tav tm="100000">
                                          <p:val>
                                            <p:strVal val="ppt_w*0.70"/>
                                          </p:val>
                                        </p:tav>
                                      </p:tavLst>
                                    </p:anim>
                                    <p:anim calcmode="lin" valueType="num">
                                      <p:cBhvr>
                                        <p:cTn id="7" dur="1000"/>
                                        <p:tgtEl>
                                          <p:spTgt spid="33796"/>
                                        </p:tgtEl>
                                        <p:attrNameLst>
                                          <p:attrName>ppt_h</p:attrName>
                                        </p:attrNameLst>
                                      </p:cBhvr>
                                      <p:tavLst>
                                        <p:tav tm="0">
                                          <p:val>
                                            <p:strVal val="ppt_h"/>
                                          </p:val>
                                        </p:tav>
                                        <p:tav tm="100000">
                                          <p:val>
                                            <p:strVal val="ppt_h"/>
                                          </p:val>
                                        </p:tav>
                                      </p:tavLst>
                                    </p:anim>
                                    <p:animEffect transition="out" filter="fade">
                                      <p:cBhvr>
                                        <p:cTn id="8" dur="1000"/>
                                        <p:tgtEl>
                                          <p:spTgt spid="33796"/>
                                        </p:tgtEl>
                                      </p:cBhvr>
                                    </p:animEffect>
                                    <p:set>
                                      <p:cBhvr>
                                        <p:cTn id="9" dur="1" fill="hold">
                                          <p:stCondLst>
                                            <p:cond delay="999"/>
                                          </p:stCondLst>
                                        </p:cTn>
                                        <p:tgtEl>
                                          <p:spTgt spid="3379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2" name="Picture 2" descr="Peña Cas"/>
          <p:cNvPicPr>
            <a:picLocks noChangeAspect="1" noChangeArrowheads="1"/>
          </p:cNvPicPr>
          <p:nvPr/>
        </p:nvPicPr>
        <p:blipFill>
          <a:blip r:embed="rId3"/>
          <a:srcRect/>
          <a:stretch>
            <a:fillRect/>
          </a:stretch>
        </p:blipFill>
        <p:spPr bwMode="auto">
          <a:xfrm>
            <a:off x="0" y="0"/>
            <a:ext cx="9144000" cy="6122988"/>
          </a:xfrm>
          <a:prstGeom prst="rect">
            <a:avLst/>
          </a:prstGeom>
          <a:noFill/>
        </p:spPr>
      </p:pic>
      <p:sp>
        <p:nvSpPr>
          <p:cNvPr id="189443" name="Text Box 3"/>
          <p:cNvSpPr txBox="1">
            <a:spLocks noChangeArrowheads="1"/>
          </p:cNvSpPr>
          <p:nvPr/>
        </p:nvSpPr>
        <p:spPr bwMode="auto">
          <a:xfrm>
            <a:off x="2627313" y="6200775"/>
            <a:ext cx="3721100" cy="396875"/>
          </a:xfrm>
          <a:prstGeom prst="rect">
            <a:avLst/>
          </a:prstGeom>
          <a:noFill/>
          <a:ln w="9525">
            <a:noFill/>
            <a:miter lim="800000"/>
            <a:headEnd/>
            <a:tailEnd/>
          </a:ln>
          <a:effectLst/>
        </p:spPr>
        <p:txBody>
          <a:bodyPr wrap="none">
            <a:spAutoFit/>
          </a:bodyPr>
          <a:lstStyle/>
          <a:p>
            <a:r>
              <a:rPr lang="es-ES" sz="2000" b="1">
                <a:solidFill>
                  <a:srgbClr val="FFFF00"/>
                </a:solidFill>
              </a:rPr>
              <a:t>Peñaranda  de  Duero - </a:t>
            </a:r>
            <a:r>
              <a:rPr lang="es-ES" sz="1600" b="1">
                <a:solidFill>
                  <a:schemeClr val="bg1"/>
                </a:solidFill>
              </a:rPr>
              <a:t>castillo</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189443"/>
                                        </p:tgtEl>
                                        <p:attrNameLst>
                                          <p:attrName>ppt_w</p:attrName>
                                        </p:attrNameLst>
                                      </p:cBhvr>
                                      <p:tavLst>
                                        <p:tav tm="0">
                                          <p:val>
                                            <p:strVal val="ppt_w"/>
                                          </p:val>
                                        </p:tav>
                                        <p:tav tm="100000">
                                          <p:val>
                                            <p:strVal val="ppt_w*0.70"/>
                                          </p:val>
                                        </p:tav>
                                      </p:tavLst>
                                    </p:anim>
                                    <p:anim calcmode="lin" valueType="num">
                                      <p:cBhvr>
                                        <p:cTn id="7" dur="1000"/>
                                        <p:tgtEl>
                                          <p:spTgt spid="189443"/>
                                        </p:tgtEl>
                                        <p:attrNameLst>
                                          <p:attrName>ppt_h</p:attrName>
                                        </p:attrNameLst>
                                      </p:cBhvr>
                                      <p:tavLst>
                                        <p:tav tm="0">
                                          <p:val>
                                            <p:strVal val="ppt_h"/>
                                          </p:val>
                                        </p:tav>
                                        <p:tav tm="100000">
                                          <p:val>
                                            <p:strVal val="ppt_h"/>
                                          </p:val>
                                        </p:tav>
                                      </p:tavLst>
                                    </p:anim>
                                    <p:animEffect transition="out" filter="fade">
                                      <p:cBhvr>
                                        <p:cTn id="8" dur="1000"/>
                                        <p:tgtEl>
                                          <p:spTgt spid="189443"/>
                                        </p:tgtEl>
                                      </p:cBhvr>
                                    </p:animEffect>
                                    <p:set>
                                      <p:cBhvr>
                                        <p:cTn id="9" dur="1" fill="hold">
                                          <p:stCondLst>
                                            <p:cond delay="999"/>
                                          </p:stCondLst>
                                        </p:cTn>
                                        <p:tgtEl>
                                          <p:spTgt spid="1894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3282" name="Picture 2" descr="Aranda 6"/>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353283" name="Text Box 3"/>
          <p:cNvSpPr txBox="1">
            <a:spLocks noChangeArrowheads="1"/>
          </p:cNvSpPr>
          <p:nvPr/>
        </p:nvSpPr>
        <p:spPr bwMode="auto">
          <a:xfrm>
            <a:off x="1835150" y="6237288"/>
            <a:ext cx="4892675" cy="396875"/>
          </a:xfrm>
          <a:prstGeom prst="rect">
            <a:avLst/>
          </a:prstGeom>
          <a:noFill/>
          <a:ln w="9525">
            <a:noFill/>
            <a:miter lim="800000"/>
            <a:headEnd/>
            <a:tailEnd/>
          </a:ln>
          <a:effectLst/>
        </p:spPr>
        <p:txBody>
          <a:bodyPr wrap="none">
            <a:spAutoFit/>
          </a:bodyPr>
          <a:lstStyle/>
          <a:p>
            <a:r>
              <a:rPr lang="es-ES" sz="2000" b="1">
                <a:solidFill>
                  <a:srgbClr val="FFFF00"/>
                </a:solidFill>
              </a:rPr>
              <a:t>Aranda  de  Duero:  </a:t>
            </a:r>
            <a:r>
              <a:rPr lang="es-ES" sz="1600" b="1">
                <a:solidFill>
                  <a:schemeClr val="bg1"/>
                </a:solidFill>
              </a:rPr>
              <a:t>iglesia  de  Santa  María</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000"/>
                                  </p:stCondLst>
                                  <p:childTnLst>
                                    <p:anim calcmode="lin" valueType="num">
                                      <p:cBhvr>
                                        <p:cTn id="6" dur="1000"/>
                                        <p:tgtEl>
                                          <p:spTgt spid="353283"/>
                                        </p:tgtEl>
                                        <p:attrNameLst>
                                          <p:attrName>ppt_w</p:attrName>
                                        </p:attrNameLst>
                                      </p:cBhvr>
                                      <p:tavLst>
                                        <p:tav tm="0">
                                          <p:val>
                                            <p:strVal val="ppt_w"/>
                                          </p:val>
                                        </p:tav>
                                        <p:tav tm="100000">
                                          <p:val>
                                            <p:strVal val="ppt_w*0.70"/>
                                          </p:val>
                                        </p:tav>
                                      </p:tavLst>
                                    </p:anim>
                                    <p:anim calcmode="lin" valueType="num">
                                      <p:cBhvr>
                                        <p:cTn id="7" dur="1000"/>
                                        <p:tgtEl>
                                          <p:spTgt spid="353283"/>
                                        </p:tgtEl>
                                        <p:attrNameLst>
                                          <p:attrName>ppt_h</p:attrName>
                                        </p:attrNameLst>
                                      </p:cBhvr>
                                      <p:tavLst>
                                        <p:tav tm="0">
                                          <p:val>
                                            <p:strVal val="ppt_h"/>
                                          </p:val>
                                        </p:tav>
                                        <p:tav tm="100000">
                                          <p:val>
                                            <p:strVal val="ppt_h"/>
                                          </p:val>
                                        </p:tav>
                                      </p:tavLst>
                                    </p:anim>
                                    <p:animEffect transition="out" filter="fade">
                                      <p:cBhvr>
                                        <p:cTn id="8" dur="1000"/>
                                        <p:tgtEl>
                                          <p:spTgt spid="353283"/>
                                        </p:tgtEl>
                                      </p:cBhvr>
                                    </p:animEffect>
                                    <p:set>
                                      <p:cBhvr>
                                        <p:cTn id="9" dur="1" fill="hold">
                                          <p:stCondLst>
                                            <p:cond delay="999"/>
                                          </p:stCondLst>
                                        </p:cTn>
                                        <p:tgtEl>
                                          <p:spTgt spid="3532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5330" name="Picture 2" descr="Aranda 13"/>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355331" name="Text Box 3"/>
          <p:cNvSpPr txBox="1">
            <a:spLocks noChangeArrowheads="1"/>
          </p:cNvSpPr>
          <p:nvPr/>
        </p:nvSpPr>
        <p:spPr bwMode="auto">
          <a:xfrm>
            <a:off x="2124075" y="6237288"/>
            <a:ext cx="4722813" cy="396875"/>
          </a:xfrm>
          <a:prstGeom prst="rect">
            <a:avLst/>
          </a:prstGeom>
          <a:noFill/>
          <a:ln w="9525">
            <a:noFill/>
            <a:miter lim="800000"/>
            <a:headEnd/>
            <a:tailEnd/>
          </a:ln>
          <a:effectLst/>
        </p:spPr>
        <p:txBody>
          <a:bodyPr wrap="none">
            <a:spAutoFit/>
          </a:bodyPr>
          <a:lstStyle/>
          <a:p>
            <a:r>
              <a:rPr lang="es-ES" sz="2000" b="1">
                <a:solidFill>
                  <a:srgbClr val="FFFF00"/>
                </a:solidFill>
              </a:rPr>
              <a:t>Aranda  de   Duero:  </a:t>
            </a:r>
            <a:r>
              <a:rPr lang="es-ES" sz="1600" b="1">
                <a:solidFill>
                  <a:schemeClr val="bg1"/>
                </a:solidFill>
              </a:rPr>
              <a:t>iglesia  de  San  Juan</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355331"/>
                                        </p:tgtEl>
                                        <p:attrNameLst>
                                          <p:attrName>ppt_w</p:attrName>
                                        </p:attrNameLst>
                                      </p:cBhvr>
                                      <p:tavLst>
                                        <p:tav tm="0">
                                          <p:val>
                                            <p:strVal val="ppt_w"/>
                                          </p:val>
                                        </p:tav>
                                        <p:tav tm="100000">
                                          <p:val>
                                            <p:strVal val="ppt_w*0.70"/>
                                          </p:val>
                                        </p:tav>
                                      </p:tavLst>
                                    </p:anim>
                                    <p:anim calcmode="lin" valueType="num">
                                      <p:cBhvr>
                                        <p:cTn id="7" dur="1000"/>
                                        <p:tgtEl>
                                          <p:spTgt spid="355331"/>
                                        </p:tgtEl>
                                        <p:attrNameLst>
                                          <p:attrName>ppt_h</p:attrName>
                                        </p:attrNameLst>
                                      </p:cBhvr>
                                      <p:tavLst>
                                        <p:tav tm="0">
                                          <p:val>
                                            <p:strVal val="ppt_h"/>
                                          </p:val>
                                        </p:tav>
                                        <p:tav tm="100000">
                                          <p:val>
                                            <p:strVal val="ppt_h"/>
                                          </p:val>
                                        </p:tav>
                                      </p:tavLst>
                                    </p:anim>
                                    <p:animEffect transition="out" filter="fade">
                                      <p:cBhvr>
                                        <p:cTn id="8" dur="1000"/>
                                        <p:tgtEl>
                                          <p:spTgt spid="355331"/>
                                        </p:tgtEl>
                                      </p:cBhvr>
                                    </p:animEffect>
                                    <p:set>
                                      <p:cBhvr>
                                        <p:cTn id="9" dur="1" fill="hold">
                                          <p:stCondLst>
                                            <p:cond delay="999"/>
                                          </p:stCondLst>
                                        </p:cTn>
                                        <p:tgtEl>
                                          <p:spTgt spid="3553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1"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7378" name="Picture 2" descr="Solarana 1"/>
          <p:cNvPicPr>
            <a:picLocks noChangeAspect="1" noChangeArrowheads="1"/>
          </p:cNvPicPr>
          <p:nvPr/>
        </p:nvPicPr>
        <p:blipFill>
          <a:blip r:embed="rId3"/>
          <a:srcRect/>
          <a:stretch>
            <a:fillRect/>
          </a:stretch>
        </p:blipFill>
        <p:spPr bwMode="auto">
          <a:xfrm>
            <a:off x="0" y="0"/>
            <a:ext cx="9144000" cy="5862638"/>
          </a:xfrm>
          <a:prstGeom prst="rect">
            <a:avLst/>
          </a:prstGeom>
          <a:noFill/>
        </p:spPr>
      </p:pic>
      <p:sp>
        <p:nvSpPr>
          <p:cNvPr id="357379" name="Text Box 3"/>
          <p:cNvSpPr txBox="1">
            <a:spLocks noChangeArrowheads="1"/>
          </p:cNvSpPr>
          <p:nvPr/>
        </p:nvSpPr>
        <p:spPr bwMode="auto">
          <a:xfrm>
            <a:off x="1835150" y="5984875"/>
            <a:ext cx="5160963" cy="396875"/>
          </a:xfrm>
          <a:prstGeom prst="rect">
            <a:avLst/>
          </a:prstGeom>
          <a:noFill/>
          <a:ln w="9525">
            <a:noFill/>
            <a:miter lim="800000"/>
            <a:headEnd/>
            <a:tailEnd/>
          </a:ln>
          <a:effectLst/>
        </p:spPr>
        <p:txBody>
          <a:bodyPr wrap="none">
            <a:spAutoFit/>
          </a:bodyPr>
          <a:lstStyle/>
          <a:p>
            <a:r>
              <a:rPr lang="es-ES" sz="2000" b="1">
                <a:solidFill>
                  <a:srgbClr val="FFFF00"/>
                </a:solidFill>
              </a:rPr>
              <a:t>Castrillo  de Solarana:  </a:t>
            </a:r>
            <a:r>
              <a:rPr lang="es-ES" sz="1600" b="1">
                <a:solidFill>
                  <a:schemeClr val="bg1"/>
                </a:solidFill>
              </a:rPr>
              <a:t>iglesia  de  San  Pedro</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500"/>
                                  </p:stCondLst>
                                  <p:childTnLst>
                                    <p:anim calcmode="lin" valueType="num">
                                      <p:cBhvr>
                                        <p:cTn id="6" dur="1000"/>
                                        <p:tgtEl>
                                          <p:spTgt spid="357379"/>
                                        </p:tgtEl>
                                        <p:attrNameLst>
                                          <p:attrName>ppt_w</p:attrName>
                                        </p:attrNameLst>
                                      </p:cBhvr>
                                      <p:tavLst>
                                        <p:tav tm="0">
                                          <p:val>
                                            <p:strVal val="ppt_w"/>
                                          </p:val>
                                        </p:tav>
                                        <p:tav tm="100000">
                                          <p:val>
                                            <p:strVal val="ppt_w*0.70"/>
                                          </p:val>
                                        </p:tav>
                                      </p:tavLst>
                                    </p:anim>
                                    <p:anim calcmode="lin" valueType="num">
                                      <p:cBhvr>
                                        <p:cTn id="7" dur="1000"/>
                                        <p:tgtEl>
                                          <p:spTgt spid="357379"/>
                                        </p:tgtEl>
                                        <p:attrNameLst>
                                          <p:attrName>ppt_h</p:attrName>
                                        </p:attrNameLst>
                                      </p:cBhvr>
                                      <p:tavLst>
                                        <p:tav tm="0">
                                          <p:val>
                                            <p:strVal val="ppt_h"/>
                                          </p:val>
                                        </p:tav>
                                        <p:tav tm="100000">
                                          <p:val>
                                            <p:strVal val="ppt_h"/>
                                          </p:val>
                                        </p:tav>
                                      </p:tavLst>
                                    </p:anim>
                                    <p:animEffect transition="out" filter="fade">
                                      <p:cBhvr>
                                        <p:cTn id="8" dur="1000"/>
                                        <p:tgtEl>
                                          <p:spTgt spid="357379"/>
                                        </p:tgtEl>
                                      </p:cBhvr>
                                    </p:animEffect>
                                    <p:set>
                                      <p:cBhvr>
                                        <p:cTn id="9" dur="1" fill="hold">
                                          <p:stCondLst>
                                            <p:cond delay="999"/>
                                          </p:stCondLst>
                                        </p:cTn>
                                        <p:tgtEl>
                                          <p:spTgt spid="3573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9"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9426" name="Picture 2" descr="lerma_burgos_sarah abilleir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59427" name="Text Box 3"/>
          <p:cNvSpPr txBox="1">
            <a:spLocks noChangeArrowheads="1"/>
          </p:cNvSpPr>
          <p:nvPr/>
        </p:nvSpPr>
        <p:spPr bwMode="auto">
          <a:xfrm>
            <a:off x="4427538" y="6092825"/>
            <a:ext cx="1295400" cy="396875"/>
          </a:xfrm>
          <a:prstGeom prst="rect">
            <a:avLst/>
          </a:prstGeom>
          <a:solidFill>
            <a:schemeClr val="bg2">
              <a:alpha val="70000"/>
            </a:schemeClr>
          </a:solidFill>
          <a:ln w="9525">
            <a:noFill/>
            <a:miter lim="800000"/>
            <a:headEnd/>
            <a:tailEnd/>
          </a:ln>
          <a:effectLst/>
        </p:spPr>
        <p:txBody>
          <a:bodyPr>
            <a:spAutoFit/>
          </a:bodyPr>
          <a:lstStyle/>
          <a:p>
            <a:pPr>
              <a:spcBef>
                <a:spcPct val="50000"/>
              </a:spcBef>
            </a:pPr>
            <a:r>
              <a:rPr lang="es-ES" sz="2000" b="1">
                <a:solidFill>
                  <a:srgbClr val="FFFF00"/>
                </a:solidFill>
              </a:rPr>
              <a:t>Lerma</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000"/>
                                  </p:stCondLst>
                                  <p:childTnLst>
                                    <p:anim calcmode="lin" valueType="num">
                                      <p:cBhvr>
                                        <p:cTn id="6" dur="1000"/>
                                        <p:tgtEl>
                                          <p:spTgt spid="359427"/>
                                        </p:tgtEl>
                                        <p:attrNameLst>
                                          <p:attrName>ppt_w</p:attrName>
                                        </p:attrNameLst>
                                      </p:cBhvr>
                                      <p:tavLst>
                                        <p:tav tm="0">
                                          <p:val>
                                            <p:strVal val="ppt_w"/>
                                          </p:val>
                                        </p:tav>
                                        <p:tav tm="100000">
                                          <p:val>
                                            <p:strVal val="ppt_w*0.70"/>
                                          </p:val>
                                        </p:tav>
                                      </p:tavLst>
                                    </p:anim>
                                    <p:anim calcmode="lin" valueType="num">
                                      <p:cBhvr>
                                        <p:cTn id="7" dur="1000"/>
                                        <p:tgtEl>
                                          <p:spTgt spid="359427"/>
                                        </p:tgtEl>
                                        <p:attrNameLst>
                                          <p:attrName>ppt_h</p:attrName>
                                        </p:attrNameLst>
                                      </p:cBhvr>
                                      <p:tavLst>
                                        <p:tav tm="0">
                                          <p:val>
                                            <p:strVal val="ppt_h"/>
                                          </p:val>
                                        </p:tav>
                                        <p:tav tm="100000">
                                          <p:val>
                                            <p:strVal val="ppt_h"/>
                                          </p:val>
                                        </p:tav>
                                      </p:tavLst>
                                    </p:anim>
                                    <p:animEffect transition="out" filter="fade">
                                      <p:cBhvr>
                                        <p:cTn id="8" dur="1000"/>
                                        <p:tgtEl>
                                          <p:spTgt spid="359427"/>
                                        </p:tgtEl>
                                      </p:cBhvr>
                                    </p:animEffect>
                                    <p:set>
                                      <p:cBhvr>
                                        <p:cTn id="9" dur="1" fill="hold">
                                          <p:stCondLst>
                                            <p:cond delay="999"/>
                                          </p:stCondLst>
                                        </p:cTn>
                                        <p:tgtEl>
                                          <p:spTgt spid="3594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27"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1474" name="Picture 2" descr="Lerma 6"/>
          <p:cNvPicPr>
            <a:picLocks noChangeAspect="1" noChangeArrowheads="1"/>
          </p:cNvPicPr>
          <p:nvPr/>
        </p:nvPicPr>
        <p:blipFill>
          <a:blip r:embed="rId3"/>
          <a:srcRect/>
          <a:stretch>
            <a:fillRect/>
          </a:stretch>
        </p:blipFill>
        <p:spPr bwMode="auto">
          <a:xfrm>
            <a:off x="0" y="0"/>
            <a:ext cx="9144000" cy="5897563"/>
          </a:xfrm>
          <a:prstGeom prst="rect">
            <a:avLst/>
          </a:prstGeom>
          <a:noFill/>
        </p:spPr>
      </p:pic>
      <p:sp>
        <p:nvSpPr>
          <p:cNvPr id="361475" name="Text Box 3"/>
          <p:cNvSpPr txBox="1">
            <a:spLocks noChangeArrowheads="1"/>
          </p:cNvSpPr>
          <p:nvPr/>
        </p:nvSpPr>
        <p:spPr bwMode="auto">
          <a:xfrm>
            <a:off x="2843213" y="6021388"/>
            <a:ext cx="3730625" cy="396875"/>
          </a:xfrm>
          <a:prstGeom prst="rect">
            <a:avLst/>
          </a:prstGeom>
          <a:noFill/>
          <a:ln w="9525">
            <a:noFill/>
            <a:miter lim="800000"/>
            <a:headEnd/>
            <a:tailEnd/>
          </a:ln>
          <a:effectLst/>
        </p:spPr>
        <p:txBody>
          <a:bodyPr wrap="none">
            <a:spAutoFit/>
          </a:bodyPr>
          <a:lstStyle/>
          <a:p>
            <a:r>
              <a:rPr lang="es-ES" sz="2000" b="1">
                <a:solidFill>
                  <a:srgbClr val="FFFF00"/>
                </a:solidFill>
              </a:rPr>
              <a:t>Lerma</a:t>
            </a:r>
            <a:r>
              <a:rPr lang="es-ES" sz="2000">
                <a:solidFill>
                  <a:srgbClr val="FFFF00"/>
                </a:solidFill>
              </a:rPr>
              <a:t>  -</a:t>
            </a:r>
            <a:r>
              <a:rPr lang="es-ES"/>
              <a:t> </a:t>
            </a:r>
            <a:r>
              <a:rPr lang="es-ES" sz="1600" b="1">
                <a:solidFill>
                  <a:schemeClr val="bg1"/>
                </a:solidFill>
              </a:rPr>
              <a:t>Colegiata  de  San  Pedro </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361475"/>
                                        </p:tgtEl>
                                        <p:attrNameLst>
                                          <p:attrName>ppt_w</p:attrName>
                                        </p:attrNameLst>
                                      </p:cBhvr>
                                      <p:tavLst>
                                        <p:tav tm="0">
                                          <p:val>
                                            <p:strVal val="ppt_w"/>
                                          </p:val>
                                        </p:tav>
                                        <p:tav tm="100000">
                                          <p:val>
                                            <p:strVal val="ppt_w*0.70"/>
                                          </p:val>
                                        </p:tav>
                                      </p:tavLst>
                                    </p:anim>
                                    <p:anim calcmode="lin" valueType="num">
                                      <p:cBhvr>
                                        <p:cTn id="7" dur="1000"/>
                                        <p:tgtEl>
                                          <p:spTgt spid="361475"/>
                                        </p:tgtEl>
                                        <p:attrNameLst>
                                          <p:attrName>ppt_h</p:attrName>
                                        </p:attrNameLst>
                                      </p:cBhvr>
                                      <p:tavLst>
                                        <p:tav tm="0">
                                          <p:val>
                                            <p:strVal val="ppt_h"/>
                                          </p:val>
                                        </p:tav>
                                        <p:tav tm="100000">
                                          <p:val>
                                            <p:strVal val="ppt_h"/>
                                          </p:val>
                                        </p:tav>
                                      </p:tavLst>
                                    </p:anim>
                                    <p:animEffect transition="out" filter="fade">
                                      <p:cBhvr>
                                        <p:cTn id="8" dur="1000"/>
                                        <p:tgtEl>
                                          <p:spTgt spid="361475"/>
                                        </p:tgtEl>
                                      </p:cBhvr>
                                    </p:animEffect>
                                    <p:set>
                                      <p:cBhvr>
                                        <p:cTn id="9" dur="1" fill="hold">
                                          <p:stCondLst>
                                            <p:cond delay="999"/>
                                          </p:stCondLst>
                                        </p:cTn>
                                        <p:tgtEl>
                                          <p:spTgt spid="3614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475"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3522" name="Picture 2" descr="Lerma 18"/>
          <p:cNvPicPr>
            <a:picLocks noChangeAspect="1" noChangeArrowheads="1"/>
          </p:cNvPicPr>
          <p:nvPr/>
        </p:nvPicPr>
        <p:blipFill>
          <a:blip r:embed="rId3"/>
          <a:srcRect/>
          <a:stretch>
            <a:fillRect/>
          </a:stretch>
        </p:blipFill>
        <p:spPr bwMode="auto">
          <a:xfrm>
            <a:off x="0" y="0"/>
            <a:ext cx="9144000" cy="6122988"/>
          </a:xfrm>
          <a:prstGeom prst="rect">
            <a:avLst/>
          </a:prstGeom>
          <a:noFill/>
        </p:spPr>
      </p:pic>
      <p:sp>
        <p:nvSpPr>
          <p:cNvPr id="363523" name="Text Box 3"/>
          <p:cNvSpPr txBox="1">
            <a:spLocks noChangeArrowheads="1"/>
          </p:cNvSpPr>
          <p:nvPr/>
        </p:nvSpPr>
        <p:spPr bwMode="auto">
          <a:xfrm>
            <a:off x="3132138" y="6200775"/>
            <a:ext cx="2897187" cy="396875"/>
          </a:xfrm>
          <a:prstGeom prst="rect">
            <a:avLst/>
          </a:prstGeom>
          <a:noFill/>
          <a:ln w="9525">
            <a:noFill/>
            <a:miter lim="800000"/>
            <a:headEnd/>
            <a:tailEnd/>
          </a:ln>
          <a:effectLst/>
        </p:spPr>
        <p:txBody>
          <a:bodyPr wrap="none">
            <a:spAutoFit/>
          </a:bodyPr>
          <a:lstStyle/>
          <a:p>
            <a:r>
              <a:rPr lang="es-ES" sz="2000" b="1">
                <a:solidFill>
                  <a:srgbClr val="FFFF00"/>
                </a:solidFill>
              </a:rPr>
              <a:t>Lerma - </a:t>
            </a:r>
            <a:r>
              <a:rPr lang="es-ES" sz="1600" b="1">
                <a:solidFill>
                  <a:schemeClr val="bg1"/>
                </a:solidFill>
              </a:rPr>
              <a:t>Parador  Nacional</a:t>
            </a:r>
            <a:endParaRPr lang="es-ES"/>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1000"/>
                                        <p:tgtEl>
                                          <p:spTgt spid="363523"/>
                                        </p:tgtEl>
                                        <p:attrNameLst>
                                          <p:attrName>ppt_w</p:attrName>
                                        </p:attrNameLst>
                                      </p:cBhvr>
                                      <p:tavLst>
                                        <p:tav tm="0">
                                          <p:val>
                                            <p:strVal val="ppt_w"/>
                                          </p:val>
                                        </p:tav>
                                        <p:tav tm="100000">
                                          <p:val>
                                            <p:strVal val="ppt_w*0.70"/>
                                          </p:val>
                                        </p:tav>
                                      </p:tavLst>
                                    </p:anim>
                                    <p:anim calcmode="lin" valueType="num">
                                      <p:cBhvr>
                                        <p:cTn id="7" dur="1000"/>
                                        <p:tgtEl>
                                          <p:spTgt spid="363523"/>
                                        </p:tgtEl>
                                        <p:attrNameLst>
                                          <p:attrName>ppt_h</p:attrName>
                                        </p:attrNameLst>
                                      </p:cBhvr>
                                      <p:tavLst>
                                        <p:tav tm="0">
                                          <p:val>
                                            <p:strVal val="ppt_h"/>
                                          </p:val>
                                        </p:tav>
                                        <p:tav tm="100000">
                                          <p:val>
                                            <p:strVal val="ppt_h"/>
                                          </p:val>
                                        </p:tav>
                                      </p:tavLst>
                                    </p:anim>
                                    <p:animEffect transition="out" filter="fade">
                                      <p:cBhvr>
                                        <p:cTn id="8" dur="1000"/>
                                        <p:tgtEl>
                                          <p:spTgt spid="363523"/>
                                        </p:tgtEl>
                                      </p:cBhvr>
                                    </p:animEffect>
                                    <p:set>
                                      <p:cBhvr>
                                        <p:cTn id="9" dur="1" fill="hold">
                                          <p:stCondLst>
                                            <p:cond delay="999"/>
                                          </p:stCondLst>
                                        </p:cTn>
                                        <p:tgtEl>
                                          <p:spTgt spid="3635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352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570" name="Picture 2"/>
          <p:cNvPicPr>
            <a:picLocks noChangeAspect="1" noChangeArrowheads="1"/>
          </p:cNvPicPr>
          <p:nvPr/>
        </p:nvPicPr>
        <p:blipFill>
          <a:blip r:embed="rId3">
            <a:lum bright="-4000" contrast="10000"/>
          </a:blip>
          <a:srcRect/>
          <a:stretch>
            <a:fillRect/>
          </a:stretch>
        </p:blipFill>
        <p:spPr bwMode="auto">
          <a:xfrm>
            <a:off x="-36513" y="0"/>
            <a:ext cx="9144001" cy="6858000"/>
          </a:xfrm>
          <a:prstGeom prst="rect">
            <a:avLst/>
          </a:prstGeom>
          <a:noFill/>
          <a:ln w="9525">
            <a:noFill/>
            <a:miter lim="800000"/>
            <a:headEnd/>
            <a:tailEnd/>
          </a:ln>
        </p:spPr>
      </p:pic>
      <p:sp>
        <p:nvSpPr>
          <p:cNvPr id="237571" name="Rectangle 3"/>
          <p:cNvSpPr>
            <a:spLocks noChangeArrowheads="1"/>
          </p:cNvSpPr>
          <p:nvPr/>
        </p:nvSpPr>
        <p:spPr bwMode="auto">
          <a:xfrm>
            <a:off x="179388" y="5849938"/>
            <a:ext cx="8785225" cy="963612"/>
          </a:xfrm>
          <a:prstGeom prst="rect">
            <a:avLst/>
          </a:prstGeom>
          <a:solidFill>
            <a:schemeClr val="bg2">
              <a:alpha val="85001"/>
            </a:schemeClr>
          </a:solidFill>
          <a:ln w="9525">
            <a:noFill/>
            <a:miter lim="800000"/>
            <a:headEnd/>
            <a:tailEnd/>
          </a:ln>
        </p:spPr>
        <p:txBody>
          <a:bodyPr anchor="ctr">
            <a:spAutoFit/>
          </a:bodyPr>
          <a:lstStyle/>
          <a:p>
            <a:pPr algn="ctr">
              <a:lnSpc>
                <a:spcPct val="110000"/>
              </a:lnSpc>
            </a:pPr>
            <a:r>
              <a:rPr lang="es-ES" sz="2000" b="1">
                <a:solidFill>
                  <a:srgbClr val="FFFF00"/>
                </a:solidFill>
                <a:cs typeface="Arial" charset="0"/>
              </a:rPr>
              <a:t>Covarrubias,</a:t>
            </a:r>
            <a:r>
              <a:rPr lang="es-ES" sz="1700" b="1">
                <a:solidFill>
                  <a:schemeClr val="bg1"/>
                </a:solidFill>
                <a:cs typeface="Arial" charset="0"/>
              </a:rPr>
              <a:t> </a:t>
            </a:r>
            <a:r>
              <a:rPr lang="es-ES" sz="1600" b="1">
                <a:solidFill>
                  <a:schemeClr val="bg1"/>
                </a:solidFill>
                <a:cs typeface="Arial" charset="0"/>
              </a:rPr>
              <a:t>llamada también, Cuna de Castilla, </a:t>
            </a:r>
          </a:p>
          <a:p>
            <a:pPr algn="ctr">
              <a:lnSpc>
                <a:spcPct val="110000"/>
              </a:lnSpc>
            </a:pPr>
            <a:r>
              <a:rPr lang="es-ES" sz="1600" b="1">
                <a:solidFill>
                  <a:schemeClr val="bg1"/>
                </a:solidFill>
                <a:cs typeface="Arial" charset="0"/>
              </a:rPr>
              <a:t>está situada a unos 40 km al sudeste de Burgos, junto a la orilla del río Arlanza. </a:t>
            </a:r>
          </a:p>
          <a:p>
            <a:pPr algn="ctr">
              <a:lnSpc>
                <a:spcPct val="110000"/>
              </a:lnSpc>
            </a:pPr>
            <a:r>
              <a:rPr lang="es-ES" sz="1600" b="1">
                <a:solidFill>
                  <a:schemeClr val="bg1"/>
                </a:solidFill>
                <a:cs typeface="Arial" charset="0"/>
              </a:rPr>
              <a:t>Es uno de los mejores ejemplos de la arquitectura popular castellana.</a:t>
            </a:r>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0000"/>
                                  </p:stCondLst>
                                  <p:childTnLst>
                                    <p:anim calcmode="lin" valueType="num">
                                      <p:cBhvr>
                                        <p:cTn id="6" dur="500"/>
                                        <p:tgtEl>
                                          <p:spTgt spid="237571"/>
                                        </p:tgtEl>
                                        <p:attrNameLst>
                                          <p:attrName>ppt_w</p:attrName>
                                        </p:attrNameLst>
                                      </p:cBhvr>
                                      <p:tavLst>
                                        <p:tav tm="0">
                                          <p:val>
                                            <p:strVal val="ppt_w"/>
                                          </p:val>
                                        </p:tav>
                                        <p:tav tm="100000">
                                          <p:val>
                                            <p:strVal val="ppt_w*0.70"/>
                                          </p:val>
                                        </p:tav>
                                      </p:tavLst>
                                    </p:anim>
                                    <p:anim calcmode="lin" valueType="num">
                                      <p:cBhvr>
                                        <p:cTn id="7" dur="500"/>
                                        <p:tgtEl>
                                          <p:spTgt spid="237571"/>
                                        </p:tgtEl>
                                        <p:attrNameLst>
                                          <p:attrName>ppt_h</p:attrName>
                                        </p:attrNameLst>
                                      </p:cBhvr>
                                      <p:tavLst>
                                        <p:tav tm="0">
                                          <p:val>
                                            <p:strVal val="ppt_h"/>
                                          </p:val>
                                        </p:tav>
                                        <p:tav tm="100000">
                                          <p:val>
                                            <p:strVal val="ppt_h"/>
                                          </p:val>
                                        </p:tav>
                                      </p:tavLst>
                                    </p:anim>
                                    <p:animEffect transition="out" filter="fade">
                                      <p:cBhvr>
                                        <p:cTn id="8" dur="500"/>
                                        <p:tgtEl>
                                          <p:spTgt spid="237571"/>
                                        </p:tgtEl>
                                      </p:cBhvr>
                                    </p:animEffect>
                                    <p:set>
                                      <p:cBhvr>
                                        <p:cTn id="9" dur="1" fill="hold">
                                          <p:stCondLst>
                                            <p:cond delay="499"/>
                                          </p:stCondLst>
                                        </p:cTn>
                                        <p:tgtEl>
                                          <p:spTgt spid="2375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571"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9618" name="Picture 3"/>
          <p:cNvPicPr>
            <a:picLocks noChangeAspect="1" noChangeArrowheads="1"/>
          </p:cNvPicPr>
          <p:nvPr/>
        </p:nvPicPr>
        <p:blipFill>
          <a:blip r:embed="rId3"/>
          <a:srcRect/>
          <a:stretch>
            <a:fillRect/>
          </a:stretch>
        </p:blipFill>
        <p:spPr bwMode="auto">
          <a:xfrm>
            <a:off x="0" y="0"/>
            <a:ext cx="9159875" cy="6858000"/>
          </a:xfrm>
          <a:prstGeom prst="rect">
            <a:avLst/>
          </a:prstGeom>
          <a:noFill/>
          <a:ln w="9525">
            <a:noFill/>
            <a:miter lim="800000"/>
            <a:headEnd/>
            <a:tailEnd/>
          </a:ln>
        </p:spPr>
      </p:pic>
      <p:sp>
        <p:nvSpPr>
          <p:cNvPr id="239619" name="3 Rectángulo"/>
          <p:cNvSpPr>
            <a:spLocks noChangeArrowheads="1"/>
          </p:cNvSpPr>
          <p:nvPr/>
        </p:nvSpPr>
        <p:spPr bwMode="auto">
          <a:xfrm>
            <a:off x="5292725" y="6345238"/>
            <a:ext cx="3671888" cy="396875"/>
          </a:xfrm>
          <a:prstGeom prst="rect">
            <a:avLst/>
          </a:prstGeom>
          <a:solidFill>
            <a:schemeClr val="tx1">
              <a:alpha val="54901"/>
            </a:schemeClr>
          </a:solidFill>
          <a:ln w="9525">
            <a:noFill/>
            <a:miter lim="800000"/>
            <a:headEnd/>
            <a:tailEnd/>
          </a:ln>
        </p:spPr>
        <p:txBody>
          <a:bodyPr>
            <a:spAutoFit/>
          </a:bodyPr>
          <a:lstStyle/>
          <a:p>
            <a:pPr algn="ctr"/>
            <a:r>
              <a:rPr lang="es-ES" sz="2000" b="1">
                <a:solidFill>
                  <a:srgbClr val="FFFF00"/>
                </a:solidFill>
                <a:cs typeface="Arial" charset="0"/>
              </a:rPr>
              <a:t>Covarrubias -</a:t>
            </a:r>
            <a:r>
              <a:rPr lang="es-ES" b="1">
                <a:solidFill>
                  <a:schemeClr val="bg1"/>
                </a:solidFill>
                <a:cs typeface="Arial" charset="0"/>
              </a:rPr>
              <a:t> </a:t>
            </a:r>
            <a:r>
              <a:rPr lang="es-ES" sz="1600" b="1">
                <a:solidFill>
                  <a:schemeClr val="bg1"/>
                </a:solidFill>
                <a:cs typeface="Arial" charset="0"/>
              </a:rPr>
              <a:t>plaza de Dª Urraca</a:t>
            </a:r>
            <a:r>
              <a:rPr lang="es-ES" b="1">
                <a:solidFill>
                  <a:schemeClr val="bg1"/>
                </a:solidFill>
                <a:cs typeface="Arial" charset="0"/>
              </a:rPr>
              <a:t> </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500"/>
                                        <p:tgtEl>
                                          <p:spTgt spid="239619"/>
                                        </p:tgtEl>
                                        <p:attrNameLst>
                                          <p:attrName>ppt_w</p:attrName>
                                        </p:attrNameLst>
                                      </p:cBhvr>
                                      <p:tavLst>
                                        <p:tav tm="0">
                                          <p:val>
                                            <p:strVal val="ppt_w"/>
                                          </p:val>
                                        </p:tav>
                                        <p:tav tm="100000">
                                          <p:val>
                                            <p:strVal val="ppt_w*0.70"/>
                                          </p:val>
                                        </p:tav>
                                      </p:tavLst>
                                    </p:anim>
                                    <p:anim calcmode="lin" valueType="num">
                                      <p:cBhvr>
                                        <p:cTn id="7" dur="500"/>
                                        <p:tgtEl>
                                          <p:spTgt spid="239619"/>
                                        </p:tgtEl>
                                        <p:attrNameLst>
                                          <p:attrName>ppt_h</p:attrName>
                                        </p:attrNameLst>
                                      </p:cBhvr>
                                      <p:tavLst>
                                        <p:tav tm="0">
                                          <p:val>
                                            <p:strVal val="ppt_h"/>
                                          </p:val>
                                        </p:tav>
                                        <p:tav tm="100000">
                                          <p:val>
                                            <p:strVal val="ppt_h"/>
                                          </p:val>
                                        </p:tav>
                                      </p:tavLst>
                                    </p:anim>
                                    <p:animEffect transition="out" filter="fade">
                                      <p:cBhvr>
                                        <p:cTn id="8" dur="500"/>
                                        <p:tgtEl>
                                          <p:spTgt spid="239619"/>
                                        </p:tgtEl>
                                      </p:cBhvr>
                                    </p:animEffect>
                                    <p:set>
                                      <p:cBhvr>
                                        <p:cTn id="9" dur="1" fill="hold">
                                          <p:stCondLst>
                                            <p:cond delay="499"/>
                                          </p:stCondLst>
                                        </p:cTn>
                                        <p:tgtEl>
                                          <p:spTgt spid="2396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19"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p:cNvPicPr>
            <a:picLocks noChangeAspect="1" noChangeArrowheads="1"/>
          </p:cNvPicPr>
          <p:nvPr/>
        </p:nvPicPr>
        <p:blipFill>
          <a:blip r:embed="rId3">
            <a:lum bright="-4000" contrast="10000"/>
          </a:blip>
          <a:srcRect/>
          <a:stretch>
            <a:fillRect/>
          </a:stretch>
        </p:blipFill>
        <p:spPr bwMode="auto">
          <a:xfrm>
            <a:off x="0" y="0"/>
            <a:ext cx="9144000" cy="6858000"/>
          </a:xfrm>
          <a:prstGeom prst="rect">
            <a:avLst/>
          </a:prstGeom>
          <a:noFill/>
          <a:ln w="9525">
            <a:noFill/>
            <a:miter lim="800000"/>
            <a:headEnd/>
            <a:tailEnd/>
          </a:ln>
        </p:spPr>
      </p:pic>
      <p:sp>
        <p:nvSpPr>
          <p:cNvPr id="241668" name="Text Box 4"/>
          <p:cNvSpPr txBox="1">
            <a:spLocks noChangeArrowheads="1"/>
          </p:cNvSpPr>
          <p:nvPr/>
        </p:nvSpPr>
        <p:spPr bwMode="auto">
          <a:xfrm>
            <a:off x="2124075" y="6130925"/>
            <a:ext cx="5400675" cy="611188"/>
          </a:xfrm>
          <a:prstGeom prst="rect">
            <a:avLst/>
          </a:prstGeom>
          <a:solidFill>
            <a:schemeClr val="bg2">
              <a:alpha val="85001"/>
            </a:schemeClr>
          </a:solidFill>
          <a:ln w="9525">
            <a:noFill/>
            <a:miter lim="800000"/>
            <a:headEnd/>
            <a:tailEnd/>
          </a:ln>
          <a:effectLst/>
        </p:spPr>
        <p:txBody>
          <a:bodyPr>
            <a:spAutoFit/>
          </a:bodyPr>
          <a:lstStyle/>
          <a:p>
            <a:pPr>
              <a:spcBef>
                <a:spcPct val="50000"/>
              </a:spcBef>
            </a:pPr>
            <a:r>
              <a:rPr lang="es-ES" b="1">
                <a:solidFill>
                  <a:srgbClr val="FFFF00"/>
                </a:solidFill>
                <a:cs typeface="Arial" charset="0"/>
              </a:rPr>
              <a:t>Covarrubias - </a:t>
            </a:r>
            <a:r>
              <a:rPr lang="es-ES" sz="1600" b="1">
                <a:solidFill>
                  <a:schemeClr val="bg1"/>
                </a:solidFill>
                <a:cs typeface="Arial" charset="0"/>
              </a:rPr>
              <a:t>iglesia de Santo Tomás.                    Del siglo XV, pero construida sobre otra del siglo XII </a:t>
            </a:r>
          </a:p>
        </p:txBody>
      </p:sp>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1000"/>
                                        <p:tgtEl>
                                          <p:spTgt spid="241668"/>
                                        </p:tgtEl>
                                        <p:attrNameLst>
                                          <p:attrName>ppt_w</p:attrName>
                                        </p:attrNameLst>
                                      </p:cBhvr>
                                      <p:tavLst>
                                        <p:tav tm="0">
                                          <p:val>
                                            <p:strVal val="ppt_w"/>
                                          </p:val>
                                        </p:tav>
                                        <p:tav tm="100000">
                                          <p:val>
                                            <p:strVal val="ppt_w*0.70"/>
                                          </p:val>
                                        </p:tav>
                                      </p:tavLst>
                                    </p:anim>
                                    <p:anim calcmode="lin" valueType="num">
                                      <p:cBhvr>
                                        <p:cTn id="7" dur="1000"/>
                                        <p:tgtEl>
                                          <p:spTgt spid="241668"/>
                                        </p:tgtEl>
                                        <p:attrNameLst>
                                          <p:attrName>ppt_h</p:attrName>
                                        </p:attrNameLst>
                                      </p:cBhvr>
                                      <p:tavLst>
                                        <p:tav tm="0">
                                          <p:val>
                                            <p:strVal val="ppt_h"/>
                                          </p:val>
                                        </p:tav>
                                        <p:tav tm="100000">
                                          <p:val>
                                            <p:strVal val="ppt_h"/>
                                          </p:val>
                                        </p:tav>
                                      </p:tavLst>
                                    </p:anim>
                                    <p:animEffect transition="out" filter="fade">
                                      <p:cBhvr>
                                        <p:cTn id="8" dur="1000"/>
                                        <p:tgtEl>
                                          <p:spTgt spid="241668"/>
                                        </p:tgtEl>
                                      </p:cBhvr>
                                    </p:animEffect>
                                    <p:set>
                                      <p:cBhvr>
                                        <p:cTn id="9" dur="1" fill="hold">
                                          <p:stCondLst>
                                            <p:cond delay="999"/>
                                          </p:stCondLst>
                                        </p:cTn>
                                        <p:tgtEl>
                                          <p:spTgt spid="24166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668"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4" name="Picture 2"/>
          <p:cNvPicPr>
            <a:picLocks noChangeAspect="1" noChangeArrowheads="1"/>
          </p:cNvPicPr>
          <p:nvPr/>
        </p:nvPicPr>
        <p:blipFill>
          <a:blip r:embed="rId3"/>
          <a:srcRect/>
          <a:stretch>
            <a:fillRect/>
          </a:stretch>
        </p:blipFill>
        <p:spPr bwMode="auto">
          <a:xfrm>
            <a:off x="0" y="-26988"/>
            <a:ext cx="9144000" cy="6858001"/>
          </a:xfrm>
          <a:prstGeom prst="rect">
            <a:avLst/>
          </a:prstGeom>
          <a:noFill/>
          <a:ln w="9525">
            <a:noFill/>
            <a:miter lim="800000"/>
            <a:headEnd/>
            <a:tailEnd/>
          </a:ln>
        </p:spPr>
      </p:pic>
      <p:sp>
        <p:nvSpPr>
          <p:cNvPr id="243715" name="2 Rectángulo"/>
          <p:cNvSpPr>
            <a:spLocks noChangeArrowheads="1"/>
          </p:cNvSpPr>
          <p:nvPr/>
        </p:nvSpPr>
        <p:spPr bwMode="auto">
          <a:xfrm>
            <a:off x="2555875" y="6308725"/>
            <a:ext cx="4321175" cy="396875"/>
          </a:xfrm>
          <a:prstGeom prst="rect">
            <a:avLst/>
          </a:prstGeom>
          <a:solidFill>
            <a:schemeClr val="tx1">
              <a:alpha val="30196"/>
            </a:schemeClr>
          </a:solidFill>
          <a:ln w="9525">
            <a:noFill/>
            <a:miter lim="800000"/>
            <a:headEnd/>
            <a:tailEnd/>
          </a:ln>
        </p:spPr>
        <p:txBody>
          <a:bodyPr>
            <a:spAutoFit/>
          </a:bodyPr>
          <a:lstStyle/>
          <a:p>
            <a:pPr algn="ctr"/>
            <a:r>
              <a:rPr lang="es-ES" sz="2000" b="1">
                <a:solidFill>
                  <a:srgbClr val="FFFF00"/>
                </a:solidFill>
                <a:cs typeface="Arial" charset="0"/>
              </a:rPr>
              <a:t>Covarrubias -</a:t>
            </a:r>
            <a:r>
              <a:rPr lang="es-ES" b="1">
                <a:solidFill>
                  <a:schemeClr val="bg1"/>
                </a:solidFill>
                <a:cs typeface="Arial" charset="0"/>
              </a:rPr>
              <a:t>  </a:t>
            </a:r>
            <a:r>
              <a:rPr lang="es-ES" sz="1600" b="1">
                <a:solidFill>
                  <a:schemeClr val="bg1"/>
                </a:solidFill>
                <a:cs typeface="Arial" charset="0"/>
              </a:rPr>
              <a:t>plaza del Obispo Peña</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500"/>
                                  </p:stCondLst>
                                  <p:childTnLst>
                                    <p:anim calcmode="lin" valueType="num">
                                      <p:cBhvr>
                                        <p:cTn id="6" dur="500"/>
                                        <p:tgtEl>
                                          <p:spTgt spid="243715"/>
                                        </p:tgtEl>
                                        <p:attrNameLst>
                                          <p:attrName>ppt_w</p:attrName>
                                        </p:attrNameLst>
                                      </p:cBhvr>
                                      <p:tavLst>
                                        <p:tav tm="0">
                                          <p:val>
                                            <p:strVal val="ppt_w"/>
                                          </p:val>
                                        </p:tav>
                                        <p:tav tm="100000">
                                          <p:val>
                                            <p:strVal val="ppt_w*0.70"/>
                                          </p:val>
                                        </p:tav>
                                      </p:tavLst>
                                    </p:anim>
                                    <p:anim calcmode="lin" valueType="num">
                                      <p:cBhvr>
                                        <p:cTn id="7" dur="500"/>
                                        <p:tgtEl>
                                          <p:spTgt spid="243715"/>
                                        </p:tgtEl>
                                        <p:attrNameLst>
                                          <p:attrName>ppt_h</p:attrName>
                                        </p:attrNameLst>
                                      </p:cBhvr>
                                      <p:tavLst>
                                        <p:tav tm="0">
                                          <p:val>
                                            <p:strVal val="ppt_h"/>
                                          </p:val>
                                        </p:tav>
                                        <p:tav tm="100000">
                                          <p:val>
                                            <p:strVal val="ppt_h"/>
                                          </p:val>
                                        </p:tav>
                                      </p:tavLst>
                                    </p:anim>
                                    <p:animEffect transition="out" filter="fade">
                                      <p:cBhvr>
                                        <p:cTn id="8" dur="500"/>
                                        <p:tgtEl>
                                          <p:spTgt spid="243715"/>
                                        </p:tgtEl>
                                      </p:cBhvr>
                                    </p:animEffect>
                                    <p:set>
                                      <p:cBhvr>
                                        <p:cTn id="9" dur="1" fill="hold">
                                          <p:stCondLst>
                                            <p:cond delay="499"/>
                                          </p:stCondLst>
                                        </p:cTn>
                                        <p:tgtEl>
                                          <p:spTgt spid="2437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5"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62" name="Picture 2"/>
          <p:cNvPicPr>
            <a:picLocks noChangeAspect="1" noChangeArrowheads="1"/>
          </p:cNvPicPr>
          <p:nvPr/>
        </p:nvPicPr>
        <p:blipFill>
          <a:blip r:embed="rId3"/>
          <a:srcRect/>
          <a:stretch>
            <a:fillRect/>
          </a:stretch>
        </p:blipFill>
        <p:spPr bwMode="auto">
          <a:xfrm>
            <a:off x="0" y="0"/>
            <a:ext cx="9159875" cy="6858000"/>
          </a:xfrm>
          <a:prstGeom prst="rect">
            <a:avLst/>
          </a:prstGeom>
          <a:noFill/>
          <a:ln w="9525">
            <a:noFill/>
            <a:miter lim="800000"/>
            <a:headEnd/>
            <a:tailEnd/>
          </a:ln>
        </p:spPr>
      </p:pic>
      <p:sp>
        <p:nvSpPr>
          <p:cNvPr id="245764" name="Text Box 4"/>
          <p:cNvSpPr txBox="1">
            <a:spLocks noChangeArrowheads="1"/>
          </p:cNvSpPr>
          <p:nvPr/>
        </p:nvSpPr>
        <p:spPr bwMode="auto">
          <a:xfrm>
            <a:off x="3203575" y="6381750"/>
            <a:ext cx="1944688" cy="396875"/>
          </a:xfrm>
          <a:prstGeom prst="rect">
            <a:avLst/>
          </a:prstGeom>
          <a:noFill/>
          <a:ln w="9525">
            <a:noFill/>
            <a:miter lim="800000"/>
            <a:headEnd/>
            <a:tailEnd/>
          </a:ln>
          <a:effectLst/>
        </p:spPr>
        <p:txBody>
          <a:bodyPr>
            <a:spAutoFit/>
          </a:bodyPr>
          <a:lstStyle/>
          <a:p>
            <a:pPr>
              <a:spcBef>
                <a:spcPct val="50000"/>
              </a:spcBef>
            </a:pPr>
            <a:r>
              <a:rPr lang="es-ES" sz="2000" b="1">
                <a:solidFill>
                  <a:srgbClr val="FFFF00"/>
                </a:solidFill>
              </a:rPr>
              <a:t>Covarrubias</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500"/>
                                  </p:stCondLst>
                                  <p:childTnLst>
                                    <p:anim calcmode="lin" valueType="num">
                                      <p:cBhvr>
                                        <p:cTn id="6" dur="1000"/>
                                        <p:tgtEl>
                                          <p:spTgt spid="245764"/>
                                        </p:tgtEl>
                                        <p:attrNameLst>
                                          <p:attrName>ppt_w</p:attrName>
                                        </p:attrNameLst>
                                      </p:cBhvr>
                                      <p:tavLst>
                                        <p:tav tm="0">
                                          <p:val>
                                            <p:strVal val="ppt_w"/>
                                          </p:val>
                                        </p:tav>
                                        <p:tav tm="100000">
                                          <p:val>
                                            <p:strVal val="ppt_w*0.70"/>
                                          </p:val>
                                        </p:tav>
                                      </p:tavLst>
                                    </p:anim>
                                    <p:anim calcmode="lin" valueType="num">
                                      <p:cBhvr>
                                        <p:cTn id="7" dur="1000"/>
                                        <p:tgtEl>
                                          <p:spTgt spid="245764"/>
                                        </p:tgtEl>
                                        <p:attrNameLst>
                                          <p:attrName>ppt_h</p:attrName>
                                        </p:attrNameLst>
                                      </p:cBhvr>
                                      <p:tavLst>
                                        <p:tav tm="0">
                                          <p:val>
                                            <p:strVal val="ppt_h"/>
                                          </p:val>
                                        </p:tav>
                                        <p:tav tm="100000">
                                          <p:val>
                                            <p:strVal val="ppt_h"/>
                                          </p:val>
                                        </p:tav>
                                      </p:tavLst>
                                    </p:anim>
                                    <p:animEffect transition="out" filter="fade">
                                      <p:cBhvr>
                                        <p:cTn id="8" dur="1000"/>
                                        <p:tgtEl>
                                          <p:spTgt spid="245764"/>
                                        </p:tgtEl>
                                      </p:cBhvr>
                                    </p:animEffect>
                                    <p:set>
                                      <p:cBhvr>
                                        <p:cTn id="9" dur="1" fill="hold">
                                          <p:stCondLst>
                                            <p:cond delay="999"/>
                                          </p:stCondLst>
                                        </p:cTn>
                                        <p:tgtEl>
                                          <p:spTgt spid="24576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7810"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47811" name="2 Rectángulo"/>
          <p:cNvSpPr>
            <a:spLocks noChangeArrowheads="1"/>
          </p:cNvSpPr>
          <p:nvPr/>
        </p:nvSpPr>
        <p:spPr bwMode="auto">
          <a:xfrm>
            <a:off x="179388" y="5683250"/>
            <a:ext cx="8785225" cy="1130300"/>
          </a:xfrm>
          <a:prstGeom prst="rect">
            <a:avLst/>
          </a:prstGeom>
          <a:solidFill>
            <a:schemeClr val="bg2">
              <a:alpha val="85001"/>
            </a:schemeClr>
          </a:solidFill>
          <a:ln w="9525">
            <a:noFill/>
            <a:miter lim="800000"/>
            <a:headEnd/>
            <a:tailEnd/>
          </a:ln>
        </p:spPr>
        <p:txBody>
          <a:bodyPr>
            <a:spAutoFit/>
          </a:bodyPr>
          <a:lstStyle/>
          <a:p>
            <a:r>
              <a:rPr lang="es-ES" sz="2000" b="1">
                <a:solidFill>
                  <a:srgbClr val="FFFF00"/>
                </a:solidFill>
                <a:cs typeface="Arial" charset="0"/>
              </a:rPr>
              <a:t>Covarrubias</a:t>
            </a:r>
          </a:p>
          <a:p>
            <a:r>
              <a:rPr lang="es-ES" sz="1600" b="1">
                <a:solidFill>
                  <a:schemeClr val="bg1"/>
                </a:solidFill>
                <a:cs typeface="Arial" charset="0"/>
              </a:rPr>
              <a:t>La muralla rodeaba toda la villa protegiéndola ante una posible invasión, fue mandada derribar en el siglo XVI por un hijo de la villa D. Francisco Valles, médico de cabecera del Rey Felipe II, por razones higiénicas y de salubridad</a:t>
            </a:r>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2000"/>
                                  </p:stCondLst>
                                  <p:childTnLst>
                                    <p:anim calcmode="lin" valueType="num">
                                      <p:cBhvr>
                                        <p:cTn id="6" dur="500"/>
                                        <p:tgtEl>
                                          <p:spTgt spid="247811"/>
                                        </p:tgtEl>
                                        <p:attrNameLst>
                                          <p:attrName>ppt_w</p:attrName>
                                        </p:attrNameLst>
                                      </p:cBhvr>
                                      <p:tavLst>
                                        <p:tav tm="0">
                                          <p:val>
                                            <p:strVal val="ppt_w"/>
                                          </p:val>
                                        </p:tav>
                                        <p:tav tm="100000">
                                          <p:val>
                                            <p:strVal val="ppt_w*0.70"/>
                                          </p:val>
                                        </p:tav>
                                      </p:tavLst>
                                    </p:anim>
                                    <p:anim calcmode="lin" valueType="num">
                                      <p:cBhvr>
                                        <p:cTn id="7" dur="500"/>
                                        <p:tgtEl>
                                          <p:spTgt spid="247811"/>
                                        </p:tgtEl>
                                        <p:attrNameLst>
                                          <p:attrName>ppt_h</p:attrName>
                                        </p:attrNameLst>
                                      </p:cBhvr>
                                      <p:tavLst>
                                        <p:tav tm="0">
                                          <p:val>
                                            <p:strVal val="ppt_h"/>
                                          </p:val>
                                        </p:tav>
                                        <p:tav tm="100000">
                                          <p:val>
                                            <p:strVal val="ppt_h"/>
                                          </p:val>
                                        </p:tav>
                                      </p:tavLst>
                                    </p:anim>
                                    <p:animEffect transition="out" filter="fade">
                                      <p:cBhvr>
                                        <p:cTn id="8" dur="500"/>
                                        <p:tgtEl>
                                          <p:spTgt spid="247811"/>
                                        </p:tgtEl>
                                      </p:cBhvr>
                                    </p:animEffect>
                                    <p:set>
                                      <p:cBhvr>
                                        <p:cTn id="9" dur="1" fill="hold">
                                          <p:stCondLst>
                                            <p:cond delay="499"/>
                                          </p:stCondLst>
                                        </p:cTn>
                                        <p:tgtEl>
                                          <p:spTgt spid="2478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5570" name="Picture 2" descr="Covarrubias 25"/>
          <p:cNvPicPr>
            <a:picLocks noChangeAspect="1" noChangeArrowheads="1"/>
          </p:cNvPicPr>
          <p:nvPr/>
        </p:nvPicPr>
        <p:blipFill>
          <a:blip r:embed="rId3"/>
          <a:srcRect/>
          <a:stretch>
            <a:fillRect/>
          </a:stretch>
        </p:blipFill>
        <p:spPr bwMode="auto">
          <a:xfrm>
            <a:off x="0" y="0"/>
            <a:ext cx="9144000" cy="6296025"/>
          </a:xfrm>
          <a:prstGeom prst="rect">
            <a:avLst/>
          </a:prstGeom>
          <a:noFill/>
        </p:spPr>
      </p:pic>
      <p:sp>
        <p:nvSpPr>
          <p:cNvPr id="365571" name="Text Box 3"/>
          <p:cNvSpPr txBox="1">
            <a:spLocks noChangeArrowheads="1"/>
          </p:cNvSpPr>
          <p:nvPr/>
        </p:nvSpPr>
        <p:spPr bwMode="auto">
          <a:xfrm>
            <a:off x="2300288" y="6416675"/>
            <a:ext cx="5008562" cy="396875"/>
          </a:xfrm>
          <a:prstGeom prst="rect">
            <a:avLst/>
          </a:prstGeom>
          <a:noFill/>
          <a:ln w="9525">
            <a:noFill/>
            <a:miter lim="800000"/>
            <a:headEnd/>
            <a:tailEnd/>
          </a:ln>
          <a:effectLst/>
        </p:spPr>
        <p:txBody>
          <a:bodyPr>
            <a:spAutoFit/>
          </a:bodyPr>
          <a:lstStyle/>
          <a:p>
            <a:r>
              <a:rPr lang="es-ES" sz="2000" b="1">
                <a:solidFill>
                  <a:srgbClr val="FFFF00"/>
                </a:solidFill>
              </a:rPr>
              <a:t>Covarrubias:  </a:t>
            </a:r>
            <a:r>
              <a:rPr lang="es-ES" sz="1600" b="1">
                <a:solidFill>
                  <a:schemeClr val="bg1"/>
                </a:solidFill>
              </a:rPr>
              <a:t>torreón  de  Doña  Urraca</a:t>
            </a: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3000"/>
                                  </p:stCondLst>
                                  <p:childTnLst>
                                    <p:anim calcmode="lin" valueType="num">
                                      <p:cBhvr>
                                        <p:cTn id="6" dur="1000"/>
                                        <p:tgtEl>
                                          <p:spTgt spid="365571"/>
                                        </p:tgtEl>
                                        <p:attrNameLst>
                                          <p:attrName>ppt_w</p:attrName>
                                        </p:attrNameLst>
                                      </p:cBhvr>
                                      <p:tavLst>
                                        <p:tav tm="0">
                                          <p:val>
                                            <p:strVal val="ppt_w"/>
                                          </p:val>
                                        </p:tav>
                                        <p:tav tm="100000">
                                          <p:val>
                                            <p:strVal val="ppt_w*0.70"/>
                                          </p:val>
                                        </p:tav>
                                      </p:tavLst>
                                    </p:anim>
                                    <p:anim calcmode="lin" valueType="num">
                                      <p:cBhvr>
                                        <p:cTn id="7" dur="1000"/>
                                        <p:tgtEl>
                                          <p:spTgt spid="365571"/>
                                        </p:tgtEl>
                                        <p:attrNameLst>
                                          <p:attrName>ppt_h</p:attrName>
                                        </p:attrNameLst>
                                      </p:cBhvr>
                                      <p:tavLst>
                                        <p:tav tm="0">
                                          <p:val>
                                            <p:strVal val="ppt_h"/>
                                          </p:val>
                                        </p:tav>
                                        <p:tav tm="100000">
                                          <p:val>
                                            <p:strVal val="ppt_h"/>
                                          </p:val>
                                        </p:tav>
                                      </p:tavLst>
                                    </p:anim>
                                    <p:animEffect transition="out" filter="fade">
                                      <p:cBhvr>
                                        <p:cTn id="8" dur="1000"/>
                                        <p:tgtEl>
                                          <p:spTgt spid="365571"/>
                                        </p:tgtEl>
                                      </p:cBhvr>
                                    </p:animEffect>
                                    <p:set>
                                      <p:cBhvr>
                                        <p:cTn id="9" dur="1" fill="hold">
                                          <p:stCondLst>
                                            <p:cond delay="999"/>
                                          </p:stCondLst>
                                        </p:cTn>
                                        <p:tgtEl>
                                          <p:spTgt spid="3655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5571"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9858" name="Picture 2"/>
          <p:cNvPicPr>
            <a:picLocks noChangeAspect="1" noChangeArrowheads="1"/>
          </p:cNvPicPr>
          <p:nvPr/>
        </p:nvPicPr>
        <p:blipFill>
          <a:blip r:embed="rId3"/>
          <a:srcRect/>
          <a:stretch>
            <a:fillRect/>
          </a:stretch>
        </p:blipFill>
        <p:spPr bwMode="auto">
          <a:xfrm>
            <a:off x="0" y="0"/>
            <a:ext cx="9144000" cy="6846888"/>
          </a:xfrm>
          <a:prstGeom prst="rect">
            <a:avLst/>
          </a:prstGeom>
          <a:noFill/>
          <a:ln w="9525">
            <a:noFill/>
            <a:miter lim="800000"/>
            <a:headEnd/>
            <a:tailEnd/>
          </a:ln>
        </p:spPr>
      </p:pic>
      <p:sp>
        <p:nvSpPr>
          <p:cNvPr id="249859" name="2 Rectángulo"/>
          <p:cNvSpPr>
            <a:spLocks noChangeArrowheads="1"/>
          </p:cNvSpPr>
          <p:nvPr/>
        </p:nvSpPr>
        <p:spPr bwMode="auto">
          <a:xfrm>
            <a:off x="971550" y="5805488"/>
            <a:ext cx="7488238" cy="885825"/>
          </a:xfrm>
          <a:prstGeom prst="rect">
            <a:avLst/>
          </a:prstGeom>
          <a:solidFill>
            <a:schemeClr val="bg2">
              <a:alpha val="85001"/>
            </a:schemeClr>
          </a:solidFill>
          <a:ln w="9525">
            <a:noFill/>
            <a:miter lim="800000"/>
            <a:headEnd/>
            <a:tailEnd/>
          </a:ln>
        </p:spPr>
        <p:txBody>
          <a:bodyPr>
            <a:spAutoFit/>
          </a:bodyPr>
          <a:lstStyle/>
          <a:p>
            <a:r>
              <a:rPr lang="es-ES" sz="2000" b="1">
                <a:solidFill>
                  <a:srgbClr val="FFFF00"/>
                </a:solidFill>
                <a:cs typeface="Arial" charset="0"/>
              </a:rPr>
              <a:t>Covarrubias:</a:t>
            </a:r>
          </a:p>
          <a:p>
            <a:r>
              <a:rPr lang="es-ES" sz="1600" b="1">
                <a:solidFill>
                  <a:schemeClr val="bg1"/>
                </a:solidFill>
                <a:cs typeface="Arial" charset="0"/>
              </a:rPr>
              <a:t>Por el bello paseo de la solana llegamos a la Colegiata, del siglo XV,           construida sobre otra románica, y ésta sobre una visigótica del siglo VII.</a:t>
            </a:r>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9000"/>
                                  </p:stCondLst>
                                  <p:childTnLst>
                                    <p:anim calcmode="lin" valueType="num">
                                      <p:cBhvr>
                                        <p:cTn id="6" dur="500"/>
                                        <p:tgtEl>
                                          <p:spTgt spid="249859"/>
                                        </p:tgtEl>
                                        <p:attrNameLst>
                                          <p:attrName>ppt_w</p:attrName>
                                        </p:attrNameLst>
                                      </p:cBhvr>
                                      <p:tavLst>
                                        <p:tav tm="0">
                                          <p:val>
                                            <p:strVal val="ppt_w"/>
                                          </p:val>
                                        </p:tav>
                                        <p:tav tm="100000">
                                          <p:val>
                                            <p:strVal val="ppt_w*0.70"/>
                                          </p:val>
                                        </p:tav>
                                      </p:tavLst>
                                    </p:anim>
                                    <p:anim calcmode="lin" valueType="num">
                                      <p:cBhvr>
                                        <p:cTn id="7" dur="500"/>
                                        <p:tgtEl>
                                          <p:spTgt spid="249859"/>
                                        </p:tgtEl>
                                        <p:attrNameLst>
                                          <p:attrName>ppt_h</p:attrName>
                                        </p:attrNameLst>
                                      </p:cBhvr>
                                      <p:tavLst>
                                        <p:tav tm="0">
                                          <p:val>
                                            <p:strVal val="ppt_h"/>
                                          </p:val>
                                        </p:tav>
                                        <p:tav tm="100000">
                                          <p:val>
                                            <p:strVal val="ppt_h"/>
                                          </p:val>
                                        </p:tav>
                                      </p:tavLst>
                                    </p:anim>
                                    <p:animEffect transition="out" filter="fade">
                                      <p:cBhvr>
                                        <p:cTn id="8" dur="500"/>
                                        <p:tgtEl>
                                          <p:spTgt spid="249859"/>
                                        </p:tgtEl>
                                      </p:cBhvr>
                                    </p:animEffect>
                                    <p:set>
                                      <p:cBhvr>
                                        <p:cTn id="9" dur="1" fill="hold">
                                          <p:stCondLst>
                                            <p:cond delay="499"/>
                                          </p:stCondLst>
                                        </p:cTn>
                                        <p:tgtEl>
                                          <p:spTgt spid="24985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59"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1906"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7651" name="Rectangle 2"/>
          <p:cNvSpPr>
            <a:spLocks noChangeArrowheads="1"/>
          </p:cNvSpPr>
          <p:nvPr/>
        </p:nvSpPr>
        <p:spPr bwMode="auto">
          <a:xfrm>
            <a:off x="395288" y="5110163"/>
            <a:ext cx="8497887" cy="1631950"/>
          </a:xfrm>
          <a:prstGeom prst="rect">
            <a:avLst/>
          </a:prstGeom>
          <a:solidFill>
            <a:schemeClr val="bg2">
              <a:alpha val="85001"/>
            </a:schemeClr>
          </a:solidFill>
          <a:ln w="9525">
            <a:noFill/>
            <a:miter lim="800000"/>
            <a:headEnd/>
            <a:tailEnd/>
          </a:ln>
        </p:spPr>
        <p:txBody>
          <a:bodyPr anchor="ctr">
            <a:spAutoFit/>
          </a:bodyPr>
          <a:lstStyle/>
          <a:p>
            <a:pPr>
              <a:lnSpc>
                <a:spcPct val="120000"/>
              </a:lnSpc>
              <a:tabLst>
                <a:tab pos="457200" algn="l"/>
              </a:tabLst>
            </a:pPr>
            <a:r>
              <a:rPr lang="es-ES" sz="2000" b="1">
                <a:solidFill>
                  <a:srgbClr val="FFFF00"/>
                </a:solidFill>
                <a:cs typeface="Times New Roman" pitchFamily="18" charset="0"/>
              </a:rPr>
              <a:t>Covarrubias:</a:t>
            </a:r>
          </a:p>
          <a:p>
            <a:pPr>
              <a:lnSpc>
                <a:spcPct val="120000"/>
              </a:lnSpc>
              <a:tabLst>
                <a:tab pos="457200" algn="l"/>
              </a:tabLst>
            </a:pPr>
            <a:r>
              <a:rPr lang="es-ES" sz="1600" b="1">
                <a:solidFill>
                  <a:schemeClr val="bg1"/>
                </a:solidFill>
                <a:cs typeface="Times New Roman" pitchFamily="18" charset="0"/>
              </a:rPr>
              <a:t>La Casa de Doña Sancha es el máximo exponente de la arquitectura tradicional.</a:t>
            </a:r>
          </a:p>
          <a:p>
            <a:pPr>
              <a:lnSpc>
                <a:spcPct val="120000"/>
              </a:lnSpc>
              <a:tabLst>
                <a:tab pos="457200" algn="l"/>
              </a:tabLst>
            </a:pPr>
            <a:r>
              <a:rPr lang="es-ES" sz="1600" b="1">
                <a:solidFill>
                  <a:schemeClr val="bg1"/>
                </a:solidFill>
                <a:cs typeface="Times New Roman" pitchFamily="18" charset="0"/>
              </a:rPr>
              <a:t>Data del siglo XV. Su fachada es de adobe y el clásico entramado de madera. </a:t>
            </a:r>
          </a:p>
          <a:p>
            <a:pPr>
              <a:lnSpc>
                <a:spcPct val="120000"/>
              </a:lnSpc>
              <a:tabLst>
                <a:tab pos="457200" algn="l"/>
              </a:tabLst>
            </a:pPr>
            <a:r>
              <a:rPr lang="es-ES" sz="1600" b="1">
                <a:solidFill>
                  <a:schemeClr val="bg1"/>
                </a:solidFill>
                <a:cs typeface="Times New Roman" pitchFamily="18" charset="0"/>
              </a:rPr>
              <a:t>El amplio soportal y su balconada son increíbles aprovechamientos climáticos, </a:t>
            </a:r>
          </a:p>
          <a:p>
            <a:pPr>
              <a:lnSpc>
                <a:spcPct val="120000"/>
              </a:lnSpc>
              <a:tabLst>
                <a:tab pos="457200" algn="l"/>
              </a:tabLst>
            </a:pPr>
            <a:r>
              <a:rPr lang="es-ES" sz="1600" b="1">
                <a:solidFill>
                  <a:schemeClr val="bg1"/>
                </a:solidFill>
                <a:cs typeface="Times New Roman" pitchFamily="18" charset="0"/>
              </a:rPr>
              <a:t>el uno para protegerse del sol y el otro para disfrutar de él. </a:t>
            </a:r>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16000"/>
                                  </p:stCondLst>
                                  <p:childTnLst>
                                    <p:anim calcmode="lin" valueType="num">
                                      <p:cBhvr>
                                        <p:cTn id="6" dur="500"/>
                                        <p:tgtEl>
                                          <p:spTgt spid="27651"/>
                                        </p:tgtEl>
                                        <p:attrNameLst>
                                          <p:attrName>ppt_w</p:attrName>
                                        </p:attrNameLst>
                                      </p:cBhvr>
                                      <p:tavLst>
                                        <p:tav tm="0">
                                          <p:val>
                                            <p:strVal val="ppt_w"/>
                                          </p:val>
                                        </p:tav>
                                        <p:tav tm="100000">
                                          <p:val>
                                            <p:strVal val="ppt_w*0.70"/>
                                          </p:val>
                                        </p:tav>
                                      </p:tavLst>
                                    </p:anim>
                                    <p:anim calcmode="lin" valueType="num">
                                      <p:cBhvr>
                                        <p:cTn id="7" dur="500"/>
                                        <p:tgtEl>
                                          <p:spTgt spid="27651"/>
                                        </p:tgtEl>
                                        <p:attrNameLst>
                                          <p:attrName>ppt_h</p:attrName>
                                        </p:attrNameLst>
                                      </p:cBhvr>
                                      <p:tavLst>
                                        <p:tav tm="0">
                                          <p:val>
                                            <p:strVal val="ppt_h"/>
                                          </p:val>
                                        </p:tav>
                                        <p:tav tm="100000">
                                          <p:val>
                                            <p:strVal val="ppt_h"/>
                                          </p:val>
                                        </p:tav>
                                      </p:tavLst>
                                    </p:anim>
                                    <p:animEffect transition="out" filter="fade">
                                      <p:cBhvr>
                                        <p:cTn id="8" dur="500"/>
                                        <p:tgtEl>
                                          <p:spTgt spid="27651"/>
                                        </p:tgtEl>
                                      </p:cBhvr>
                                    </p:animEffect>
                                    <p:set>
                                      <p:cBhvr>
                                        <p:cTn id="9" dur="1" fill="hold">
                                          <p:stCondLst>
                                            <p:cond delay="499"/>
                                          </p:stCondLst>
                                        </p:cTn>
                                        <p:tgtEl>
                                          <p:spTgt spid="276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3954" name="Picture 1"/>
          <p:cNvPicPr>
            <a:picLocks noChangeAspect="1" noChangeArrowheads="1"/>
          </p:cNvPicPr>
          <p:nvPr/>
        </p:nvPicPr>
        <p:blipFill>
          <a:blip r:embed="rId3"/>
          <a:srcRect/>
          <a:stretch>
            <a:fillRect/>
          </a:stretch>
        </p:blipFill>
        <p:spPr bwMode="auto">
          <a:xfrm>
            <a:off x="0" y="0"/>
            <a:ext cx="9159875" cy="6858000"/>
          </a:xfrm>
          <a:prstGeom prst="rect">
            <a:avLst/>
          </a:prstGeom>
          <a:noFill/>
          <a:ln w="9525">
            <a:noFill/>
            <a:miter lim="800000"/>
            <a:headEnd/>
            <a:tailEnd/>
          </a:ln>
        </p:spPr>
      </p:pic>
      <p:sp>
        <p:nvSpPr>
          <p:cNvPr id="253955" name="Rectangle 3"/>
          <p:cNvSpPr>
            <a:spLocks noChangeArrowheads="1"/>
          </p:cNvSpPr>
          <p:nvPr/>
        </p:nvSpPr>
        <p:spPr bwMode="auto">
          <a:xfrm>
            <a:off x="7380288" y="6237288"/>
            <a:ext cx="1517650" cy="422275"/>
          </a:xfrm>
          <a:prstGeom prst="rect">
            <a:avLst/>
          </a:prstGeom>
          <a:noFill/>
          <a:ln w="9525">
            <a:noFill/>
            <a:miter lim="800000"/>
            <a:headEnd/>
            <a:tailEnd/>
          </a:ln>
          <a:effectLst/>
        </p:spPr>
        <p:txBody>
          <a:bodyPr wrap="none">
            <a:spAutoFit/>
          </a:bodyPr>
          <a:lstStyle/>
          <a:p>
            <a:pPr>
              <a:lnSpc>
                <a:spcPct val="120000"/>
              </a:lnSpc>
            </a:pPr>
            <a:r>
              <a:rPr lang="es-ES" b="1">
                <a:solidFill>
                  <a:srgbClr val="FFFF00"/>
                </a:solidFill>
              </a:rPr>
              <a:t>Covarrubias</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2000"/>
                                  </p:stCondLst>
                                  <p:childTnLst>
                                    <p:anim calcmode="lin" valueType="num">
                                      <p:cBhvr>
                                        <p:cTn id="6" dur="1000"/>
                                        <p:tgtEl>
                                          <p:spTgt spid="253955"/>
                                        </p:tgtEl>
                                        <p:attrNameLst>
                                          <p:attrName>ppt_w</p:attrName>
                                        </p:attrNameLst>
                                      </p:cBhvr>
                                      <p:tavLst>
                                        <p:tav tm="0">
                                          <p:val>
                                            <p:strVal val="ppt_w"/>
                                          </p:val>
                                        </p:tav>
                                        <p:tav tm="100000">
                                          <p:val>
                                            <p:strVal val="ppt_w*0.70"/>
                                          </p:val>
                                        </p:tav>
                                      </p:tavLst>
                                    </p:anim>
                                    <p:anim calcmode="lin" valueType="num">
                                      <p:cBhvr>
                                        <p:cTn id="7" dur="1000"/>
                                        <p:tgtEl>
                                          <p:spTgt spid="253955"/>
                                        </p:tgtEl>
                                        <p:attrNameLst>
                                          <p:attrName>ppt_h</p:attrName>
                                        </p:attrNameLst>
                                      </p:cBhvr>
                                      <p:tavLst>
                                        <p:tav tm="0">
                                          <p:val>
                                            <p:strVal val="ppt_h"/>
                                          </p:val>
                                        </p:tav>
                                        <p:tav tm="100000">
                                          <p:val>
                                            <p:strVal val="ppt_h"/>
                                          </p:val>
                                        </p:tav>
                                      </p:tavLst>
                                    </p:anim>
                                    <p:animEffect transition="out" filter="fade">
                                      <p:cBhvr>
                                        <p:cTn id="8" dur="1000"/>
                                        <p:tgtEl>
                                          <p:spTgt spid="253955"/>
                                        </p:tgtEl>
                                      </p:cBhvr>
                                    </p:animEffect>
                                    <p:set>
                                      <p:cBhvr>
                                        <p:cTn id="9" dur="1" fill="hold">
                                          <p:stCondLst>
                                            <p:cond delay="999"/>
                                          </p:stCondLst>
                                        </p:cTn>
                                        <p:tgtEl>
                                          <p:spTgt spid="2539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955"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La Vuiñas A"/>
          <p:cNvPicPr>
            <a:picLocks noChangeAspect="1" noChangeArrowheads="1"/>
          </p:cNvPicPr>
          <p:nvPr/>
        </p:nvPicPr>
        <p:blipFill>
          <a:blip r:embed="rId3"/>
          <a:srcRect/>
          <a:stretch>
            <a:fillRect/>
          </a:stretch>
        </p:blipFill>
        <p:spPr bwMode="auto">
          <a:xfrm>
            <a:off x="0" y="0"/>
            <a:ext cx="9144000" cy="6116638"/>
          </a:xfrm>
          <a:prstGeom prst="rect">
            <a:avLst/>
          </a:prstGeom>
          <a:noFill/>
        </p:spPr>
      </p:pic>
      <p:sp>
        <p:nvSpPr>
          <p:cNvPr id="154627" name="Text Box 3"/>
          <p:cNvSpPr txBox="1">
            <a:spLocks noChangeArrowheads="1"/>
          </p:cNvSpPr>
          <p:nvPr/>
        </p:nvSpPr>
        <p:spPr bwMode="auto">
          <a:xfrm>
            <a:off x="1187450" y="6237288"/>
            <a:ext cx="6550025" cy="396875"/>
          </a:xfrm>
          <a:prstGeom prst="rect">
            <a:avLst/>
          </a:prstGeom>
          <a:noFill/>
          <a:ln w="9525">
            <a:noFill/>
            <a:miter lim="800000"/>
            <a:headEnd/>
            <a:tailEnd/>
          </a:ln>
          <a:effectLst/>
        </p:spPr>
        <p:txBody>
          <a:bodyPr wrap="none">
            <a:spAutoFit/>
          </a:bodyPr>
          <a:lstStyle/>
          <a:p>
            <a:r>
              <a:rPr lang="es-ES" sz="2000" b="1">
                <a:solidFill>
                  <a:srgbClr val="FFFF00"/>
                </a:solidFill>
              </a:rPr>
              <a:t>Quintanilla  de  las  Viñas: </a:t>
            </a:r>
            <a:r>
              <a:rPr lang="es-ES" sz="1600" b="1">
                <a:solidFill>
                  <a:schemeClr val="bg1"/>
                </a:solidFill>
              </a:rPr>
              <a:t>ermita  visigoda  de  Santa María</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4000"/>
                                  </p:stCondLst>
                                  <p:childTnLst>
                                    <p:anim calcmode="lin" valueType="num">
                                      <p:cBhvr>
                                        <p:cTn id="6" dur="1000"/>
                                        <p:tgtEl>
                                          <p:spTgt spid="154627"/>
                                        </p:tgtEl>
                                        <p:attrNameLst>
                                          <p:attrName>ppt_w</p:attrName>
                                        </p:attrNameLst>
                                      </p:cBhvr>
                                      <p:tavLst>
                                        <p:tav tm="0">
                                          <p:val>
                                            <p:strVal val="ppt_w"/>
                                          </p:val>
                                        </p:tav>
                                        <p:tav tm="100000">
                                          <p:val>
                                            <p:strVal val="ppt_w*0.70"/>
                                          </p:val>
                                        </p:tav>
                                      </p:tavLst>
                                    </p:anim>
                                    <p:anim calcmode="lin" valueType="num">
                                      <p:cBhvr>
                                        <p:cTn id="7" dur="1000"/>
                                        <p:tgtEl>
                                          <p:spTgt spid="154627"/>
                                        </p:tgtEl>
                                        <p:attrNameLst>
                                          <p:attrName>ppt_h</p:attrName>
                                        </p:attrNameLst>
                                      </p:cBhvr>
                                      <p:tavLst>
                                        <p:tav tm="0">
                                          <p:val>
                                            <p:strVal val="ppt_h"/>
                                          </p:val>
                                        </p:tav>
                                        <p:tav tm="100000">
                                          <p:val>
                                            <p:strVal val="ppt_h"/>
                                          </p:val>
                                        </p:tav>
                                      </p:tavLst>
                                    </p:anim>
                                    <p:animEffect transition="out" filter="fade">
                                      <p:cBhvr>
                                        <p:cTn id="8" dur="1000"/>
                                        <p:tgtEl>
                                          <p:spTgt spid="154627"/>
                                        </p:tgtEl>
                                      </p:cBhvr>
                                    </p:animEffect>
                                    <p:set>
                                      <p:cBhvr>
                                        <p:cTn id="9" dur="1" fill="hold">
                                          <p:stCondLst>
                                            <p:cond delay="999"/>
                                          </p:stCondLst>
                                        </p:cTn>
                                        <p:tgtEl>
                                          <p:spTgt spid="1546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6" name="Text Box 4"/>
          <p:cNvSpPr txBox="1">
            <a:spLocks noChangeArrowheads="1"/>
          </p:cNvSpPr>
          <p:nvPr/>
        </p:nvSpPr>
        <p:spPr bwMode="auto">
          <a:xfrm>
            <a:off x="827088" y="1708150"/>
            <a:ext cx="8137525" cy="641350"/>
          </a:xfrm>
          <a:prstGeom prst="rect">
            <a:avLst/>
          </a:prstGeom>
          <a:noFill/>
          <a:ln w="9525">
            <a:noFill/>
            <a:miter lim="800000"/>
            <a:headEnd/>
            <a:tailEnd/>
          </a:ln>
          <a:effectLst/>
        </p:spPr>
        <p:txBody>
          <a:bodyPr>
            <a:spAutoFit/>
          </a:bodyPr>
          <a:lstStyle/>
          <a:p>
            <a:pPr>
              <a:spcBef>
                <a:spcPct val="50000"/>
              </a:spcBef>
            </a:pPr>
            <a:r>
              <a:rPr lang="es-ES" sz="3600" b="1">
                <a:solidFill>
                  <a:srgbClr val="00FF00"/>
                </a:solidFill>
              </a:rPr>
              <a:t>Otras particularidades de Burgos</a:t>
            </a:r>
          </a:p>
        </p:txBody>
      </p:sp>
      <p:sp>
        <p:nvSpPr>
          <p:cNvPr id="387077" name="Text Box 5"/>
          <p:cNvSpPr txBox="1">
            <a:spLocks noChangeArrowheads="1"/>
          </p:cNvSpPr>
          <p:nvPr/>
        </p:nvSpPr>
        <p:spPr bwMode="auto">
          <a:xfrm>
            <a:off x="827088" y="1700213"/>
            <a:ext cx="8569325" cy="641350"/>
          </a:xfrm>
          <a:prstGeom prst="rect">
            <a:avLst/>
          </a:prstGeom>
          <a:noFill/>
          <a:ln w="9525">
            <a:noFill/>
            <a:miter lim="800000"/>
            <a:headEnd/>
            <a:tailEnd/>
          </a:ln>
          <a:effectLst/>
        </p:spPr>
        <p:txBody>
          <a:bodyPr>
            <a:spAutoFit/>
          </a:bodyPr>
          <a:lstStyle/>
          <a:p>
            <a:pPr>
              <a:spcBef>
                <a:spcPct val="50000"/>
              </a:spcBef>
            </a:pPr>
            <a:r>
              <a:rPr lang="es-ES" sz="3600" b="1">
                <a:solidFill>
                  <a:schemeClr val="bg1"/>
                </a:solidFill>
              </a:rPr>
              <a:t>Otras particularidades de Burgos</a:t>
            </a:r>
          </a:p>
        </p:txBody>
      </p:sp>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87076"/>
                                        </p:tgtEl>
                                        <p:attrNameLst>
                                          <p:attrName>style.visibility</p:attrName>
                                        </p:attrNameLst>
                                      </p:cBhvr>
                                      <p:to>
                                        <p:strVal val="visible"/>
                                      </p:to>
                                    </p:set>
                                    <p:anim calcmode="lin" valueType="num">
                                      <p:cBhvr additive="base">
                                        <p:cTn id="7" dur="3000" fill="hold"/>
                                        <p:tgtEl>
                                          <p:spTgt spid="387076"/>
                                        </p:tgtEl>
                                        <p:attrNameLst>
                                          <p:attrName>ppt_x</p:attrName>
                                        </p:attrNameLst>
                                      </p:cBhvr>
                                      <p:tavLst>
                                        <p:tav tm="0">
                                          <p:val>
                                            <p:strVal val="0-#ppt_w/2"/>
                                          </p:val>
                                        </p:tav>
                                        <p:tav tm="100000">
                                          <p:val>
                                            <p:strVal val="#ppt_x"/>
                                          </p:val>
                                        </p:tav>
                                      </p:tavLst>
                                    </p:anim>
                                    <p:anim calcmode="lin" valueType="num">
                                      <p:cBhvr additive="base">
                                        <p:cTn id="8" dur="3000" fill="hold"/>
                                        <p:tgtEl>
                                          <p:spTgt spid="387076"/>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87077"/>
                                        </p:tgtEl>
                                        <p:attrNameLst>
                                          <p:attrName>style.visibility</p:attrName>
                                        </p:attrNameLst>
                                      </p:cBhvr>
                                      <p:to>
                                        <p:strVal val="visible"/>
                                      </p:to>
                                    </p:set>
                                    <p:anim calcmode="lin" valueType="num">
                                      <p:cBhvr additive="base">
                                        <p:cTn id="11" dur="3000" fill="hold"/>
                                        <p:tgtEl>
                                          <p:spTgt spid="387077"/>
                                        </p:tgtEl>
                                        <p:attrNameLst>
                                          <p:attrName>ppt_x</p:attrName>
                                        </p:attrNameLst>
                                      </p:cBhvr>
                                      <p:tavLst>
                                        <p:tav tm="0">
                                          <p:val>
                                            <p:strVal val="1+#ppt_w/2"/>
                                          </p:val>
                                        </p:tav>
                                        <p:tav tm="100000">
                                          <p:val>
                                            <p:strVal val="#ppt_x"/>
                                          </p:val>
                                        </p:tav>
                                      </p:tavLst>
                                    </p:anim>
                                    <p:anim calcmode="lin" valueType="num">
                                      <p:cBhvr additive="base">
                                        <p:cTn id="12" dur="3000" fill="hold"/>
                                        <p:tgtEl>
                                          <p:spTgt spid="3870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7076" grpId="0"/>
      <p:bldP spid="387077"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1954" name="Picture 2" descr="atapuerca01"/>
          <p:cNvPicPr>
            <a:picLocks noChangeAspect="1" noChangeArrowheads="1"/>
          </p:cNvPicPr>
          <p:nvPr/>
        </p:nvPicPr>
        <p:blipFill>
          <a:blip r:embed="rId3"/>
          <a:srcRect/>
          <a:stretch>
            <a:fillRect/>
          </a:stretch>
        </p:blipFill>
        <p:spPr bwMode="auto">
          <a:xfrm>
            <a:off x="1403350" y="3429000"/>
            <a:ext cx="6119813" cy="3429000"/>
          </a:xfrm>
          <a:prstGeom prst="rect">
            <a:avLst/>
          </a:prstGeom>
          <a:noFill/>
        </p:spPr>
      </p:pic>
      <p:sp>
        <p:nvSpPr>
          <p:cNvPr id="381955" name="Rectangle 3"/>
          <p:cNvSpPr>
            <a:spLocks noChangeArrowheads="1"/>
          </p:cNvSpPr>
          <p:nvPr/>
        </p:nvSpPr>
        <p:spPr bwMode="auto">
          <a:xfrm>
            <a:off x="323850" y="476250"/>
            <a:ext cx="8675688" cy="3384550"/>
          </a:xfrm>
          <a:prstGeom prst="rect">
            <a:avLst/>
          </a:prstGeom>
          <a:noFill/>
          <a:ln w="9525">
            <a:noFill/>
            <a:miter lim="800000"/>
            <a:headEnd/>
            <a:tailEnd/>
          </a:ln>
          <a:effectLst/>
        </p:spPr>
        <p:txBody>
          <a:bodyPr lIns="9522" tIns="9522" rIns="9522" bIns="9522" anchor="ctr">
            <a:spAutoFit/>
          </a:bodyPr>
          <a:lstStyle/>
          <a:p>
            <a:pPr>
              <a:lnSpc>
                <a:spcPct val="130000"/>
              </a:lnSpc>
            </a:pPr>
            <a:r>
              <a:rPr lang="es-ES" sz="1700" b="1">
                <a:solidFill>
                  <a:srgbClr val="00FF00"/>
                </a:solidFill>
              </a:rPr>
              <a:t>A 15 Km de Burgos, dirección este, en los términos de Olmos de Atapuerca e   Ibeas de Juarros se encuentra la Zona Arqueológica Sierra de Atapuerca con excepcionales hallazgos arqueológicos y paleontológicos. </a:t>
            </a:r>
          </a:p>
          <a:p>
            <a:pPr>
              <a:lnSpc>
                <a:spcPct val="130000"/>
              </a:lnSpc>
            </a:pPr>
            <a:endParaRPr lang="es-ES" sz="1700" b="1">
              <a:solidFill>
                <a:srgbClr val="00FF00"/>
              </a:solidFill>
            </a:endParaRPr>
          </a:p>
          <a:p>
            <a:pPr>
              <a:lnSpc>
                <a:spcPct val="130000"/>
              </a:lnSpc>
            </a:pPr>
            <a:r>
              <a:rPr lang="es-ES" sz="1700" b="1">
                <a:solidFill>
                  <a:srgbClr val="00FF00"/>
                </a:solidFill>
              </a:rPr>
              <a:t>Fue declarada Bien de Interés Cultural en la categoría de Zona Arqueológica </a:t>
            </a:r>
          </a:p>
          <a:p>
            <a:pPr>
              <a:lnSpc>
                <a:spcPct val="130000"/>
              </a:lnSpc>
            </a:pPr>
            <a:r>
              <a:rPr lang="es-ES" sz="1700" b="1">
                <a:solidFill>
                  <a:srgbClr val="00FF00"/>
                </a:solidFill>
              </a:rPr>
              <a:t>en diciembre de 1991 y Patrimonio de la Humanidad por la Unesco en el año 2000. </a:t>
            </a:r>
          </a:p>
          <a:p>
            <a:pPr>
              <a:lnSpc>
                <a:spcPct val="130000"/>
              </a:lnSpc>
            </a:pPr>
            <a:endParaRPr lang="es-ES" sz="1700" b="1">
              <a:solidFill>
                <a:srgbClr val="00FF00"/>
              </a:solidFill>
            </a:endParaRPr>
          </a:p>
          <a:p>
            <a:pPr>
              <a:lnSpc>
                <a:spcPct val="130000"/>
              </a:lnSpc>
            </a:pPr>
            <a:r>
              <a:rPr lang="es-ES" sz="1700" b="1">
                <a:solidFill>
                  <a:srgbClr val="00FF00"/>
                </a:solidFill>
              </a:rPr>
              <a:t>Ha revolucionado las investigaciones paleontológicas en el mundo, convirtiéndose en referencia obligada de los estudios sobre las poblaciones fósiles del Pleistoceno medio.</a:t>
            </a:r>
          </a:p>
        </p:txBody>
      </p:sp>
    </p:spTree>
  </p:cSld>
  <p:clrMapOvr>
    <a:masterClrMapping/>
  </p:clrMapOvr>
  <p:transition advClick="0" advTm="25000"/>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2978" name="Picture 2" descr="atapuerca-ok-fin"/>
          <p:cNvPicPr>
            <a:picLocks noChangeAspect="1" noChangeArrowheads="1"/>
          </p:cNvPicPr>
          <p:nvPr/>
        </p:nvPicPr>
        <p:blipFill>
          <a:blip r:embed="rId3"/>
          <a:srcRect/>
          <a:stretch>
            <a:fillRect/>
          </a:stretch>
        </p:blipFill>
        <p:spPr bwMode="auto">
          <a:xfrm>
            <a:off x="0" y="271463"/>
            <a:ext cx="9144000" cy="5605462"/>
          </a:xfrm>
          <a:prstGeom prst="rect">
            <a:avLst/>
          </a:prstGeom>
          <a:noFill/>
        </p:spPr>
      </p:pic>
    </p:spTree>
  </p:cSld>
  <p:clrMapOvr>
    <a:masterClrMapping/>
  </p:clrMapOvr>
  <p:transition advClick="0" advTm="15000"/>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4002" name="Picture 2" descr="164654"/>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advClick="0" advTm="7000"/>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5026" name="5 Imagen" descr="-..jpg"/>
          <p:cNvPicPr>
            <a:picLocks noChangeAspect="1"/>
          </p:cNvPicPr>
          <p:nvPr/>
        </p:nvPicPr>
        <p:blipFill>
          <a:blip r:embed="rId3"/>
          <a:srcRect/>
          <a:stretch>
            <a:fillRect/>
          </a:stretch>
        </p:blipFill>
        <p:spPr bwMode="auto">
          <a:xfrm>
            <a:off x="0" y="0"/>
            <a:ext cx="9144000" cy="6219825"/>
          </a:xfrm>
          <a:prstGeom prst="rect">
            <a:avLst/>
          </a:prstGeom>
          <a:noFill/>
          <a:ln w="9525">
            <a:noFill/>
            <a:miter lim="800000"/>
            <a:headEnd/>
            <a:tailEnd/>
          </a:ln>
        </p:spPr>
      </p:pic>
      <p:sp>
        <p:nvSpPr>
          <p:cNvPr id="385027" name="Text Box 3"/>
          <p:cNvSpPr txBox="1">
            <a:spLocks noChangeArrowheads="1"/>
          </p:cNvSpPr>
          <p:nvPr/>
        </p:nvSpPr>
        <p:spPr bwMode="auto">
          <a:xfrm>
            <a:off x="0" y="6308725"/>
            <a:ext cx="9144000"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Desde julio de 2010, Burgos cuenta con el Museo de la Evolución Humana (MEH)</a:t>
            </a: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5000"/>
                                  </p:stCondLst>
                                  <p:childTnLst>
                                    <p:anim calcmode="lin" valueType="num">
                                      <p:cBhvr>
                                        <p:cTn id="6" dur="1000"/>
                                        <p:tgtEl>
                                          <p:spTgt spid="385027"/>
                                        </p:tgtEl>
                                        <p:attrNameLst>
                                          <p:attrName>ppt_w</p:attrName>
                                        </p:attrNameLst>
                                      </p:cBhvr>
                                      <p:tavLst>
                                        <p:tav tm="0">
                                          <p:val>
                                            <p:strVal val="ppt_w"/>
                                          </p:val>
                                        </p:tav>
                                        <p:tav tm="100000">
                                          <p:val>
                                            <p:strVal val="ppt_w*0.70"/>
                                          </p:val>
                                        </p:tav>
                                      </p:tavLst>
                                    </p:anim>
                                    <p:anim calcmode="lin" valueType="num">
                                      <p:cBhvr>
                                        <p:cTn id="7" dur="1000"/>
                                        <p:tgtEl>
                                          <p:spTgt spid="385027"/>
                                        </p:tgtEl>
                                        <p:attrNameLst>
                                          <p:attrName>ppt_h</p:attrName>
                                        </p:attrNameLst>
                                      </p:cBhvr>
                                      <p:tavLst>
                                        <p:tav tm="0">
                                          <p:val>
                                            <p:strVal val="ppt_h"/>
                                          </p:val>
                                        </p:tav>
                                        <p:tav tm="100000">
                                          <p:val>
                                            <p:strVal val="ppt_h"/>
                                          </p:val>
                                        </p:tav>
                                      </p:tavLst>
                                    </p:anim>
                                    <p:animEffect transition="out" filter="fade">
                                      <p:cBhvr>
                                        <p:cTn id="8" dur="1000"/>
                                        <p:tgtEl>
                                          <p:spTgt spid="385027"/>
                                        </p:tgtEl>
                                      </p:cBhvr>
                                    </p:animEffect>
                                    <p:set>
                                      <p:cBhvr>
                                        <p:cTn id="9" dur="1" fill="hold">
                                          <p:stCondLst>
                                            <p:cond delay="999"/>
                                          </p:stCondLst>
                                        </p:cTn>
                                        <p:tgtEl>
                                          <p:spTgt spid="3850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5027"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01_quo178_atapuerca.jpg"/>
          <p:cNvPicPr>
            <a:picLocks noChangeAspect="1"/>
          </p:cNvPicPr>
          <p:nvPr/>
        </p:nvPicPr>
        <p:blipFill>
          <a:blip r:embed="rId3"/>
          <a:srcRect/>
          <a:stretch>
            <a:fillRect/>
          </a:stretch>
        </p:blipFill>
        <p:spPr bwMode="auto">
          <a:xfrm>
            <a:off x="0" y="0"/>
            <a:ext cx="9144000" cy="5495925"/>
          </a:xfrm>
          <a:prstGeom prst="rect">
            <a:avLst/>
          </a:prstGeom>
          <a:noFill/>
          <a:ln w="9525">
            <a:noFill/>
            <a:miter lim="800000"/>
            <a:headEnd/>
            <a:tailEnd/>
          </a:ln>
        </p:spPr>
      </p:pic>
      <p:sp>
        <p:nvSpPr>
          <p:cNvPr id="386051" name="Rectangle 3"/>
          <p:cNvSpPr>
            <a:spLocks noChangeArrowheads="1"/>
          </p:cNvSpPr>
          <p:nvPr/>
        </p:nvSpPr>
        <p:spPr bwMode="auto">
          <a:xfrm>
            <a:off x="1187450" y="4868863"/>
            <a:ext cx="6965950" cy="860425"/>
          </a:xfrm>
          <a:prstGeom prst="rect">
            <a:avLst/>
          </a:prstGeom>
          <a:noFill/>
          <a:ln w="9525">
            <a:noFill/>
            <a:miter lim="800000"/>
            <a:headEnd/>
            <a:tailEnd/>
          </a:ln>
          <a:effectLst/>
        </p:spPr>
        <p:txBody>
          <a:bodyPr wrap="none">
            <a:spAutoFit/>
          </a:bodyPr>
          <a:lstStyle/>
          <a:p>
            <a:pPr>
              <a:lnSpc>
                <a:spcPct val="140000"/>
              </a:lnSpc>
            </a:pPr>
            <a:r>
              <a:rPr lang="es-ES_tradnl" b="1">
                <a:solidFill>
                  <a:schemeClr val="bg1"/>
                </a:solidFill>
              </a:rPr>
              <a:t>que no sólo está dedicado al yacimiento de Atapuerca,</a:t>
            </a:r>
            <a:r>
              <a:rPr lang="es-ES_tradnl" b="1"/>
              <a:t> </a:t>
            </a:r>
          </a:p>
          <a:p>
            <a:pPr>
              <a:lnSpc>
                <a:spcPct val="140000"/>
              </a:lnSpc>
            </a:pPr>
            <a:r>
              <a:rPr lang="es-ES_tradnl" b="1">
                <a:solidFill>
                  <a:schemeClr val="bg1"/>
                </a:solidFill>
              </a:rPr>
              <a:t>sino a toda la historia e investigación de la evolución humana</a:t>
            </a:r>
            <a:r>
              <a:rPr lang="es-ES_tradnl" b="1"/>
              <a:t>.</a:t>
            </a:r>
            <a:endParaRPr lang="es-ES" b="1"/>
          </a:p>
        </p:txBody>
      </p:sp>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afterEffect">
                                  <p:stCondLst>
                                    <p:cond delay="6000"/>
                                  </p:stCondLst>
                                  <p:childTnLst>
                                    <p:anim calcmode="lin" valueType="num">
                                      <p:cBhvr>
                                        <p:cTn id="6" dur="1000"/>
                                        <p:tgtEl>
                                          <p:spTgt spid="386051"/>
                                        </p:tgtEl>
                                        <p:attrNameLst>
                                          <p:attrName>ppt_w</p:attrName>
                                        </p:attrNameLst>
                                      </p:cBhvr>
                                      <p:tavLst>
                                        <p:tav tm="0">
                                          <p:val>
                                            <p:strVal val="ppt_w"/>
                                          </p:val>
                                        </p:tav>
                                        <p:tav tm="100000">
                                          <p:val>
                                            <p:strVal val="ppt_w*0.70"/>
                                          </p:val>
                                        </p:tav>
                                      </p:tavLst>
                                    </p:anim>
                                    <p:anim calcmode="lin" valueType="num">
                                      <p:cBhvr>
                                        <p:cTn id="7" dur="1000"/>
                                        <p:tgtEl>
                                          <p:spTgt spid="386051"/>
                                        </p:tgtEl>
                                        <p:attrNameLst>
                                          <p:attrName>ppt_h</p:attrName>
                                        </p:attrNameLst>
                                      </p:cBhvr>
                                      <p:tavLst>
                                        <p:tav tm="0">
                                          <p:val>
                                            <p:strVal val="ppt_h"/>
                                          </p:val>
                                        </p:tav>
                                        <p:tav tm="100000">
                                          <p:val>
                                            <p:strVal val="ppt_h"/>
                                          </p:val>
                                        </p:tav>
                                      </p:tavLst>
                                    </p:anim>
                                    <p:animEffect transition="out" filter="fade">
                                      <p:cBhvr>
                                        <p:cTn id="8" dur="1000"/>
                                        <p:tgtEl>
                                          <p:spTgt spid="386051"/>
                                        </p:tgtEl>
                                      </p:cBhvr>
                                    </p:animEffect>
                                    <p:set>
                                      <p:cBhvr>
                                        <p:cTn id="9" dur="1" fill="hold">
                                          <p:stCondLst>
                                            <p:cond delay="999"/>
                                          </p:stCondLst>
                                        </p:cTn>
                                        <p:tgtEl>
                                          <p:spTgt spid="386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6051"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
          <p:cNvGrpSpPr>
            <a:grpSpLocks/>
          </p:cNvGrpSpPr>
          <p:nvPr/>
        </p:nvGrpSpPr>
        <p:grpSpPr bwMode="auto">
          <a:xfrm>
            <a:off x="0" y="0"/>
            <a:ext cx="9144000" cy="6858000"/>
            <a:chOff x="0" y="0"/>
            <a:chExt cx="5760" cy="4320"/>
          </a:xfrm>
        </p:grpSpPr>
        <p:sp>
          <p:nvSpPr>
            <p:cNvPr id="59400" name="Rectangle 8"/>
            <p:cNvSpPr>
              <a:spLocks noChangeArrowheads="1"/>
            </p:cNvSpPr>
            <p:nvPr/>
          </p:nvSpPr>
          <p:spPr bwMode="auto">
            <a:xfrm>
              <a:off x="0" y="0"/>
              <a:ext cx="5760" cy="4320"/>
            </a:xfrm>
            <a:prstGeom prst="rect">
              <a:avLst/>
            </a:prstGeom>
            <a:solidFill>
              <a:schemeClr val="tx1"/>
            </a:solidFill>
            <a:ln w="9525">
              <a:noFill/>
              <a:miter lim="800000"/>
              <a:headEnd/>
              <a:tailEnd/>
            </a:ln>
            <a:effectLst/>
          </p:spPr>
          <p:txBody>
            <a:bodyPr wrap="none" anchor="ctr"/>
            <a:lstStyle/>
            <a:p>
              <a:endParaRPr lang="es-ES"/>
            </a:p>
          </p:txBody>
        </p:sp>
        <p:sp>
          <p:nvSpPr>
            <p:cNvPr id="59401" name="Text Box 9"/>
            <p:cNvSpPr txBox="1">
              <a:spLocks noChangeArrowheads="1"/>
            </p:cNvSpPr>
            <p:nvPr/>
          </p:nvSpPr>
          <p:spPr bwMode="auto">
            <a:xfrm>
              <a:off x="340" y="754"/>
              <a:ext cx="5216" cy="1359"/>
            </a:xfrm>
            <a:prstGeom prst="rect">
              <a:avLst/>
            </a:prstGeom>
            <a:noFill/>
            <a:ln w="9525">
              <a:noFill/>
              <a:miter lim="800000"/>
              <a:headEnd/>
              <a:tailEnd/>
            </a:ln>
            <a:effectLst/>
          </p:spPr>
          <p:txBody>
            <a:bodyPr>
              <a:spAutoFit/>
            </a:bodyPr>
            <a:lstStyle/>
            <a:p>
              <a:pPr>
                <a:lnSpc>
                  <a:spcPct val="150000"/>
                </a:lnSpc>
                <a:spcBef>
                  <a:spcPct val="50000"/>
                </a:spcBef>
              </a:pPr>
              <a:r>
                <a:rPr lang="es-ES" b="1">
                  <a:solidFill>
                    <a:srgbClr val="00FF00"/>
                  </a:solidFill>
                </a:rPr>
                <a:t>Como toda la comunidad, Burgos también es “tierra de buen yantar”,</a:t>
              </a:r>
            </a:p>
            <a:p>
              <a:pPr>
                <a:lnSpc>
                  <a:spcPct val="150000"/>
                </a:lnSpc>
                <a:spcBef>
                  <a:spcPct val="50000"/>
                </a:spcBef>
              </a:pPr>
              <a:r>
                <a:rPr lang="es-ES" b="1">
                  <a:solidFill>
                    <a:srgbClr val="00FF00"/>
                  </a:solidFill>
                </a:rPr>
                <a:t>Pero además este año será la capital española de la gastronomía</a:t>
              </a:r>
            </a:p>
            <a:p>
              <a:pPr>
                <a:lnSpc>
                  <a:spcPct val="150000"/>
                </a:lnSpc>
                <a:spcBef>
                  <a:spcPct val="50000"/>
                </a:spcBef>
              </a:pPr>
              <a:endParaRPr lang="es-ES" b="1">
                <a:solidFill>
                  <a:srgbClr val="00FF00"/>
                </a:solidFill>
              </a:endParaRPr>
            </a:p>
            <a:p>
              <a:pPr>
                <a:lnSpc>
                  <a:spcPct val="150000"/>
                </a:lnSpc>
                <a:spcBef>
                  <a:spcPct val="50000"/>
                </a:spcBef>
              </a:pPr>
              <a:r>
                <a:rPr lang="es-ES" sz="1000" b="1">
                  <a:solidFill>
                    <a:srgbClr val="FF0000"/>
                  </a:solidFill>
                </a:rPr>
                <a:t>						              </a:t>
              </a:r>
              <a:r>
                <a:rPr lang="es-ES" sz="800" b="1">
                  <a:solidFill>
                    <a:srgbClr val="FF0000"/>
                  </a:solidFill>
                </a:rPr>
                <a:t>(prohibido lamer la pantalla )</a:t>
              </a:r>
            </a:p>
            <a:p>
              <a:pPr>
                <a:lnSpc>
                  <a:spcPct val="150000"/>
                </a:lnSpc>
                <a:spcBef>
                  <a:spcPct val="50000"/>
                </a:spcBef>
              </a:pPr>
              <a:endParaRPr lang="es-ES" sz="800" b="1">
                <a:solidFill>
                  <a:srgbClr val="FF0000"/>
                </a:solidFill>
              </a:endParaRPr>
            </a:p>
          </p:txBody>
        </p:sp>
      </p:grpSp>
      <p:pic>
        <p:nvPicPr>
          <p:cNvPr id="59404" name="Picture 12" descr="morcilladeburgos"/>
          <p:cNvPicPr>
            <a:picLocks noChangeAspect="1" noChangeArrowheads="1"/>
          </p:cNvPicPr>
          <p:nvPr/>
        </p:nvPicPr>
        <p:blipFill>
          <a:blip r:embed="rId3"/>
          <a:srcRect/>
          <a:stretch>
            <a:fillRect/>
          </a:stretch>
        </p:blipFill>
        <p:spPr bwMode="auto">
          <a:xfrm>
            <a:off x="611188" y="0"/>
            <a:ext cx="7920037" cy="5283200"/>
          </a:xfrm>
          <a:prstGeom prst="rect">
            <a:avLst/>
          </a:prstGeom>
          <a:noFill/>
        </p:spPr>
      </p:pic>
      <p:pic>
        <p:nvPicPr>
          <p:cNvPr id="59405" name="Picture 13" descr="Logo">
            <a:hlinkClick r:id="rId4"/>
          </p:cNvPr>
          <p:cNvPicPr>
            <a:picLocks noChangeAspect="1" noChangeArrowheads="1"/>
          </p:cNvPicPr>
          <p:nvPr/>
        </p:nvPicPr>
        <p:blipFill>
          <a:blip r:embed="rId5"/>
          <a:srcRect/>
          <a:stretch>
            <a:fillRect/>
          </a:stretch>
        </p:blipFill>
        <p:spPr bwMode="auto">
          <a:xfrm>
            <a:off x="0" y="4933950"/>
            <a:ext cx="9144000" cy="1924050"/>
          </a:xfrm>
          <a:prstGeom prst="rect">
            <a:avLst/>
          </a:prstGeom>
          <a:noFill/>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8000"/>
                                  </p:stCondLst>
                                  <p:childTnLst>
                                    <p:set>
                                      <p:cBhvr>
                                        <p:cTn id="6" dur="1" fill="hold">
                                          <p:stCondLst>
                                            <p:cond delay="0"/>
                                          </p:stCondLst>
                                        </p:cTn>
                                        <p:tgtEl>
                                          <p:spTgt spid="59404"/>
                                        </p:tgtEl>
                                        <p:attrNameLst>
                                          <p:attrName>style.visibility</p:attrName>
                                        </p:attrNameLst>
                                      </p:cBhvr>
                                      <p:to>
                                        <p:strVal val="visible"/>
                                      </p:to>
                                    </p:set>
                                    <p:animEffect transition="in" filter="fade">
                                      <p:cBhvr>
                                        <p:cTn id="7" dur="2000"/>
                                        <p:tgtEl>
                                          <p:spTgt spid="59404"/>
                                        </p:tgtEl>
                                      </p:cBhvr>
                                    </p:animEffect>
                                  </p:childTnLst>
                                </p:cTn>
                              </p:par>
                              <p:par>
                                <p:cTn id="8" presetID="10" presetClass="entr" presetSubtype="0" fill="hold" nodeType="withEffect">
                                  <p:stCondLst>
                                    <p:cond delay="8000"/>
                                  </p:stCondLst>
                                  <p:childTnLst>
                                    <p:set>
                                      <p:cBhvr>
                                        <p:cTn id="9" dur="1" fill="hold">
                                          <p:stCondLst>
                                            <p:cond delay="0"/>
                                          </p:stCondLst>
                                        </p:cTn>
                                        <p:tgtEl>
                                          <p:spTgt spid="59405"/>
                                        </p:tgtEl>
                                        <p:attrNameLst>
                                          <p:attrName>style.visibility</p:attrName>
                                        </p:attrNameLst>
                                      </p:cBhvr>
                                      <p:to>
                                        <p:strVal val="visible"/>
                                      </p:to>
                                    </p:set>
                                    <p:animEffect transition="in" filter="fade">
                                      <p:cBhvr>
                                        <p:cTn id="10" dur="2000"/>
                                        <p:tgtEl>
                                          <p:spTgt spid="59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Text Box 5"/>
          <p:cNvSpPr txBox="1">
            <a:spLocks noChangeArrowheads="1"/>
          </p:cNvSpPr>
          <p:nvPr/>
        </p:nvSpPr>
        <p:spPr bwMode="auto">
          <a:xfrm>
            <a:off x="684213" y="549275"/>
            <a:ext cx="8135937" cy="4108450"/>
          </a:xfrm>
          <a:prstGeom prst="rect">
            <a:avLst/>
          </a:prstGeom>
          <a:noFill/>
          <a:ln w="9525">
            <a:noFill/>
            <a:miter lim="800000"/>
            <a:headEnd/>
            <a:tailEnd/>
          </a:ln>
        </p:spPr>
        <p:txBody>
          <a:bodyPr>
            <a:spAutoFit/>
          </a:bodyPr>
          <a:lstStyle/>
          <a:p>
            <a:pPr>
              <a:spcBef>
                <a:spcPct val="50000"/>
              </a:spcBef>
            </a:pPr>
            <a:r>
              <a:rPr lang="es-ES" sz="2400" dirty="0">
                <a:solidFill>
                  <a:schemeClr val="accent1"/>
                </a:solidFill>
              </a:rPr>
              <a:t>Buscamos la belleza en países lejanos y exóticos;                 y, ..... a veces ésta, se encuentra sólo a unos pocos kilómetros de nuestras casas. </a:t>
            </a:r>
          </a:p>
          <a:p>
            <a:pPr>
              <a:spcBef>
                <a:spcPct val="50000"/>
              </a:spcBef>
            </a:pPr>
            <a:r>
              <a:rPr lang="es-ES" sz="2400" dirty="0">
                <a:solidFill>
                  <a:schemeClr val="accent1"/>
                </a:solidFill>
              </a:rPr>
              <a:t>Para muchos, Burgos es la gran desconocida, sobre todo el norte de la provincia. </a:t>
            </a:r>
          </a:p>
          <a:p>
            <a:pPr>
              <a:spcBef>
                <a:spcPct val="50000"/>
              </a:spcBef>
            </a:pPr>
            <a:r>
              <a:rPr lang="es-ES" sz="2400" dirty="0">
                <a:solidFill>
                  <a:schemeClr val="accent1"/>
                </a:solidFill>
              </a:rPr>
              <a:t>Adéntrate viajero por los caminos de la tierra burgalesa y descubrirás una tierra desconocida y espléndida.</a:t>
            </a:r>
          </a:p>
          <a:p>
            <a:pPr>
              <a:spcBef>
                <a:spcPct val="50000"/>
              </a:spcBef>
            </a:pPr>
            <a:endParaRPr lang="es-ES" sz="2400" dirty="0">
              <a:solidFill>
                <a:schemeClr val="accent1"/>
              </a:solidFill>
            </a:endParaRPr>
          </a:p>
          <a:p>
            <a:pPr>
              <a:spcBef>
                <a:spcPct val="50000"/>
              </a:spcBef>
            </a:pPr>
            <a:endParaRPr lang="es-ES" sz="2400" dirty="0">
              <a:solidFill>
                <a:schemeClr val="accent1"/>
              </a:solidFill>
            </a:endParaRPr>
          </a:p>
        </p:txBody>
      </p:sp>
      <p:sp>
        <p:nvSpPr>
          <p:cNvPr id="232451" name="Text Box 3"/>
          <p:cNvSpPr txBox="1">
            <a:spLocks noChangeArrowheads="1"/>
          </p:cNvSpPr>
          <p:nvPr/>
        </p:nvSpPr>
        <p:spPr bwMode="auto">
          <a:xfrm rot="-1013936">
            <a:off x="6310313" y="5730875"/>
            <a:ext cx="2768600" cy="457200"/>
          </a:xfrm>
          <a:prstGeom prst="rect">
            <a:avLst/>
          </a:prstGeom>
          <a:noFill/>
          <a:ln w="9525">
            <a:noFill/>
            <a:miter lim="800000"/>
            <a:headEnd/>
            <a:tailEnd/>
          </a:ln>
          <a:effectLst/>
        </p:spPr>
        <p:txBody>
          <a:bodyPr>
            <a:spAutoFit/>
          </a:bodyPr>
          <a:lstStyle/>
          <a:p>
            <a:pPr>
              <a:spcBef>
                <a:spcPct val="50000"/>
              </a:spcBef>
            </a:pPr>
            <a:r>
              <a:rPr lang="es-ES" sz="2400" b="1">
                <a:solidFill>
                  <a:srgbClr val="00FF00"/>
                </a:solidFill>
                <a:latin typeface="Chiller" pitchFamily="82" charset="0"/>
              </a:rPr>
              <a:t>M. A. Soria Rojo</a:t>
            </a:r>
          </a:p>
        </p:txBody>
      </p:sp>
      <p:pic>
        <p:nvPicPr>
          <p:cNvPr id="232452" name="Picture 4" descr="pluma"/>
          <p:cNvPicPr>
            <a:picLocks noChangeAspect="1" noChangeArrowheads="1" noCrop="1"/>
          </p:cNvPicPr>
          <p:nvPr/>
        </p:nvPicPr>
        <p:blipFill>
          <a:blip r:embed="rId4"/>
          <a:srcRect/>
          <a:stretch>
            <a:fillRect/>
          </a:stretch>
        </p:blipFill>
        <p:spPr bwMode="auto">
          <a:xfrm>
            <a:off x="6300788" y="4581525"/>
            <a:ext cx="655637" cy="1463675"/>
          </a:xfrm>
          <a:prstGeom prst="rect">
            <a:avLst/>
          </a:prstGeom>
          <a:noFill/>
        </p:spPr>
      </p:pic>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500"/>
                                  </p:stCondLst>
                                  <p:iterate type="lt">
                                    <p:tmPct val="90000"/>
                                  </p:iterate>
                                  <p:childTnLst>
                                    <p:set>
                                      <p:cBhvr>
                                        <p:cTn id="6" dur="1" fill="hold">
                                          <p:stCondLst>
                                            <p:cond delay="0"/>
                                          </p:stCondLst>
                                        </p:cTn>
                                        <p:tgtEl>
                                          <p:spTgt spid="232450">
                                            <p:txEl>
                                              <p:pRg st="0" end="0"/>
                                            </p:txEl>
                                          </p:spTgt>
                                        </p:tgtEl>
                                        <p:attrNameLst>
                                          <p:attrName>style.visibility</p:attrName>
                                        </p:attrNameLst>
                                      </p:cBhvr>
                                      <p:to>
                                        <p:strVal val="visible"/>
                                      </p:to>
                                    </p:set>
                                    <p:anim calcmode="discrete" valueType="clr">
                                      <p:cBhvr override="childStyle">
                                        <p:cTn id="7" dur="80"/>
                                        <p:tgtEl>
                                          <p:spTgt spid="23245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2450">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32450">
                                            <p:txEl>
                                              <p:pRg st="0" end="0"/>
                                            </p:txEl>
                                          </p:spTgt>
                                        </p:tgtEl>
                                        <p:attrNameLst>
                                          <p:attrName>fill.type</p:attrName>
                                        </p:attrNameLst>
                                      </p:cBhvr>
                                      <p:to>
                                        <p:strVal val="solid"/>
                                      </p:to>
                                    </p:set>
                                  </p:childTnLst>
                                  <p:subTnLst>
                                    <p:audio>
                                      <p:cMediaNode>
                                        <p:cTn display="0" masterRel="sameClick">
                                          <p:stCondLst>
                                            <p:cond evt="begin" delay="0">
                                              <p:tn val="5"/>
                                            </p:cond>
                                          </p:stCondLst>
                                          <p:endCondLst>
                                            <p:cond evt="onStopAudio" delay="0">
                                              <p:tgtEl>
                                                <p:sldTgt/>
                                              </p:tgtEl>
                                            </p:cond>
                                          </p:endCondLst>
                                        </p:cTn>
                                        <p:tgtEl>
                                          <p:sndTgt r:embed="rId3" name="type.wav" builtIn="1"/>
                                        </p:tgtEl>
                                      </p:cMediaNode>
                                    </p:audio>
                                  </p:subTnLst>
                                </p:cTn>
                              </p:par>
                            </p:childTnLst>
                          </p:cTn>
                        </p:par>
                        <p:par>
                          <p:cTn id="10" fill="hold">
                            <p:stCondLst>
                              <p:cond delay="8500"/>
                            </p:stCondLst>
                            <p:childTnLst>
                              <p:par>
                                <p:cTn id="11" presetID="27" presetClass="entr" presetSubtype="0" fill="hold" nodeType="afterEffect">
                                  <p:stCondLst>
                                    <p:cond delay="1500"/>
                                  </p:stCondLst>
                                  <p:iterate type="lt">
                                    <p:tmPct val="90000"/>
                                  </p:iterate>
                                  <p:childTnLst>
                                    <p:set>
                                      <p:cBhvr>
                                        <p:cTn id="12" dur="1" fill="hold">
                                          <p:stCondLst>
                                            <p:cond delay="0"/>
                                          </p:stCondLst>
                                        </p:cTn>
                                        <p:tgtEl>
                                          <p:spTgt spid="232450">
                                            <p:txEl>
                                              <p:pRg st="1" end="1"/>
                                            </p:txEl>
                                          </p:spTgt>
                                        </p:tgtEl>
                                        <p:attrNameLst>
                                          <p:attrName>style.visibility</p:attrName>
                                        </p:attrNameLst>
                                      </p:cBhvr>
                                      <p:to>
                                        <p:strVal val="visible"/>
                                      </p:to>
                                    </p:set>
                                    <p:anim calcmode="discrete" valueType="clr">
                                      <p:cBhvr override="childStyle">
                                        <p:cTn id="13" dur="80"/>
                                        <p:tgtEl>
                                          <p:spTgt spid="232450">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32450">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232450">
                                            <p:txEl>
                                              <p:pRg st="1" end="1"/>
                                            </p:txEl>
                                          </p:spTgt>
                                        </p:tgtEl>
                                        <p:attrNameLst>
                                          <p:attrName>fill.type</p:attrName>
                                        </p:attrNameLst>
                                      </p:cBhvr>
                                      <p:to>
                                        <p:strVal val="solid"/>
                                      </p:to>
                                    </p:set>
                                  </p:childTnLst>
                                  <p:subTnLst>
                                    <p:audio>
                                      <p:cMediaNode>
                                        <p:cTn display="0" masterRel="sameClick">
                                          <p:stCondLst>
                                            <p:cond evt="begin" delay="0">
                                              <p:tn val="11"/>
                                            </p:cond>
                                          </p:stCondLst>
                                          <p:endCondLst>
                                            <p:cond evt="onStopAudio" delay="0">
                                              <p:tgtEl>
                                                <p:sldTgt/>
                                              </p:tgtEl>
                                            </p:cond>
                                          </p:endCondLst>
                                        </p:cTn>
                                        <p:tgtEl>
                                          <p:sndTgt r:embed="rId3" name="type.wav" builtIn="1"/>
                                        </p:tgtEl>
                                      </p:cMediaNode>
                                    </p:audio>
                                  </p:subTnLst>
                                </p:cTn>
                              </p:par>
                            </p:childTnLst>
                          </p:cTn>
                        </p:par>
                        <p:par>
                          <p:cTn id="16" fill="hold">
                            <p:stCondLst>
                              <p:cond delay="14832"/>
                            </p:stCondLst>
                            <p:childTnLst>
                              <p:par>
                                <p:cTn id="17" presetID="27" presetClass="entr" presetSubtype="0" fill="hold" nodeType="afterEffect">
                                  <p:stCondLst>
                                    <p:cond delay="1500"/>
                                  </p:stCondLst>
                                  <p:iterate type="lt">
                                    <p:tmPct val="90000"/>
                                  </p:iterate>
                                  <p:childTnLst>
                                    <p:set>
                                      <p:cBhvr>
                                        <p:cTn id="18" dur="1" fill="hold">
                                          <p:stCondLst>
                                            <p:cond delay="0"/>
                                          </p:stCondLst>
                                        </p:cTn>
                                        <p:tgtEl>
                                          <p:spTgt spid="232450">
                                            <p:txEl>
                                              <p:pRg st="2" end="2"/>
                                            </p:txEl>
                                          </p:spTgt>
                                        </p:tgtEl>
                                        <p:attrNameLst>
                                          <p:attrName>style.visibility</p:attrName>
                                        </p:attrNameLst>
                                      </p:cBhvr>
                                      <p:to>
                                        <p:strVal val="visible"/>
                                      </p:to>
                                    </p:set>
                                    <p:anim calcmode="discrete" valueType="clr">
                                      <p:cBhvr override="childStyle">
                                        <p:cTn id="19" dur="80"/>
                                        <p:tgtEl>
                                          <p:spTgt spid="232450">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32450">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232450">
                                            <p:txEl>
                                              <p:pRg st="2" end="2"/>
                                            </p:txEl>
                                          </p:spTgt>
                                        </p:tgtEl>
                                        <p:attrNameLst>
                                          <p:attrName>fill.type</p:attrName>
                                        </p:attrNameLst>
                                      </p:cBhvr>
                                      <p:to>
                                        <p:strVal val="solid"/>
                                      </p:to>
                                    </p:set>
                                  </p:childTnLst>
                                  <p:subTnLst>
                                    <p:audio>
                                      <p:cMediaNode>
                                        <p:cTn display="0" masterRel="sameClick">
                                          <p:stCondLst>
                                            <p:cond evt="begin" delay="0">
                                              <p:tn val="17"/>
                                            </p:cond>
                                          </p:stCondLst>
                                          <p:endCondLst>
                                            <p:cond evt="onStopAudio" delay="0">
                                              <p:tgtEl>
                                                <p:sldTgt/>
                                              </p:tgtEl>
                                            </p:cond>
                                          </p:endCondLst>
                                        </p:cTn>
                                        <p:tgtEl>
                                          <p:sndTgt r:embed="rId3" name="type.wav" builtIn="1"/>
                                        </p:tgtEl>
                                      </p:cMediaNode>
                                    </p:audio>
                                  </p:subTnLst>
                                </p:cTn>
                              </p:par>
                            </p:childTnLst>
                          </p:cTn>
                        </p:par>
                        <p:par>
                          <p:cTn id="22" fill="hold">
                            <p:stCondLst>
                              <p:cond delay="22964"/>
                            </p:stCondLst>
                            <p:childTnLst>
                              <p:par>
                                <p:cTn id="23" presetID="1" presetClass="entr" presetSubtype="0" fill="hold" nodeType="afterEffect">
                                  <p:stCondLst>
                                    <p:cond delay="1000"/>
                                  </p:stCondLst>
                                  <p:childTnLst>
                                    <p:set>
                                      <p:cBhvr>
                                        <p:cTn id="24" dur="1" fill="hold">
                                          <p:stCondLst>
                                            <p:cond delay="0"/>
                                          </p:stCondLst>
                                        </p:cTn>
                                        <p:tgtEl>
                                          <p:spTgt spid="232452"/>
                                        </p:tgtEl>
                                        <p:attrNameLst>
                                          <p:attrName>style.visibility</p:attrName>
                                        </p:attrNameLst>
                                      </p:cBhvr>
                                      <p:to>
                                        <p:strVal val="visible"/>
                                      </p:to>
                                    </p:set>
                                  </p:childTnLst>
                                </p:cTn>
                              </p:par>
                            </p:childTnLst>
                          </p:cTn>
                        </p:par>
                        <p:par>
                          <p:cTn id="25" fill="hold">
                            <p:stCondLst>
                              <p:cond delay="23964"/>
                            </p:stCondLst>
                            <p:childTnLst>
                              <p:par>
                                <p:cTn id="26" presetID="0" presetClass="path" presetSubtype="0" accel="50000" decel="50000" fill="hold" nodeType="afterEffect">
                                  <p:stCondLst>
                                    <p:cond delay="2000"/>
                                  </p:stCondLst>
                                  <p:childTnLst>
                                    <p:animMotion origin="layout" path="M 0.0033 0.06782 C -0.00035 0.03102 -0.00191 0.04467 0.00364 0.0243 C 0.00902 0.03194 0.00781 0.04583 0.01614 0.05116 C 0.01805 0.0537 0.01979 0.04421 0.02274 0.04143 C 0.02725 0.05301 0.03073 0.05903 0.04392 0.06088 C 0.04444 0.05648 0.04566 0.05231 0.04757 0.05116 C 0.05173 0.04583 0.06145 0.0375 0.06145 0.03866 C 0.07222 0.03588 0.08055 0.03125 0.08645 0.01898 C 0.08871 0.01389 0.08854 0.00903 0.09201 0.0044 C 0.09236 0.00023 0.09514 -0.00764 0.09548 -0.00579 C 0.09635 -0.00116 0.09323 0.00417 0.09201 0.00972 C 0.12118 0.01967 0.11284 0.03542 0.15399 0.00579 C 0.15607 0.0044 0.15017 -0.01042 0.15086 -0.01435 C 0.15156 -0.01759 0.14913 -0.02199 0.15191 -0.02431 C 0.15451 -0.02639 0.16562 0.00139 0.16909 0.00162 C 0.17239 0.00139 0.1684 -0.01945 0.17205 -0.01783 C 0.17673 -0.01343 0.1658 -0.02107 0.16284 -0.02083 " pathEditMode="relative" rAng="0" ptsTypes="fffffffffffffffff">
                                      <p:cBhvr>
                                        <p:cTn id="27" dur="2000" fill="hold"/>
                                        <p:tgtEl>
                                          <p:spTgt spid="232452"/>
                                        </p:tgtEl>
                                        <p:attrNameLst>
                                          <p:attrName>ppt_x</p:attrName>
                                          <p:attrName>ppt_y</p:attrName>
                                        </p:attrNameLst>
                                      </p:cBhvr>
                                      <p:rCtr x="84" y="-47"/>
                                    </p:animMotion>
                                  </p:childTnLst>
                                </p:cTn>
                              </p:par>
                              <p:par>
                                <p:cTn id="28" presetID="27" presetClass="entr" presetSubtype="0" fill="hold" nodeType="withEffect">
                                  <p:stCondLst>
                                    <p:cond delay="2500"/>
                                  </p:stCondLst>
                                  <p:iterate type="lt">
                                    <p:tmPct val="50000"/>
                                  </p:iterate>
                                  <p:childTnLst>
                                    <p:set>
                                      <p:cBhvr>
                                        <p:cTn id="29" dur="1" fill="hold">
                                          <p:stCondLst>
                                            <p:cond delay="0"/>
                                          </p:stCondLst>
                                        </p:cTn>
                                        <p:tgtEl>
                                          <p:spTgt spid="232451">
                                            <p:txEl>
                                              <p:pRg st="0" end="0"/>
                                            </p:txEl>
                                          </p:spTgt>
                                        </p:tgtEl>
                                        <p:attrNameLst>
                                          <p:attrName>style.visibility</p:attrName>
                                        </p:attrNameLst>
                                      </p:cBhvr>
                                      <p:to>
                                        <p:strVal val="visible"/>
                                      </p:to>
                                    </p:set>
                                    <p:anim calcmode="discrete" valueType="clr">
                                      <p:cBhvr override="childStyle">
                                        <p:cTn id="30" dur="80"/>
                                        <p:tgtEl>
                                          <p:spTgt spid="23245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232451">
                                            <p:txEl>
                                              <p:pRg st="0" end="0"/>
                                            </p:txEl>
                                          </p:spTgt>
                                        </p:tgtEl>
                                        <p:attrNameLst>
                                          <p:attrName>fillcolor</p:attrName>
                                        </p:attrNameLst>
                                      </p:cBhvr>
                                      <p:tavLst>
                                        <p:tav tm="0">
                                          <p:val>
                                            <p:clrVal>
                                              <a:schemeClr val="accent2"/>
                                            </p:clrVal>
                                          </p:val>
                                        </p:tav>
                                        <p:tav tm="50000">
                                          <p:val>
                                            <p:clrVal>
                                              <a:schemeClr val="hlink"/>
                                            </p:clrVal>
                                          </p:val>
                                        </p:tav>
                                      </p:tavLst>
                                    </p:anim>
                                    <p:set>
                                      <p:cBhvr>
                                        <p:cTn id="32" dur="80"/>
                                        <p:tgtEl>
                                          <p:spTgt spid="232451">
                                            <p:txEl>
                                              <p:pRg st="0" end="0"/>
                                            </p:txEl>
                                          </p:spTgt>
                                        </p:tgtEl>
                                        <p:attrNameLst>
                                          <p:attrName>fill.type</p:attrName>
                                        </p:attrNameLst>
                                      </p:cBhvr>
                                      <p:to>
                                        <p:strVal val="solid"/>
                                      </p:to>
                                    </p:set>
                                  </p:childTnLst>
                                </p:cTn>
                              </p:par>
                              <p:par>
                                <p:cTn id="33" presetID="10" presetClass="exit" presetSubtype="0" fill="hold" nodeType="withEffect">
                                  <p:stCondLst>
                                    <p:cond delay="5000"/>
                                  </p:stCondLst>
                                  <p:childTnLst>
                                    <p:animEffect transition="out" filter="fade">
                                      <p:cBhvr>
                                        <p:cTn id="34" dur="500"/>
                                        <p:tgtEl>
                                          <p:spTgt spid="232452"/>
                                        </p:tgtEl>
                                      </p:cBhvr>
                                    </p:animEffect>
                                    <p:set>
                                      <p:cBhvr>
                                        <p:cTn id="35" dur="1" fill="hold">
                                          <p:stCondLst>
                                            <p:cond delay="499"/>
                                          </p:stCondLst>
                                        </p:cTn>
                                        <p:tgtEl>
                                          <p:spTgt spid="2324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CREACION PROPIA</Template>
  <TotalTime>3</TotalTime>
  <Words>2045</Words>
  <Application>Microsoft Office PowerPoint</Application>
  <PresentationFormat>Presentación en pantalla (4:3)</PresentationFormat>
  <Paragraphs>354</Paragraphs>
  <Slides>103</Slides>
  <Notes>102</Notes>
  <HiddenSlides>0</HiddenSlides>
  <MMClips>1</MMClips>
  <ScaleCrop>false</ScaleCrop>
  <HeadingPairs>
    <vt:vector size="4" baseType="variant">
      <vt:variant>
        <vt:lpstr>Tema</vt:lpstr>
      </vt:variant>
      <vt:variant>
        <vt:i4>1</vt:i4>
      </vt:variant>
      <vt:variant>
        <vt:lpstr>Títulos de diapositiva</vt:lpstr>
      </vt:variant>
      <vt:variant>
        <vt:i4>103</vt:i4>
      </vt:variant>
    </vt:vector>
  </HeadingPairs>
  <TitlesOfParts>
    <vt:vector size="104" baseType="lpstr">
      <vt:lpstr>CREACION PROPIA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2013-08-25T09:38:09Z</dcterms:created>
  <dcterms:modified xsi:type="dcterms:W3CDTF">2013-08-25T09:41:57Z</dcterms:modified>
</cp:coreProperties>
</file>