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6" r:id="rId30"/>
  </p:sldIdLst>
  <p:sldSz cx="9144000" cy="6858000" type="screen4x3"/>
  <p:notesSz cx="6858000" cy="9144000"/>
  <p:defaultTextStyle>
    <a:defPPr>
      <a:defRPr lang="lt-L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iJnlBVffd7ON6jpiuVk3g==" hashData="WajwOXPlEOqDV3eRhoqCtxuePc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2D2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142B5-974F-4AC3-8EE5-C7025A00979A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54285012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764A9-8D3D-4ECD-B48B-23B3AF029ECF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54793995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1558E-5FD7-4F0B-966F-3E44112451A8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02541029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2C8BE-070D-41AB-A7E5-3E65983D64C5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09132030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63613-4646-47D0-A1E5-9B4081D9710A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31089738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82AF8-F6A1-419F-B77A-333F8F076028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5572985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6E698-55E0-43E2-8743-4D169EC537C9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68737278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F1A50-E377-4F40-882D-BFB9A51204B4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72722918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63811-7C0E-40A0-9C4B-2127151F8A20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34600582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ED67D-A0E9-4950-B35D-A5FBA9215CAE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8283123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C32D2-8E58-442A-AAA8-D74EDFEE1A45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4376275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62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2E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lt-LT" smtClean="0"/>
              <a:t>Spustelėkite, jei norite keisite ruoš. pav. stilių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lt-LT" smtClean="0"/>
              <a:t>Spustelėkite ruošinio teksto stiliams keisti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A4CD3D5-3207-453D-8EBE-4915BF2CAFF3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685800" y="1414215"/>
            <a:ext cx="78486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endParaRPr lang="es-ES" sz="3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JUGANDO CON LA LUNA</a:t>
            </a:r>
            <a:endParaRPr lang="es-ES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</a:t>
            </a:r>
            <a:r>
              <a:rPr lang="es-E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como puedes jugar con la luna.</a:t>
            </a:r>
          </a:p>
          <a:p>
            <a:pPr algn="ctr">
              <a:defRPr/>
            </a:pPr>
            <a:r>
              <a:rPr lang="es-E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serie de imágenes fue producida</a:t>
            </a:r>
          </a:p>
          <a:p>
            <a:pPr algn="ctr">
              <a:defRPr/>
            </a:pPr>
            <a:r>
              <a:rPr lang="es-E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por Laurent Laveder</a:t>
            </a:r>
          </a:p>
          <a:p>
            <a:pPr algn="ctr">
              <a:defRPr/>
            </a:pPr>
            <a:r>
              <a:rPr lang="es-E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francés</a:t>
            </a:r>
            <a:r>
              <a:rPr lang="es-ES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algn="ctr">
              <a:defRPr/>
            </a:pPr>
            <a:r>
              <a:rPr lang="es-ES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fotógrafo aficionado y gran novelista.</a:t>
            </a:r>
            <a:r>
              <a:rPr lang="fr-FR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lt-LT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La lune Indoch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95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avec la lune .. 09 05 2011">
  <a:themeElements>
    <a:clrScheme name="Numatytasis dizain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umatytasis dizain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matytasis dizain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avec la lune .. 09 05 2011</Template>
  <TotalTime>3</TotalTime>
  <Words>49</Words>
  <Application>Microsoft Office PowerPoint</Application>
  <PresentationFormat>Presentación en pantalla (4:3)</PresentationFormat>
  <Paragraphs>9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Photos avec la lune .. 09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2021-11-26T12:10:16Z</dcterms:created>
  <dcterms:modified xsi:type="dcterms:W3CDTF">2021-11-26T12:14:06Z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