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88" r:id="rId5"/>
    <p:sldId id="287" r:id="rId6"/>
    <p:sldId id="285" r:id="rId7"/>
    <p:sldId id="283" r:id="rId8"/>
    <p:sldId id="258" r:id="rId9"/>
    <p:sldId id="269" r:id="rId10"/>
    <p:sldId id="290" r:id="rId11"/>
    <p:sldId id="261" r:id="rId12"/>
    <p:sldId id="274" r:id="rId13"/>
    <p:sldId id="276" r:id="rId14"/>
    <p:sldId id="286" r:id="rId15"/>
    <p:sldId id="277" r:id="rId16"/>
    <p:sldId id="284" r:id="rId17"/>
    <p:sldId id="272" r:id="rId18"/>
    <p:sldId id="273" r:id="rId19"/>
    <p:sldId id="281" r:id="rId20"/>
    <p:sldId id="266" r:id="rId21"/>
    <p:sldId id="267" r:id="rId22"/>
    <p:sldId id="279" r:id="rId23"/>
    <p:sldId id="271" r:id="rId24"/>
    <p:sldId id="268" r:id="rId25"/>
    <p:sldId id="264" r:id="rId26"/>
    <p:sldId id="263" r:id="rId27"/>
    <p:sldId id="291" r:id="rId28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ee86yIj+K6MRgwSkpbkjw==" hashData="aUwqo+zrgn5JAXWm/AA3wAp/A+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049" autoAdjust="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94154-A74F-421C-B5B7-9316D991577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238526"/>
      </p:ext>
    </p:extLst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5203AB-A2EE-412F-A65D-0E861A42DCD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67644810"/>
      </p:ext>
    </p:extLst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6F951A-1715-4F3D-AD6F-8981C96B61E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70589228"/>
      </p:ext>
    </p:extLst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EDE8C8-4FE2-4803-A561-BDC2B4769606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54124972"/>
      </p:ext>
    </p:extLst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6E6626-051E-4E33-A67F-E840A01CC72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82152095"/>
      </p:ext>
    </p:extLst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3FF468-5F70-435B-8C18-032DEABC358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26707815"/>
      </p:ext>
    </p:extLst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D154EA-976D-44EE-9028-15105DB4350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06550432"/>
      </p:ext>
    </p:extLst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0DC031-E5C6-462B-9D54-277B5B128EC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96939838"/>
      </p:ext>
    </p:extLst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8E1C6B-B3E1-4669-BDB4-466B189270F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18384827"/>
      </p:ext>
    </p:extLst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BF082E-B1D5-4236-86B7-F85B4DB2436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79598288"/>
      </p:ext>
    </p:extLst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2D1F1B-278B-4712-9208-FA76267476E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02908874"/>
      </p:ext>
    </p:extLst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859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79C528F-2852-48D0-BD44-24DC19893FD5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7" name="Picture 5" descr="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32700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443663" y="6669088"/>
            <a:ext cx="216058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nl-NL" sz="1000" b="1">
                <a:solidFill>
                  <a:schemeClr val="bg1"/>
                </a:solidFill>
              </a:rPr>
              <a:t>cvonck@zeelandnet.nl</a:t>
            </a:r>
          </a:p>
        </p:txBody>
      </p:sp>
    </p:spTree>
  </p:cSld>
  <p:clrMapOvr>
    <a:masterClrMapping/>
  </p:clrMapOvr>
  <p:transition advTm="9000">
    <p:sndAc>
      <p:stSnd>
        <p:snd r:embed="rId2" name="Omel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5" name="Picture 7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7561262" cy="567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1" name="Picture 5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561263" cy="567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7" name="Picture 5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561263" cy="567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9" name="Picture 5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49275"/>
            <a:ext cx="7416800" cy="567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1" name="Picture 5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49275"/>
            <a:ext cx="7488237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1" name="Picture 5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620713"/>
            <a:ext cx="7489825" cy="561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5" name="Picture 5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49275"/>
            <a:ext cx="7632700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9" name="Picture 5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632700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3" name="Picture 5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6250"/>
            <a:ext cx="7775575" cy="583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5" name="Picture 5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32700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3" name="Picture 5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66738"/>
            <a:ext cx="7559675" cy="5668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3" name="Picture 5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561263" cy="567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7" name="Picture 5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20713"/>
            <a:ext cx="7488238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5" name="Picture 5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7705725" cy="578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7" name="Picture 5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49275"/>
            <a:ext cx="7561262" cy="567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1" name="Picture 5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7561262" cy="567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3" name="Picture 5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6250"/>
            <a:ext cx="7632700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3" name="Picture 5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7561262" cy="567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7" name="Picture 5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93713"/>
            <a:ext cx="7343775" cy="578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5" name="Picture 5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32700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3" name="Picture 5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33375"/>
            <a:ext cx="7848600" cy="588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1" name="Picture 5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49275"/>
            <a:ext cx="7559675" cy="567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5" name="Picture 5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49275"/>
            <a:ext cx="7632700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1" name="Picture 5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04813"/>
            <a:ext cx="7777162" cy="585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 du Jardinier .. 24 08 2010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Art du Jardinier .. 24 08 2010</Template>
  <TotalTime>2</TotalTime>
  <Words>17</Words>
  <Application>Microsoft Office PowerPoint</Application>
  <PresentationFormat>Presentación en pantalla (4:3)</PresentationFormat>
  <Paragraphs>3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9" baseType="lpstr">
      <vt:lpstr>Arial</vt:lpstr>
      <vt:lpstr>Art du Jardinier .. 24 08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2020-12-01T18:54:54Z</dcterms:created>
  <dcterms:modified xsi:type="dcterms:W3CDTF">2020-12-01T18:57:10Z</dcterms:modified>
</cp:coreProperties>
</file>