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6" r:id="rId3"/>
    <p:sldId id="277" r:id="rId4"/>
    <p:sldId id="257" r:id="rId5"/>
    <p:sldId id="258" r:id="rId6"/>
    <p:sldId id="259" r:id="rId7"/>
    <p:sldId id="260" r:id="rId8"/>
    <p:sldId id="262" r:id="rId9"/>
    <p:sldId id="275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8" r:id="rId2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6600"/>
    <a:srgbClr val="FFCC99"/>
    <a:srgbClr val="9900FF"/>
    <a:srgbClr val="006699"/>
    <a:srgbClr val="FF6699"/>
    <a:srgbClr val="0099CC"/>
    <a:srgbClr val="339933"/>
    <a:srgbClr val="00BBF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4653" autoAdjust="0"/>
    <p:restoredTop sz="94660"/>
  </p:normalViewPr>
  <p:slideViewPr>
    <p:cSldViewPr showGuides="1">
      <p:cViewPr varScale="1">
        <p:scale>
          <a:sx n="54" d="100"/>
          <a:sy n="54" d="100"/>
        </p:scale>
        <p:origin x="-91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B53ECA-9B80-4EC0-91EB-3A5C79F8B2BC}" type="slidenum">
              <a:rPr lang="pt-BR" altLang="es-MX"/>
              <a:pPr/>
              <a:t>‹Nº›</a:t>
            </a:fld>
            <a:endParaRPr lang="pt-BR" altLang="es-MX"/>
          </a:p>
        </p:txBody>
      </p:sp>
    </p:spTree>
    <p:extLst>
      <p:ext uri="{BB962C8B-B14F-4D97-AF65-F5344CB8AC3E}">
        <p14:creationId xmlns:p14="http://schemas.microsoft.com/office/powerpoint/2010/main" xmlns="" val="2443962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6860AB-DA7A-41DA-8B86-3FAFDF3DB8EF}" type="slidenum">
              <a:rPr lang="pt-BR" altLang="es-MX"/>
              <a:pPr/>
              <a:t>‹Nº›</a:t>
            </a:fld>
            <a:endParaRPr lang="pt-BR" altLang="es-MX"/>
          </a:p>
        </p:txBody>
      </p:sp>
    </p:spTree>
    <p:extLst>
      <p:ext uri="{BB962C8B-B14F-4D97-AF65-F5344CB8AC3E}">
        <p14:creationId xmlns:p14="http://schemas.microsoft.com/office/powerpoint/2010/main" xmlns="" val="3227945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23527-AA09-4A2F-B6D2-92303ED95A33}" type="slidenum">
              <a:rPr lang="pt-BR" altLang="es-MX"/>
              <a:pPr/>
              <a:t>‹Nº›</a:t>
            </a:fld>
            <a:endParaRPr lang="pt-BR" altLang="es-MX"/>
          </a:p>
        </p:txBody>
      </p:sp>
    </p:spTree>
    <p:extLst>
      <p:ext uri="{BB962C8B-B14F-4D97-AF65-F5344CB8AC3E}">
        <p14:creationId xmlns:p14="http://schemas.microsoft.com/office/powerpoint/2010/main" xmlns="" val="964814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6BBD59-BD48-421F-948D-E060CFE63D5E}" type="slidenum">
              <a:rPr lang="pt-BR" altLang="es-MX"/>
              <a:pPr/>
              <a:t>‹Nº›</a:t>
            </a:fld>
            <a:endParaRPr lang="pt-BR" altLang="es-MX"/>
          </a:p>
        </p:txBody>
      </p:sp>
    </p:spTree>
    <p:extLst>
      <p:ext uri="{BB962C8B-B14F-4D97-AF65-F5344CB8AC3E}">
        <p14:creationId xmlns:p14="http://schemas.microsoft.com/office/powerpoint/2010/main" xmlns="" val="1442632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522649-E45F-4857-8F49-873B4714048F}" type="slidenum">
              <a:rPr lang="pt-BR" altLang="es-MX"/>
              <a:pPr/>
              <a:t>‹Nº›</a:t>
            </a:fld>
            <a:endParaRPr lang="pt-BR" altLang="es-MX"/>
          </a:p>
        </p:txBody>
      </p:sp>
    </p:spTree>
    <p:extLst>
      <p:ext uri="{BB962C8B-B14F-4D97-AF65-F5344CB8AC3E}">
        <p14:creationId xmlns:p14="http://schemas.microsoft.com/office/powerpoint/2010/main" xmlns="" val="1849114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28608-746B-47C4-B2A3-D04D104AD892}" type="slidenum">
              <a:rPr lang="pt-BR" altLang="es-MX"/>
              <a:pPr/>
              <a:t>‹Nº›</a:t>
            </a:fld>
            <a:endParaRPr lang="pt-BR" altLang="es-MX"/>
          </a:p>
        </p:txBody>
      </p:sp>
    </p:spTree>
    <p:extLst>
      <p:ext uri="{BB962C8B-B14F-4D97-AF65-F5344CB8AC3E}">
        <p14:creationId xmlns:p14="http://schemas.microsoft.com/office/powerpoint/2010/main" xmlns="" val="1384501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7F421-2BED-4F48-87B0-D7B66E892AAC}" type="slidenum">
              <a:rPr lang="pt-BR" altLang="es-MX"/>
              <a:pPr/>
              <a:t>‹Nº›</a:t>
            </a:fld>
            <a:endParaRPr lang="pt-BR" altLang="es-MX"/>
          </a:p>
        </p:txBody>
      </p:sp>
    </p:spTree>
    <p:extLst>
      <p:ext uri="{BB962C8B-B14F-4D97-AF65-F5344CB8AC3E}">
        <p14:creationId xmlns:p14="http://schemas.microsoft.com/office/powerpoint/2010/main" xmlns="" val="2785650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2A6F65-46FA-407C-9B4C-DDA95779BE4B}" type="slidenum">
              <a:rPr lang="pt-BR" altLang="es-MX"/>
              <a:pPr/>
              <a:t>‹Nº›</a:t>
            </a:fld>
            <a:endParaRPr lang="pt-BR" altLang="es-MX"/>
          </a:p>
        </p:txBody>
      </p:sp>
    </p:spTree>
    <p:extLst>
      <p:ext uri="{BB962C8B-B14F-4D97-AF65-F5344CB8AC3E}">
        <p14:creationId xmlns:p14="http://schemas.microsoft.com/office/powerpoint/2010/main" xmlns="" val="3988328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EDC993-7894-4559-8DF6-8619336F934C}" type="slidenum">
              <a:rPr lang="pt-BR" altLang="es-MX"/>
              <a:pPr/>
              <a:t>‹Nº›</a:t>
            </a:fld>
            <a:endParaRPr lang="pt-BR" altLang="es-MX"/>
          </a:p>
        </p:txBody>
      </p:sp>
    </p:spTree>
    <p:extLst>
      <p:ext uri="{BB962C8B-B14F-4D97-AF65-F5344CB8AC3E}">
        <p14:creationId xmlns:p14="http://schemas.microsoft.com/office/powerpoint/2010/main" xmlns="" val="418093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2C59B5-36A5-47FD-806D-9D037C6D2FA2}" type="slidenum">
              <a:rPr lang="pt-BR" altLang="es-MX"/>
              <a:pPr/>
              <a:t>‹Nº›</a:t>
            </a:fld>
            <a:endParaRPr lang="pt-BR" altLang="es-MX"/>
          </a:p>
        </p:txBody>
      </p:sp>
    </p:spTree>
    <p:extLst>
      <p:ext uri="{BB962C8B-B14F-4D97-AF65-F5344CB8AC3E}">
        <p14:creationId xmlns:p14="http://schemas.microsoft.com/office/powerpoint/2010/main" xmlns="" val="3124542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256A37-BCEC-4A0F-B02C-0A1050C61086}" type="slidenum">
              <a:rPr lang="pt-BR" altLang="es-MX"/>
              <a:pPr/>
              <a:t>‹Nº›</a:t>
            </a:fld>
            <a:endParaRPr lang="pt-BR" altLang="es-MX"/>
          </a:p>
        </p:txBody>
      </p:sp>
    </p:spTree>
    <p:extLst>
      <p:ext uri="{BB962C8B-B14F-4D97-AF65-F5344CB8AC3E}">
        <p14:creationId xmlns:p14="http://schemas.microsoft.com/office/powerpoint/2010/main" xmlns="" val="1882432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s-MX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s-MX" smtClean="0"/>
              <a:t>Clique para editar os estilos do texto mestre</a:t>
            </a:r>
          </a:p>
          <a:p>
            <a:pPr lvl="1"/>
            <a:r>
              <a:rPr lang="pt-BR" altLang="es-MX" smtClean="0"/>
              <a:t>Segundo nível</a:t>
            </a:r>
          </a:p>
          <a:p>
            <a:pPr lvl="2"/>
            <a:r>
              <a:rPr lang="pt-BR" altLang="es-MX" smtClean="0"/>
              <a:t>Terceiro nível</a:t>
            </a:r>
          </a:p>
          <a:p>
            <a:pPr lvl="3"/>
            <a:r>
              <a:rPr lang="pt-BR" altLang="es-MX" smtClean="0"/>
              <a:t>Quarto nível</a:t>
            </a:r>
          </a:p>
          <a:p>
            <a:pPr lvl="4"/>
            <a:r>
              <a:rPr lang="pt-BR" altLang="es-MX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AA6A7E5-C507-4B1C-B986-33156A5D0114}" type="slidenum">
              <a:rPr lang="pt-BR" altLang="es-MX"/>
              <a:pPr/>
              <a:t>‹Nº›</a:t>
            </a:fld>
            <a:endParaRPr lang="pt-BR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mento.com.br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2" name="Text Box 34"/>
          <p:cNvSpPr txBox="1">
            <a:spLocks noChangeArrowheads="1"/>
          </p:cNvSpPr>
          <p:nvPr/>
        </p:nvSpPr>
        <p:spPr bwMode="auto">
          <a:xfrm>
            <a:off x="2627313" y="5516563"/>
            <a:ext cx="3960812" cy="981075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MX" sz="1400" b="1" dirty="0">
                <a:solidFill>
                  <a:srgbClr val="3399FF"/>
                </a:solidFill>
                <a:cs typeface="Arial" charset="0"/>
              </a:rPr>
              <a:t>Texto do Site: </a:t>
            </a:r>
            <a:r>
              <a:rPr lang="pt-BR" altLang="es-MX" sz="1400" b="1" dirty="0">
                <a:solidFill>
                  <a:srgbClr val="3399FF"/>
                </a:solidFill>
                <a:cs typeface="Arial" charset="0"/>
                <a:hlinkClick r:id="rId3"/>
              </a:rPr>
              <a:t>www.momento.com.br</a:t>
            </a:r>
            <a:endParaRPr lang="pt-BR" altLang="es-MX" sz="1400" b="1" dirty="0">
              <a:solidFill>
                <a:srgbClr val="3399FF"/>
              </a:solidFill>
              <a:cs typeface="Arial" charset="0"/>
            </a:endParaRPr>
          </a:p>
          <a:p>
            <a:pPr algn="ctr"/>
            <a:r>
              <a:rPr lang="pt-BR" altLang="es-MX" sz="1400" b="1" dirty="0" err="1">
                <a:solidFill>
                  <a:srgbClr val="3399FF"/>
                </a:solidFill>
                <a:cs typeface="Arial" charset="0"/>
              </a:rPr>
              <a:t>Traducción:Rocío</a:t>
            </a:r>
            <a:endParaRPr lang="pt-BR" altLang="es-MX" sz="1400" b="1" dirty="0">
              <a:solidFill>
                <a:srgbClr val="3399FF"/>
              </a:solidFill>
              <a:cs typeface="Arial" charset="0"/>
            </a:endParaRPr>
          </a:p>
          <a:p>
            <a:pPr algn="ctr"/>
            <a:r>
              <a:rPr lang="pt-BR" altLang="es-MX" sz="1400" b="1" dirty="0">
                <a:solidFill>
                  <a:srgbClr val="3399FF"/>
                </a:solidFill>
                <a:cs typeface="Arial" charset="0"/>
              </a:rPr>
              <a:t>Música: </a:t>
            </a:r>
            <a:r>
              <a:rPr lang="pt-BR" altLang="es-MX" sz="1400" b="1" dirty="0" err="1">
                <a:solidFill>
                  <a:srgbClr val="3399FF"/>
                </a:solidFill>
                <a:cs typeface="Arial" charset="0"/>
              </a:rPr>
              <a:t>Aurio</a:t>
            </a:r>
            <a:r>
              <a:rPr lang="pt-BR" altLang="es-MX" sz="1400" b="1" dirty="0">
                <a:solidFill>
                  <a:srgbClr val="3399FF"/>
                </a:solidFill>
                <a:cs typeface="Arial" charset="0"/>
              </a:rPr>
              <a:t> </a:t>
            </a:r>
            <a:r>
              <a:rPr lang="pt-BR" altLang="es-MX" sz="1400" b="1" dirty="0" err="1">
                <a:solidFill>
                  <a:srgbClr val="3399FF"/>
                </a:solidFill>
                <a:cs typeface="Arial" charset="0"/>
              </a:rPr>
              <a:t>Corrá</a:t>
            </a:r>
            <a:r>
              <a:rPr lang="pt-BR" altLang="es-MX" sz="1400" b="1" dirty="0">
                <a:solidFill>
                  <a:srgbClr val="3399FF"/>
                </a:solidFill>
                <a:cs typeface="Arial" charset="0"/>
              </a:rPr>
              <a:t> - Azul</a:t>
            </a:r>
          </a:p>
          <a:p>
            <a:pPr algn="ctr"/>
            <a:r>
              <a:rPr lang="pt-BR" altLang="es-MX" sz="1400" b="1" dirty="0">
                <a:solidFill>
                  <a:srgbClr val="3399FF"/>
                </a:solidFill>
                <a:cs typeface="Arial" charset="0"/>
              </a:rPr>
              <a:t>Formatação: Simone Pereira Rodrigues</a:t>
            </a:r>
            <a:endParaRPr lang="pt-BR" altLang="es-MX" sz="1800" b="1" dirty="0">
              <a:solidFill>
                <a:srgbClr val="3399FF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-36512" y="0"/>
            <a:ext cx="9144000" cy="6858000"/>
          </a:xfrm>
          <a:prstGeom prst="rect">
            <a:avLst/>
          </a:prstGeom>
          <a:noFill/>
          <a:ln w="514350">
            <a:solidFill>
              <a:srgbClr val="00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s-ES" dirty="0" smtClean="0"/>
              <a:t> </a:t>
            </a:r>
            <a:endParaRPr lang="es-MX" dirty="0"/>
          </a:p>
        </p:txBody>
      </p:sp>
      <p:sp>
        <p:nvSpPr>
          <p:cNvPr id="2077" name="Rectangle 29"/>
          <p:cNvSpPr>
            <a:spLocks noChangeArrowheads="1"/>
          </p:cNvSpPr>
          <p:nvPr/>
        </p:nvSpPr>
        <p:spPr bwMode="auto">
          <a:xfrm>
            <a:off x="227905" y="260350"/>
            <a:ext cx="8664575" cy="6369050"/>
          </a:xfrm>
          <a:prstGeom prst="rect">
            <a:avLst/>
          </a:prstGeom>
          <a:noFill/>
          <a:ln w="63500" cmpd="tri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s-ES" dirty="0" smtClean="0"/>
              <a:t> </a:t>
            </a:r>
            <a:endParaRPr lang="es-MX" dirty="0"/>
          </a:p>
        </p:txBody>
      </p:sp>
      <p:sp>
        <p:nvSpPr>
          <p:cNvPr id="2086" name="Text Box 38"/>
          <p:cNvSpPr txBox="1">
            <a:spLocks noChangeArrowheads="1"/>
          </p:cNvSpPr>
          <p:nvPr/>
        </p:nvSpPr>
        <p:spPr bwMode="auto">
          <a:xfrm>
            <a:off x="2051050" y="1989138"/>
            <a:ext cx="5040313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altLang="es-MX" sz="4400" b="1" dirty="0">
                <a:solidFill>
                  <a:srgbClr val="00BBFE"/>
                </a:solidFill>
                <a:latin typeface="Georgia" pitchFamily="18" charset="0"/>
              </a:rPr>
              <a:t>Invisibles…    mas no ausentes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4202063379"/>
      </p:ext>
    </p:extLst>
  </p:cSld>
  <p:clrMapOvr>
    <a:masterClrMapping/>
  </p:clrMapOvr>
  <p:transition advClick="0" advTm="0">
    <p:fade/>
    <p:sndAc>
      <p:stSnd>
        <p:snd r:embed="rId2" name="Azul 02-1-E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2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9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4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5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2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2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3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2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2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2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65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2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2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2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1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2" grpId="0" animBg="1"/>
      <p:bldP spid="2073" grpId="0" animBg="1"/>
      <p:bldP spid="2077" grpId="0" animBg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971600" y="2699042"/>
            <a:ext cx="7200799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MX" altLang="es-MX" sz="1800" b="1" dirty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Cuando murió Víctor Hugo, en el Siglo XIX, </a:t>
            </a:r>
            <a:endParaRPr lang="es-MX" altLang="es-MX" sz="1800" b="1" dirty="0" smtClean="0">
              <a:solidFill>
                <a:srgbClr val="FFCC99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1800" b="1" dirty="0" smtClean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le </a:t>
            </a:r>
            <a:r>
              <a:rPr lang="es-MX" altLang="es-MX" sz="1800" b="1" dirty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siguieron nada menos que dos millones de acompañantes en su cortejo fúnebre en pleno Paris</a:t>
            </a:r>
            <a:r>
              <a:rPr lang="es-MX" altLang="es-MX" sz="1800" b="1" dirty="0" smtClean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.</a:t>
            </a:r>
          </a:p>
          <a:p>
            <a:pPr algn="ctr"/>
            <a:endParaRPr lang="es-MX" altLang="es-MX" sz="1800" b="1" dirty="0">
              <a:solidFill>
                <a:srgbClr val="FFCC99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1800" b="1" dirty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Luchador de las causas sociales,</a:t>
            </a:r>
          </a:p>
          <a:p>
            <a:pPr algn="ctr"/>
            <a:r>
              <a:rPr lang="es-MX" altLang="es-MX" sz="1800" b="1" dirty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 defensor de los oprimidos, </a:t>
            </a:r>
            <a:endParaRPr lang="es-MX" altLang="es-MX" sz="1800" b="1" dirty="0" smtClean="0">
              <a:solidFill>
                <a:srgbClr val="FFCC99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1800" b="1" dirty="0" smtClean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divulgador </a:t>
            </a:r>
            <a:r>
              <a:rPr lang="es-MX" altLang="es-MX" sz="1800" b="1" dirty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de la enseñanza y la educación. </a:t>
            </a:r>
          </a:p>
          <a:p>
            <a:pPr algn="ctr"/>
            <a:endParaRPr lang="es-MX" altLang="es-MX" sz="1800" b="1" dirty="0">
              <a:solidFill>
                <a:srgbClr val="FFCC99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1800" b="1" dirty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Un genial literato que dejo textos inéditos, </a:t>
            </a:r>
          </a:p>
          <a:p>
            <a:pPr algn="ctr"/>
            <a:r>
              <a:rPr lang="es-MX" altLang="es-MX" sz="1800" b="1" dirty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por su voluntad, </a:t>
            </a:r>
            <a:endParaRPr lang="es-MX" altLang="es-MX" sz="1800" b="1" dirty="0" smtClean="0">
              <a:solidFill>
                <a:srgbClr val="FFCC99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1800" b="1" dirty="0" smtClean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solamente </a:t>
            </a:r>
            <a:r>
              <a:rPr lang="es-MX" altLang="es-MX" sz="1800" b="1" dirty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fueron </a:t>
            </a:r>
            <a:r>
              <a:rPr lang="es-MX" altLang="es-MX" sz="1800" b="1" dirty="0" smtClean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publicados </a:t>
            </a:r>
            <a:r>
              <a:rPr lang="es-MX" altLang="es-MX" sz="1800" b="1" dirty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después de su muerte. </a:t>
            </a:r>
            <a:endParaRPr lang="es-MX" altLang="es-MX" sz="1800" b="1" dirty="0">
              <a:solidFill>
                <a:srgbClr val="FFCC99"/>
              </a:solidFill>
              <a:latin typeface="Century Gothic" pitchFamily="34" charset="0"/>
              <a:cs typeface="Times New Roman" pitchFamily="18" charset="0"/>
            </a:endParaRPr>
          </a:p>
          <a:p>
            <a:pPr algn="ctr"/>
            <a:endParaRPr lang="es-MX" altLang="es-MX" sz="1800" b="1" dirty="0">
              <a:solidFill>
                <a:srgbClr val="FFCC99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1800" b="1" dirty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Uno de ellos habla, precisamente del hombre, </a:t>
            </a:r>
            <a:endParaRPr lang="es-MX" altLang="es-MX" sz="1800" b="1" dirty="0" smtClean="0">
              <a:solidFill>
                <a:srgbClr val="FFCC99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1800" b="1" dirty="0" smtClean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de </a:t>
            </a:r>
            <a:r>
              <a:rPr lang="es-MX" altLang="es-MX" sz="1800" b="1" dirty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la inmortalidad y dice mas o menos lo siguiente:</a:t>
            </a:r>
            <a:r>
              <a:rPr lang="es-MX" altLang="es-MX" sz="1800" b="1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 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FFCC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pic>
        <p:nvPicPr>
          <p:cNvPr id="20487" name="Picture 7" descr="Hu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63975" y="260648"/>
            <a:ext cx="1774825" cy="2332038"/>
          </a:xfrm>
          <a:prstGeom prst="rect">
            <a:avLst/>
          </a:prstGeom>
          <a:noFill/>
          <a:ln w="88900">
            <a:solidFill>
              <a:srgbClr val="FFCC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3080553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90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7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875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375"/>
                            </p:stCondLst>
                            <p:childTnLst>
                              <p:par>
                                <p:cTn id="1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7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750"/>
                            </p:stCondLst>
                            <p:childTnLst>
                              <p:par>
                                <p:cTn id="20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125"/>
                            </p:stCondLst>
                            <p:childTnLst>
                              <p:par>
                                <p:cTn id="2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250"/>
                            </p:stCondLst>
                            <p:childTnLst>
                              <p:par>
                                <p:cTn id="3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7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4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4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6375"/>
                            </p:stCondLst>
                            <p:childTnLst>
                              <p:par>
                                <p:cTn id="35" presetID="23" presetClass="entr" presetSubtype="272" fill="hold" grpId="0" nodeType="afterEffect">
                                  <p:stCondLst>
                                    <p:cond delay="750"/>
                                  </p:stCondLst>
                                  <p:iterate type="wd">
                                    <p:tmPct val="7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4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4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750"/>
                            </p:stCondLst>
                            <p:childTnLst>
                              <p:par>
                                <p:cTn id="40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48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48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875"/>
                            </p:stCondLst>
                            <p:childTnLst>
                              <p:par>
                                <p:cTn id="4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7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48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48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375"/>
                            </p:stCondLst>
                            <p:childTnLst>
                              <p:par>
                                <p:cTn id="50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48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48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625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uild="p" autoUpdateAnimBg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 descr="asdasd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1628775"/>
            <a:ext cx="9144000" cy="3529013"/>
          </a:xfrm>
          <a:prstGeom prst="rect">
            <a:avLst/>
          </a:prstGeom>
          <a:noFill/>
          <a:ln w="57150">
            <a:solidFill>
              <a:srgbClr val="33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33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3102" name="Text Box 30"/>
          <p:cNvSpPr txBox="1">
            <a:spLocks noChangeArrowheads="1"/>
          </p:cNvSpPr>
          <p:nvPr/>
        </p:nvSpPr>
        <p:spPr bwMode="auto">
          <a:xfrm>
            <a:off x="1981200" y="441325"/>
            <a:ext cx="55784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altLang="es-MX" sz="2000" b="1" dirty="0">
                <a:solidFill>
                  <a:srgbClr val="00BBFE"/>
                </a:solidFill>
                <a:latin typeface="Century Gothic" pitchFamily="34" charset="0"/>
                <a:cs typeface="Arial" charset="0"/>
              </a:rPr>
              <a:t>“La  muerte, no es el fin de todo. </a:t>
            </a:r>
          </a:p>
          <a:p>
            <a:pPr algn="ctr"/>
            <a:r>
              <a:rPr lang="es-MX" altLang="es-MX" sz="2000" b="1" dirty="0">
                <a:solidFill>
                  <a:srgbClr val="00BBFE"/>
                </a:solidFill>
                <a:latin typeface="Century Gothic" pitchFamily="34" charset="0"/>
                <a:cs typeface="Arial" charset="0"/>
              </a:rPr>
              <a:t>Ella, no es el fin de una cosa,</a:t>
            </a:r>
          </a:p>
          <a:p>
            <a:pPr algn="ctr"/>
            <a:r>
              <a:rPr lang="es-MX" altLang="es-MX" sz="2000" b="1" dirty="0">
                <a:solidFill>
                  <a:srgbClr val="00BBFE"/>
                </a:solidFill>
                <a:latin typeface="Century Gothic" pitchFamily="34" charset="0"/>
                <a:cs typeface="Arial" charset="0"/>
              </a:rPr>
              <a:t>es el comienzo de otra. </a:t>
            </a:r>
          </a:p>
        </p:txBody>
      </p:sp>
      <p:sp>
        <p:nvSpPr>
          <p:cNvPr id="3103" name="Text Box 31"/>
          <p:cNvSpPr txBox="1">
            <a:spLocks noChangeArrowheads="1"/>
          </p:cNvSpPr>
          <p:nvPr/>
        </p:nvSpPr>
        <p:spPr bwMode="auto">
          <a:xfrm>
            <a:off x="2286000" y="5441950"/>
            <a:ext cx="48926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altLang="es-MX" sz="2000" b="1">
                <a:solidFill>
                  <a:srgbClr val="00BBFE"/>
                </a:solidFill>
                <a:latin typeface="Century Gothic" pitchFamily="34" charset="0"/>
                <a:cs typeface="Arial" charset="0"/>
              </a:rPr>
              <a:t>La muerte, con el hombre acaba, </a:t>
            </a:r>
          </a:p>
          <a:p>
            <a:pPr algn="ctr"/>
            <a:r>
              <a:rPr lang="es-MX" altLang="es-MX" sz="2000" b="1">
                <a:solidFill>
                  <a:srgbClr val="00BBFE"/>
                </a:solidFill>
                <a:latin typeface="Century Gothic" pitchFamily="34" charset="0"/>
                <a:cs typeface="Arial" charset="0"/>
              </a:rPr>
              <a:t>y el alma a vivir comienza. </a:t>
            </a:r>
          </a:p>
          <a:p>
            <a:endParaRPr lang="es-MX" altLang="es-MX" sz="2000" b="1">
              <a:solidFill>
                <a:srgbClr val="00BBFE"/>
              </a:solidFill>
              <a:latin typeface="Century Gothic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3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3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300"/>
                            </p:stCondLst>
                            <p:childTnLst>
                              <p:par>
                                <p:cTn id="1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3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100"/>
                            </p:stCondLst>
                            <p:childTnLst>
                              <p:par>
                                <p:cTn id="2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6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2" grpId="0" build="p" autoUpdateAnimBg="0"/>
      <p:bldP spid="3103" grpId="0" autoUpdateAnimBg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pic244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9144000" cy="3429000"/>
          </a:xfrm>
          <a:prstGeom prst="rect">
            <a:avLst/>
          </a:prstGeom>
          <a:noFill/>
          <a:ln w="5715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19200" y="533400"/>
            <a:ext cx="71024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altLang="es-MX" sz="2000" b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Dicen los que ya vivieron un funeral: </a:t>
            </a:r>
          </a:p>
          <a:p>
            <a:pPr algn="ctr"/>
            <a:r>
              <a:rPr lang="es-MX" altLang="es-MX" sz="2000" b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la última alegría, es el primer luto.</a:t>
            </a:r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1219200" y="5486400"/>
            <a:ext cx="6645275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MX" sz="2000" b="1" dirty="0" err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Digan</a:t>
            </a:r>
            <a:r>
              <a:rPr lang="pt-BR" altLang="es-MX" sz="2000" b="1" dirty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 si no es </a:t>
            </a:r>
            <a:r>
              <a:rPr lang="pt-BR" altLang="es-MX" sz="2000" b="1" dirty="0" err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cierto</a:t>
            </a:r>
            <a:r>
              <a:rPr lang="pt-BR" altLang="es-MX" sz="2000" b="1" dirty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, </a:t>
            </a:r>
            <a:endParaRPr lang="pt-BR" altLang="es-MX" sz="2000" b="1" dirty="0" smtClean="0">
              <a:solidFill>
                <a:srgbClr val="FF9933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pt-BR" altLang="es-MX" sz="2000" b="1" dirty="0" smtClean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que </a:t>
            </a:r>
            <a:r>
              <a:rPr lang="pt-BR" altLang="es-MX" sz="2000" b="1" dirty="0" err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hay</a:t>
            </a:r>
            <a:r>
              <a:rPr lang="pt-BR" altLang="es-MX" sz="2000" b="1" dirty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 </a:t>
            </a:r>
            <a:r>
              <a:rPr lang="pt-BR" altLang="es-MX" sz="2000" b="1" dirty="0" err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quien</a:t>
            </a:r>
            <a:r>
              <a:rPr lang="pt-BR" altLang="es-MX" sz="2000" b="1" dirty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 </a:t>
            </a:r>
            <a:r>
              <a:rPr lang="pt-BR" altLang="es-MX" sz="2000" b="1" dirty="0" err="1" smtClean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piensa</a:t>
            </a:r>
            <a:r>
              <a:rPr lang="pt-BR" altLang="es-MX" sz="2000" b="1" dirty="0" smtClean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 que </a:t>
            </a:r>
            <a:r>
              <a:rPr lang="pt-BR" altLang="es-MX" sz="2000" b="1" dirty="0" err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ahí</a:t>
            </a:r>
            <a:r>
              <a:rPr lang="pt-BR" altLang="es-MX" sz="2000" b="1" dirty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 acabo todo.</a:t>
            </a:r>
            <a:r>
              <a:rPr lang="pt-BR" altLang="es-MX" dirty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4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4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100"/>
                            </p:stCondLst>
                            <p:childTnLst>
                              <p:par>
                                <p:cTn id="1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4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900"/>
                            </p:stCondLst>
                            <p:childTnLst>
                              <p:par>
                                <p:cTn id="2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4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6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7" grpId="0" build="p" autoUpdateAnimBg="0"/>
      <p:bldP spid="4108" grpId="0" build="p" autoUpdateAnimBg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avision31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9144000" cy="3505200"/>
          </a:xfrm>
          <a:prstGeom prst="rect">
            <a:avLst/>
          </a:prstGeom>
          <a:noFill/>
          <a:ln w="57150">
            <a:solidFill>
              <a:srgbClr val="23573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23573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133600" y="498475"/>
            <a:ext cx="49688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MX" sz="2000" b="1">
                <a:solidFill>
                  <a:srgbClr val="3E9A70"/>
                </a:solidFill>
                <a:latin typeface="Century Gothic" pitchFamily="34" charset="0"/>
                <a:cs typeface="Arial" charset="0"/>
              </a:rPr>
              <a:t>Yo soy un alma. </a:t>
            </a:r>
          </a:p>
          <a:p>
            <a:pPr algn="ctr"/>
            <a:r>
              <a:rPr lang="pt-BR" altLang="es-MX" sz="2000" b="1">
                <a:solidFill>
                  <a:srgbClr val="3E9A70"/>
                </a:solidFill>
                <a:latin typeface="Century Gothic" pitchFamily="34" charset="0"/>
                <a:cs typeface="Arial" charset="0"/>
              </a:rPr>
              <a:t>Bien se, que lo que daré a la tumba                no soy YO, es mi ser. </a:t>
            </a:r>
          </a:p>
          <a:p>
            <a:endParaRPr lang="pt-BR" altLang="es-MX" sz="2000" b="1">
              <a:solidFill>
                <a:srgbClr val="3E9A70"/>
              </a:solidFill>
              <a:latin typeface="Century Gothic" pitchFamily="34" charset="0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498725" y="5715000"/>
            <a:ext cx="63404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MX" altLang="es-MX" sz="2000" b="1" dirty="0">
                <a:solidFill>
                  <a:srgbClr val="3E9A70"/>
                </a:solidFill>
                <a:latin typeface="Century Gothic" pitchFamily="34" charset="0"/>
                <a:cs typeface="Arial" charset="0"/>
              </a:rPr>
              <a:t>Lo que constituye mi YO</a:t>
            </a:r>
            <a:r>
              <a:rPr lang="es-MX" altLang="es-MX" sz="2000" b="1" dirty="0" smtClean="0">
                <a:solidFill>
                  <a:srgbClr val="3E9A70"/>
                </a:solidFill>
                <a:latin typeface="Century Gothic" pitchFamily="34" charset="0"/>
                <a:cs typeface="Arial" charset="0"/>
              </a:rPr>
              <a:t>... va </a:t>
            </a:r>
            <a:r>
              <a:rPr lang="es-MX" altLang="es-MX" sz="2000" b="1" dirty="0">
                <a:solidFill>
                  <a:srgbClr val="3E9A70"/>
                </a:solidFill>
                <a:latin typeface="Century Gothic" pitchFamily="34" charset="0"/>
                <a:cs typeface="Arial" charset="0"/>
              </a:rPr>
              <a:t>mas allá.</a:t>
            </a:r>
            <a:endParaRPr lang="es-MX" altLang="es-MX" sz="2000" dirty="0">
              <a:solidFill>
                <a:schemeClr val="bg1"/>
              </a:solidFill>
              <a:latin typeface="Century Gothic" pitchFamily="34" charset="0"/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900"/>
                            </p:stCondLst>
                            <p:childTnLst>
                              <p:par>
                                <p:cTn id="1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9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build="p" autoUpdateAnimBg="0"/>
      <p:bldP spid="5127" grpId="0" autoUpdateAnimBg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FF66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828800" y="457200"/>
            <a:ext cx="58070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altLang="es-MX" sz="2000" b="1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El ser humano es un prisionero. </a:t>
            </a:r>
          </a:p>
          <a:p>
            <a:pPr algn="ctr"/>
            <a:r>
              <a:rPr lang="es-MX" altLang="es-MX" sz="2000" b="1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Un prisionero que escala penosamente </a:t>
            </a:r>
          </a:p>
          <a:p>
            <a:pPr algn="ctr"/>
            <a:r>
              <a:rPr lang="es-MX" altLang="es-MX" sz="2000" b="1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los muros de su prisión. 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1371600" y="5410200"/>
            <a:ext cx="67214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MX" sz="2000" b="1" dirty="0" err="1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Pone</a:t>
            </a:r>
            <a:r>
              <a:rPr lang="pt-BR" altLang="es-MX" sz="2000" b="1" dirty="0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 </a:t>
            </a:r>
            <a:r>
              <a:rPr lang="pt-BR" altLang="es-MX" sz="2000" b="1" dirty="0" err="1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el</a:t>
            </a:r>
            <a:r>
              <a:rPr lang="pt-BR" altLang="es-MX" sz="2000" b="1" dirty="0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 pie </a:t>
            </a:r>
            <a:r>
              <a:rPr lang="pt-BR" altLang="es-MX" sz="2000" b="1" dirty="0" err="1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en</a:t>
            </a:r>
            <a:r>
              <a:rPr lang="pt-BR" altLang="es-MX" sz="2000" b="1" dirty="0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 cada saliente </a:t>
            </a:r>
            <a:endParaRPr lang="pt-BR" altLang="es-MX" sz="2000" b="1" dirty="0" smtClean="0">
              <a:solidFill>
                <a:srgbClr val="FF6699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pt-BR" altLang="es-MX" sz="2000" b="1" dirty="0" smtClean="0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y </a:t>
            </a:r>
            <a:r>
              <a:rPr lang="pt-BR" altLang="es-MX" sz="2000" b="1" dirty="0" err="1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asi</a:t>
            </a:r>
            <a:r>
              <a:rPr lang="pt-BR" altLang="es-MX" sz="2000" b="1" dirty="0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 </a:t>
            </a:r>
            <a:r>
              <a:rPr lang="pt-BR" altLang="es-MX" sz="2000" b="1" dirty="0" err="1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llega</a:t>
            </a:r>
            <a:r>
              <a:rPr lang="pt-BR" altLang="es-MX" sz="2000" b="1" dirty="0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 hasta </a:t>
            </a:r>
            <a:r>
              <a:rPr lang="pt-BR" altLang="es-MX" sz="2000" b="1" dirty="0" err="1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el</a:t>
            </a:r>
            <a:r>
              <a:rPr lang="pt-BR" altLang="es-MX" sz="2000" b="1" dirty="0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 </a:t>
            </a:r>
            <a:r>
              <a:rPr lang="pt-BR" altLang="es-MX" sz="2000" b="1" dirty="0" err="1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respiradero</a:t>
            </a:r>
            <a:r>
              <a:rPr lang="pt-BR" altLang="es-MX" sz="2000" b="1" dirty="0">
                <a:solidFill>
                  <a:srgbClr val="FF6699"/>
                </a:solidFill>
                <a:latin typeface="Century Gothic" pitchFamily="34" charset="0"/>
                <a:cs typeface="Arial" charset="0"/>
              </a:rPr>
              <a:t>.</a:t>
            </a:r>
            <a:endParaRPr lang="pt-BR" altLang="es-MX" b="1" dirty="0"/>
          </a:p>
        </p:txBody>
      </p:sp>
      <p:sp>
        <p:nvSpPr>
          <p:cNvPr id="6153" name="Rectangle 9" descr="Imagem2"/>
          <p:cNvSpPr>
            <a:spLocks noChangeArrowheads="1"/>
          </p:cNvSpPr>
          <p:nvPr/>
        </p:nvSpPr>
        <p:spPr bwMode="auto">
          <a:xfrm>
            <a:off x="250825" y="1700213"/>
            <a:ext cx="8642350" cy="33845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2700">
            <a:solidFill>
              <a:srgbClr val="FF66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MX"/>
          </a:p>
        </p:txBody>
      </p:sp>
      <p:sp>
        <p:nvSpPr>
          <p:cNvPr id="6" name="5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1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600"/>
                            </p:stCondLst>
                            <p:childTnLst>
                              <p:par>
                                <p:cTn id="1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6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6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2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3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build="p" autoUpdateAnimBg="0"/>
      <p:bldP spid="6151" grpId="0" autoUpdateAnimBg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3399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1979613" y="692150"/>
            <a:ext cx="53990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altLang="es-MX" sz="2000" b="1">
                <a:solidFill>
                  <a:srgbClr val="339933"/>
                </a:solidFill>
                <a:latin typeface="Century Gothic" pitchFamily="34" charset="0"/>
                <a:cs typeface="Arial" charset="0"/>
              </a:rPr>
              <a:t>Ahí, observa y ve a lo largo la campiña.</a:t>
            </a:r>
            <a:r>
              <a:rPr lang="pt-BR" altLang="es-MX" sz="2000" b="1">
                <a:solidFill>
                  <a:srgbClr val="339933"/>
                </a:solidFill>
                <a:latin typeface="Century Gothic" pitchFamily="34" charset="0"/>
                <a:cs typeface="Arial" charset="0"/>
              </a:rPr>
              <a:t> 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3184525" y="5680075"/>
            <a:ext cx="4511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MX" altLang="es-MX" sz="2000" b="1">
                <a:solidFill>
                  <a:srgbClr val="339933"/>
                </a:solidFill>
                <a:latin typeface="Century Gothic" pitchFamily="34" charset="0"/>
                <a:cs typeface="Arial" charset="0"/>
              </a:rPr>
              <a:t>Respira el aire libre y ve la luz.</a:t>
            </a:r>
          </a:p>
        </p:txBody>
      </p:sp>
      <p:sp>
        <p:nvSpPr>
          <p:cNvPr id="8207" name="Rectangle 15" descr="42-18332566"/>
          <p:cNvSpPr>
            <a:spLocks noChangeArrowheads="1"/>
          </p:cNvSpPr>
          <p:nvPr/>
        </p:nvSpPr>
        <p:spPr bwMode="auto">
          <a:xfrm>
            <a:off x="250825" y="1700213"/>
            <a:ext cx="8642350" cy="33845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rgbClr val="3399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6" name="5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3" grpId="0" autoUpdateAnimBg="0"/>
      <p:bldP spid="8204" grpId="0" autoUpdateAnimBg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1676400" y="381000"/>
            <a:ext cx="6496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MX" altLang="es-MX" sz="2000" b="1" dirty="0">
                <a:solidFill>
                  <a:srgbClr val="00BBFE"/>
                </a:solidFill>
                <a:latin typeface="Century Gothic" pitchFamily="34" charset="0"/>
                <a:cs typeface="Arial" charset="0"/>
              </a:rPr>
              <a:t>Así es el ser humano.</a:t>
            </a:r>
          </a:p>
          <a:p>
            <a:pPr algn="ctr"/>
            <a:r>
              <a:rPr lang="es-MX" altLang="es-MX" sz="2000" b="1" dirty="0">
                <a:solidFill>
                  <a:srgbClr val="00BBFE"/>
                </a:solidFill>
                <a:latin typeface="Century Gothic" pitchFamily="34" charset="0"/>
                <a:cs typeface="Arial" charset="0"/>
              </a:rPr>
              <a:t>Un prisionero que no cabe duda que encontrará </a:t>
            </a:r>
          </a:p>
          <a:p>
            <a:pPr algn="ctr"/>
            <a:r>
              <a:rPr lang="es-MX" altLang="es-MX" sz="2000" b="1" dirty="0">
                <a:solidFill>
                  <a:srgbClr val="00BBFE"/>
                </a:solidFill>
                <a:latin typeface="Century Gothic" pitchFamily="34" charset="0"/>
                <a:cs typeface="Arial" charset="0"/>
              </a:rPr>
              <a:t>la claridad del día y la libertad.</a:t>
            </a:r>
            <a:r>
              <a:rPr lang="es-MX" altLang="es-MX" sz="2000" b="1" dirty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 </a:t>
            </a: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1981200" y="5486400"/>
            <a:ext cx="54260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MX" sz="2000" b="1">
                <a:solidFill>
                  <a:srgbClr val="00BBFE"/>
                </a:solidFill>
                <a:latin typeface="Century Gothic" pitchFamily="34" charset="0"/>
                <a:cs typeface="Arial" charset="0"/>
              </a:rPr>
              <a:t>¿Como puede el ser humano dudar que encontrará la eternidad a su partida?</a:t>
            </a:r>
          </a:p>
        </p:txBody>
      </p:sp>
      <p:pic>
        <p:nvPicPr>
          <p:cNvPr id="21512" name="Picture 8" descr="AMANHECER"/>
          <p:cNvPicPr>
            <a:picLocks noChangeAspect="1" noChangeArrowheads="1"/>
          </p:cNvPicPr>
          <p:nvPr/>
        </p:nvPicPr>
        <p:blipFill>
          <a:blip r:embed="rId2">
            <a:lum contrast="3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9144000" cy="3429000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6" name="5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8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200"/>
                            </p:stCondLst>
                            <p:childTnLst>
                              <p:par>
                                <p:cTn id="1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15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15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2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1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 build="p" autoUpdateAnimBg="0"/>
      <p:bldP spid="21511" grpId="0" autoUpdateAnimBg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828800" y="5470525"/>
            <a:ext cx="5730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MX" sz="2000" b="1" dirty="0" err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Nuestro</a:t>
            </a:r>
            <a:r>
              <a:rPr lang="pt-BR" altLang="es-MX" sz="2000" b="1" dirty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 </a:t>
            </a:r>
            <a:r>
              <a:rPr lang="pt-BR" altLang="es-MX" sz="2000" b="1" dirty="0" err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cuerpo</a:t>
            </a:r>
            <a:r>
              <a:rPr lang="pt-BR" altLang="es-MX" sz="2000" b="1" dirty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 humano </a:t>
            </a:r>
            <a:r>
              <a:rPr lang="pt-BR" altLang="es-MX" sz="2000" b="1" dirty="0" err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puede</a:t>
            </a:r>
            <a:r>
              <a:rPr lang="pt-BR" altLang="es-MX" sz="2000" b="1" dirty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 ser  </a:t>
            </a:r>
            <a:endParaRPr lang="pt-BR" altLang="es-MX" sz="2000" b="1" dirty="0" smtClean="0">
              <a:solidFill>
                <a:srgbClr val="FF9933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pt-BR" altLang="es-MX" sz="2000" b="1" dirty="0" smtClean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solo </a:t>
            </a:r>
            <a:r>
              <a:rPr lang="pt-BR" altLang="es-MX" sz="2000" b="1" dirty="0" err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un</a:t>
            </a:r>
            <a:r>
              <a:rPr lang="pt-BR" altLang="es-MX" sz="2000" b="1" dirty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 </a:t>
            </a:r>
            <a:r>
              <a:rPr lang="pt-BR" altLang="es-MX" sz="2000" b="1" dirty="0" err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esbozo</a:t>
            </a:r>
            <a:r>
              <a:rPr lang="pt-BR" altLang="es-MX" sz="2000" b="1" dirty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 </a:t>
            </a:r>
            <a:r>
              <a:rPr lang="pt-BR" altLang="es-MX" sz="2000" b="1" dirty="0" smtClean="0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grotesco.</a:t>
            </a:r>
            <a:r>
              <a:rPr lang="pt-BR" altLang="es-MX" sz="2000" b="1" dirty="0" smtClean="0">
                <a:solidFill>
                  <a:srgbClr val="FF7C80"/>
                </a:solidFill>
                <a:latin typeface="Century Gothic" pitchFamily="34" charset="0"/>
                <a:cs typeface="Arial" charset="0"/>
              </a:rPr>
              <a:t> </a:t>
            </a:r>
            <a:endParaRPr lang="pt-BR" altLang="es-MX" sz="2000" b="1" dirty="0">
              <a:solidFill>
                <a:srgbClr val="FF7C80"/>
              </a:solidFill>
              <a:latin typeface="Century Gothic" pitchFamily="34" charset="0"/>
              <a:cs typeface="Arial" charset="0"/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1736725" y="746125"/>
            <a:ext cx="63404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altLang="es-MX" sz="2000" b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 </a:t>
            </a:r>
            <a:r>
              <a:rPr lang="es-MX" altLang="es-MX" sz="2000" b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Porque no poseerá un cuerpo sutil y etéreo.</a:t>
            </a:r>
            <a:r>
              <a:rPr lang="es-MX" altLang="es-MX" sz="200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 </a:t>
            </a:r>
          </a:p>
        </p:txBody>
      </p:sp>
      <p:sp>
        <p:nvSpPr>
          <p:cNvPr id="9229" name="Rectangle 13" descr="1383667"/>
          <p:cNvSpPr>
            <a:spLocks noChangeArrowheads="1"/>
          </p:cNvSpPr>
          <p:nvPr/>
        </p:nvSpPr>
        <p:spPr bwMode="auto">
          <a:xfrm>
            <a:off x="179388" y="1700213"/>
            <a:ext cx="8713787" cy="33845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rgbClr val="FF99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4350">
            <a:solidFill>
              <a:srgbClr val="FF99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6" name="5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autoUpdateAnimBg="0"/>
      <p:bldP spid="9223" grpId="0" autoUpdateAnimBg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ph02129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9144000" cy="3429000"/>
          </a:xfrm>
          <a:prstGeom prst="rect">
            <a:avLst/>
          </a:prstGeom>
          <a:noFill/>
          <a:ln w="5715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2133600" y="5622925"/>
            <a:ext cx="51974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altLang="es-MX" sz="2000" b="1">
                <a:solidFill>
                  <a:srgbClr val="FF6600"/>
                </a:solidFill>
                <a:latin typeface="Century Gothic" pitchFamily="34" charset="0"/>
                <a:cs typeface="Arial" charset="0"/>
              </a:rPr>
              <a:t>Es demasiado pesada para esta tierra.</a:t>
            </a:r>
            <a:endParaRPr lang="es-MX" altLang="es-MX" sz="2000" b="1">
              <a:solidFill>
                <a:schemeClr val="bg1"/>
              </a:solidFill>
              <a:latin typeface="Century Gothic" pitchFamily="34" charset="0"/>
              <a:cs typeface="Arial" charset="0"/>
            </a:endParaRP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2041525" y="574675"/>
            <a:ext cx="51974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altLang="es-MX" sz="2000" b="1" dirty="0">
                <a:solidFill>
                  <a:srgbClr val="FF6600"/>
                </a:solidFill>
                <a:latin typeface="Century Gothic" pitchFamily="34" charset="0"/>
                <a:cs typeface="Arial" charset="0"/>
              </a:rPr>
              <a:t>El alma tiene la sede de lo absoluto </a:t>
            </a:r>
            <a:endParaRPr lang="es-MX" altLang="es-MX" sz="2000" b="1" dirty="0" smtClean="0">
              <a:solidFill>
                <a:srgbClr val="FF6600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2000" b="1" dirty="0" smtClean="0">
                <a:solidFill>
                  <a:srgbClr val="FF6600"/>
                </a:solidFill>
                <a:latin typeface="Century Gothic" pitchFamily="34" charset="0"/>
                <a:cs typeface="Arial" charset="0"/>
              </a:rPr>
              <a:t>y </a:t>
            </a:r>
            <a:r>
              <a:rPr lang="es-MX" altLang="es-MX" sz="2000" b="1" dirty="0">
                <a:solidFill>
                  <a:srgbClr val="FF6600"/>
                </a:solidFill>
                <a:latin typeface="Century Gothic" pitchFamily="34" charset="0"/>
                <a:cs typeface="Arial" charset="0"/>
              </a:rPr>
              <a:t>lo absoluto no es de este mundo. </a:t>
            </a:r>
          </a:p>
          <a:p>
            <a:endParaRPr lang="es-MX" altLang="es-MX" b="1" dirty="0">
              <a:solidFill>
                <a:srgbClr val="FF660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2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autoUpdateAnimBg="0"/>
      <p:bldP spid="10248" grpId="0" autoUpdateAnimBg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FFCC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295400" y="5622925"/>
            <a:ext cx="66452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altLang="es-MX" sz="2000" b="1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Nuestros ojos humanos solo ven en la noche.</a:t>
            </a:r>
            <a:endParaRPr lang="es-MX" altLang="es-MX" sz="2000" b="1">
              <a:solidFill>
                <a:srgbClr val="FF9933"/>
              </a:solidFill>
              <a:latin typeface="Century Gothic" pitchFamily="34" charset="0"/>
              <a:cs typeface="Arial" charset="0"/>
            </a:endParaRP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1752600" y="574675"/>
            <a:ext cx="60356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altLang="es-MX" sz="2000" b="1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El mundo luminoso es un mundo invisible. </a:t>
            </a:r>
          </a:p>
          <a:p>
            <a:pPr algn="ctr"/>
            <a:r>
              <a:rPr lang="es-MX" altLang="es-MX" sz="2000" b="1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El mundo luminoso es el que no vemos. </a:t>
            </a:r>
          </a:p>
          <a:p>
            <a:endParaRPr lang="es-MX" altLang="es-MX" sz="2000" b="1">
              <a:solidFill>
                <a:srgbClr val="FFCC99"/>
              </a:solidFill>
              <a:latin typeface="Century Gothic" pitchFamily="34" charset="0"/>
            </a:endParaRPr>
          </a:p>
        </p:txBody>
      </p:sp>
      <p:sp>
        <p:nvSpPr>
          <p:cNvPr id="11274" name="Rectangle 10" descr="42-17902942"/>
          <p:cNvSpPr>
            <a:spLocks noChangeArrowheads="1"/>
          </p:cNvSpPr>
          <p:nvPr/>
        </p:nvSpPr>
        <p:spPr bwMode="auto">
          <a:xfrm>
            <a:off x="250825" y="1700213"/>
            <a:ext cx="8642350" cy="33845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57150">
            <a:solidFill>
              <a:srgbClr val="FFCC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6" name="5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4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12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12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100"/>
                            </p:stCondLst>
                            <p:childTnLst>
                              <p:par>
                                <p:cTn id="1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8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autoUpdateAnimBg="0"/>
      <p:bldP spid="11271" grpId="0" build="p" autoUpdateAnimBg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floresta outono"/>
          <p:cNvPicPr>
            <a:picLocks noChangeAspect="1" noChangeArrowheads="1"/>
          </p:cNvPicPr>
          <p:nvPr/>
        </p:nvPicPr>
        <p:blipFill>
          <a:blip r:embed="rId2">
            <a:lum bright="-6000" contrast="1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9144000" cy="3429000"/>
          </a:xfrm>
          <a:prstGeom prst="rect">
            <a:avLst/>
          </a:prstGeom>
          <a:noFill/>
          <a:ln w="57150">
            <a:solidFill>
              <a:srgbClr val="99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99CC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219200" y="5470525"/>
            <a:ext cx="69500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altLang="es-MX" sz="2000" b="1">
                <a:solidFill>
                  <a:srgbClr val="99FF33"/>
                </a:solidFill>
                <a:latin typeface="Century Gothic" pitchFamily="34" charset="0"/>
                <a:cs typeface="Arial" charset="0"/>
              </a:rPr>
              <a:t>El alma, que estaba vestida de sombra, </a:t>
            </a:r>
          </a:p>
          <a:p>
            <a:pPr algn="ctr"/>
            <a:r>
              <a:rPr lang="es-MX" altLang="es-MX" sz="2000" b="1">
                <a:solidFill>
                  <a:srgbClr val="99FF33"/>
                </a:solidFill>
                <a:latin typeface="Century Gothic" pitchFamily="34" charset="0"/>
                <a:cs typeface="Arial" charset="0"/>
              </a:rPr>
              <a:t>Va a ser vestida de luz. 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2133600" y="762000"/>
            <a:ext cx="51212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altLang="es-MX" sz="2000" b="1">
                <a:solidFill>
                  <a:srgbClr val="99FF33"/>
                </a:solidFill>
                <a:latin typeface="Century Gothic" pitchFamily="34" charset="0"/>
                <a:cs typeface="Arial" charset="0"/>
              </a:rPr>
              <a:t>La muerte es un cambio de ropa.</a:t>
            </a:r>
            <a:endParaRPr lang="es-MX" altLang="es-MX" b="1"/>
          </a:p>
        </p:txBody>
      </p:sp>
      <p:sp>
        <p:nvSpPr>
          <p:cNvPr id="6" name="5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2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 autoUpdateAnimBg="0"/>
      <p:bldP spid="12296" grpId="0" autoUpdateAnimBg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or de sol na montanha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600200"/>
            <a:ext cx="9144000" cy="3581400"/>
          </a:xfrm>
          <a:prstGeom prst="rect">
            <a:avLst/>
          </a:prstGeom>
          <a:noFill/>
          <a:ln w="57150">
            <a:solidFill>
              <a:srgbClr val="044D7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044D7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828800" y="762000"/>
            <a:ext cx="5654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MX" sz="2000" b="1">
                <a:solidFill>
                  <a:schemeClr val="accent2"/>
                </a:solidFill>
                <a:latin typeface="Century Gothic" pitchFamily="34" charset="0"/>
                <a:cs typeface="Arial" charset="0"/>
              </a:rPr>
              <a:t> </a:t>
            </a:r>
            <a:r>
              <a:rPr lang="pt-BR" altLang="es-MX" sz="2000" b="1">
                <a:solidFill>
                  <a:srgbClr val="0099CC"/>
                </a:solidFill>
                <a:latin typeface="Century Gothic" pitchFamily="34" charset="0"/>
                <a:cs typeface="Arial" charset="0"/>
              </a:rPr>
              <a:t>La muerte hace al ser humano inmortal.</a:t>
            </a:r>
            <a:r>
              <a:rPr lang="pt-BR" altLang="es-MX" sz="2000">
                <a:solidFill>
                  <a:srgbClr val="0099CC"/>
                </a:solidFill>
                <a:latin typeface="Century Gothic" pitchFamily="34" charset="0"/>
                <a:cs typeface="Arial" charset="0"/>
              </a:rPr>
              <a:t> 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524000" y="5546725"/>
            <a:ext cx="65690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altLang="es-MX" sz="2000" b="1" dirty="0">
                <a:solidFill>
                  <a:srgbClr val="0099CC"/>
                </a:solidFill>
                <a:latin typeface="Century Gothic" pitchFamily="34" charset="0"/>
                <a:cs typeface="Arial" charset="0"/>
              </a:rPr>
              <a:t>La vida es el poder que tiene el cuerpo </a:t>
            </a:r>
            <a:endParaRPr lang="es-MX" altLang="es-MX" sz="2000" b="1" dirty="0" smtClean="0">
              <a:solidFill>
                <a:srgbClr val="0099CC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2000" b="1" dirty="0" smtClean="0">
                <a:solidFill>
                  <a:srgbClr val="0099CC"/>
                </a:solidFill>
                <a:latin typeface="Century Gothic" pitchFamily="34" charset="0"/>
                <a:cs typeface="Arial" charset="0"/>
              </a:rPr>
              <a:t>de </a:t>
            </a:r>
            <a:r>
              <a:rPr lang="es-MX" altLang="es-MX" sz="2000" b="1" dirty="0">
                <a:solidFill>
                  <a:srgbClr val="0099CC"/>
                </a:solidFill>
                <a:latin typeface="Century Gothic" pitchFamily="34" charset="0"/>
                <a:cs typeface="Arial" charset="0"/>
              </a:rPr>
              <a:t>mantener </a:t>
            </a:r>
            <a:r>
              <a:rPr lang="es-MX" altLang="es-MX" sz="2000" b="1" dirty="0" smtClean="0">
                <a:solidFill>
                  <a:srgbClr val="0099CC"/>
                </a:solidFill>
                <a:latin typeface="Century Gothic" pitchFamily="34" charset="0"/>
                <a:cs typeface="Arial" charset="0"/>
              </a:rPr>
              <a:t>el </a:t>
            </a:r>
            <a:r>
              <a:rPr lang="es-MX" altLang="es-MX" sz="2000" b="1" dirty="0">
                <a:solidFill>
                  <a:srgbClr val="0099CC"/>
                </a:solidFill>
                <a:latin typeface="Century Gothic" pitchFamily="34" charset="0"/>
                <a:cs typeface="Arial" charset="0"/>
              </a:rPr>
              <a:t>alma sobre la tierra, </a:t>
            </a:r>
            <a:endParaRPr lang="es-MX" altLang="es-MX" sz="2000" b="1" dirty="0" smtClean="0">
              <a:solidFill>
                <a:srgbClr val="0099CC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2000" b="1" dirty="0" smtClean="0">
                <a:solidFill>
                  <a:srgbClr val="0099CC"/>
                </a:solidFill>
                <a:latin typeface="Century Gothic" pitchFamily="34" charset="0"/>
                <a:cs typeface="Arial" charset="0"/>
              </a:rPr>
              <a:t>por </a:t>
            </a:r>
            <a:r>
              <a:rPr lang="es-MX" altLang="es-MX" sz="2000" b="1" dirty="0">
                <a:solidFill>
                  <a:srgbClr val="0099CC"/>
                </a:solidFill>
                <a:latin typeface="Century Gothic" pitchFamily="34" charset="0"/>
                <a:cs typeface="Arial" charset="0"/>
              </a:rPr>
              <a:t>el peso que tiene. </a:t>
            </a:r>
          </a:p>
          <a:p>
            <a:endParaRPr lang="es-MX" altLang="es-MX" sz="2000" b="1" dirty="0">
              <a:solidFill>
                <a:srgbClr val="0099CC"/>
              </a:solidFill>
              <a:latin typeface="Century Gothic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utoUpdateAnimBg="0"/>
      <p:bldP spid="13317" grpId="0" autoUpdateAnimBg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manhecer do outro lado da cerca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9144000" cy="3429000"/>
          </a:xfrm>
          <a:prstGeom prst="rect">
            <a:avLst/>
          </a:prstGeom>
          <a:noFill/>
          <a:ln w="57150">
            <a:solidFill>
              <a:srgbClr val="FF99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FF99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763713" y="692150"/>
            <a:ext cx="5654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MX" sz="2000" b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 La</a:t>
            </a:r>
            <a:r>
              <a:rPr lang="es-MX" altLang="es-MX" sz="2000" b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 muerte es una continuación. 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1835150" y="5445125"/>
            <a:ext cx="5730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altLang="es-MX" sz="2000" b="1">
                <a:solidFill>
                  <a:srgbClr val="FF9933"/>
                </a:solidFill>
                <a:latin typeface="Century Gothic" pitchFamily="34" charset="0"/>
              </a:rPr>
              <a:t>Es apartarse de las sombras,</a:t>
            </a:r>
            <a:endParaRPr lang="es-MX" altLang="es-MX" sz="2000" b="1">
              <a:solidFill>
                <a:srgbClr val="FF9933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2000" b="1">
                <a:solidFill>
                  <a:srgbClr val="FF9933"/>
                </a:solidFill>
                <a:latin typeface="Century Gothic" pitchFamily="34" charset="0"/>
                <a:cs typeface="Arial" charset="0"/>
              </a:rPr>
              <a:t>y extender el brillo de la eternidad.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3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utoUpdateAnimBg="0"/>
      <p:bldP spid="14342" grpId="0" autoUpdateAnimBg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raia mulher caminhando sózinha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9144000" cy="3429000"/>
          </a:xfrm>
          <a:prstGeom prst="rect">
            <a:avLst/>
          </a:prstGeom>
          <a:noFill/>
          <a:ln w="57150">
            <a:solidFill>
              <a:srgbClr val="FFCC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FFCC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133600" y="304800"/>
            <a:ext cx="51974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MX" sz="20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 </a:t>
            </a:r>
            <a:endParaRPr lang="pt-BR" altLang="es-MX" sz="2000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  <a:p>
            <a:pPr algn="ctr"/>
            <a:r>
              <a:rPr lang="es-MX" altLang="es-MX" sz="2000" b="1" dirty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Las almas pasan de una esfera a otra, </a:t>
            </a:r>
            <a:endParaRPr lang="es-MX" altLang="es-MX" sz="2000" b="1" dirty="0" smtClean="0">
              <a:solidFill>
                <a:srgbClr val="FFCC99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2000" b="1" dirty="0" smtClean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y </a:t>
            </a:r>
            <a:r>
              <a:rPr lang="es-MX" altLang="es-MX" sz="2000" b="1" dirty="0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se vuelven cada vez mas luminosas.</a:t>
            </a:r>
            <a:endParaRPr lang="es-MX" altLang="es-MX" sz="2000" b="1" dirty="0">
              <a:solidFill>
                <a:schemeClr val="bg1"/>
              </a:solidFill>
              <a:latin typeface="Century Gothic" pitchFamily="34" charset="0"/>
              <a:cs typeface="Arial" charset="0"/>
            </a:endParaRP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752600" y="5622925"/>
            <a:ext cx="6111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altLang="es-MX" sz="2000" b="1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Se aproximan cada vez mas y mas a Dios.</a:t>
            </a:r>
            <a:r>
              <a:rPr lang="pt-BR" altLang="es-MX" sz="2000" b="1">
                <a:solidFill>
                  <a:srgbClr val="FFCC99"/>
                </a:solidFill>
                <a:latin typeface="Century Gothic" pitchFamily="34" charset="0"/>
                <a:cs typeface="Arial" charset="0"/>
              </a:rPr>
              <a:t>.</a:t>
            </a:r>
            <a:r>
              <a:rPr lang="pt-BR" altLang="es-MX" sz="2000" b="1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 </a:t>
            </a:r>
            <a:endParaRPr lang="pt-BR" altLang="es-MX" b="1"/>
          </a:p>
        </p:txBody>
      </p:sp>
      <p:sp>
        <p:nvSpPr>
          <p:cNvPr id="6" name="5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4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7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utoUpdateAnimBg="0"/>
      <p:bldP spid="15365" grpId="0" autoUpdateAnimBg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533400" y="441325"/>
            <a:ext cx="80772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MX" sz="2000" b="1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 </a:t>
            </a:r>
            <a:r>
              <a:rPr lang="es-MX" altLang="es-MX" sz="2000" b="1" dirty="0">
                <a:solidFill>
                  <a:srgbClr val="00BBFE"/>
                </a:solidFill>
                <a:latin typeface="Century Gothic" pitchFamily="34" charset="0"/>
                <a:cs typeface="Arial" charset="0"/>
              </a:rPr>
              <a:t>El punto de reunión es en el infinito. </a:t>
            </a:r>
          </a:p>
          <a:p>
            <a:pPr algn="ctr"/>
            <a:r>
              <a:rPr lang="es-MX" altLang="es-MX" sz="2000" b="1" dirty="0">
                <a:solidFill>
                  <a:srgbClr val="00BBFE"/>
                </a:solidFill>
                <a:latin typeface="Century Gothic" pitchFamily="34" charset="0"/>
                <a:cs typeface="Arial" charset="0"/>
              </a:rPr>
              <a:t>Aquel que duerme y despierta, despierta y ve que es humano. </a:t>
            </a:r>
            <a:endParaRPr lang="es-MX" altLang="es-MX" sz="2000" b="1" dirty="0">
              <a:solidFill>
                <a:srgbClr val="00BBFE"/>
              </a:solidFill>
              <a:latin typeface="Century Gothic" pitchFamily="34" charset="0"/>
              <a:cs typeface="Times New Roman" pitchFamily="18" charset="0"/>
            </a:endParaRPr>
          </a:p>
          <a:p>
            <a:pPr algn="ctr"/>
            <a:r>
              <a:rPr lang="es-MX" altLang="es-MX" sz="2000" b="1" dirty="0">
                <a:solidFill>
                  <a:srgbClr val="00BBFE"/>
                </a:solidFill>
                <a:latin typeface="Century Gothic" pitchFamily="34" charset="0"/>
                <a:cs typeface="Arial" charset="0"/>
              </a:rPr>
              <a:t>Aquel que esta vivo y muere, despierta y ve que es Espíritu</a:t>
            </a:r>
            <a:r>
              <a:rPr lang="es-MX" altLang="es-MX" sz="2000" b="1" dirty="0" smtClean="0">
                <a:solidFill>
                  <a:srgbClr val="00BBFE"/>
                </a:solidFill>
                <a:latin typeface="Century Gothic" pitchFamily="34" charset="0"/>
                <a:cs typeface="Arial" charset="0"/>
              </a:rPr>
              <a:t>”.</a:t>
            </a:r>
            <a:endParaRPr lang="es-MX" altLang="es-MX" sz="2000" dirty="0">
              <a:solidFill>
                <a:srgbClr val="00BBFE"/>
              </a:solidFill>
              <a:latin typeface="Century Gothic" pitchFamily="34" charset="0"/>
              <a:cs typeface="Arial" charset="0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5292080" y="5622925"/>
            <a:ext cx="341059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altLang="es-MX" sz="2000" b="1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(Victor Hugo)</a:t>
            </a:r>
            <a:r>
              <a:rPr lang="pt-BR" altLang="es-MX" sz="20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 </a:t>
            </a:r>
          </a:p>
        </p:txBody>
      </p:sp>
      <p:pic>
        <p:nvPicPr>
          <p:cNvPr id="16392" name="Picture 8" descr="Hugo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1676400"/>
            <a:ext cx="8915400" cy="3519488"/>
          </a:xfrm>
          <a:prstGeom prst="rect">
            <a:avLst/>
          </a:prstGeom>
          <a:noFill/>
          <a:ln w="57150">
            <a:solidFill>
              <a:srgbClr val="0066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0066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6" name="5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9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41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6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build="p" autoUpdateAnimBg="0"/>
      <p:bldP spid="16390" grpId="0" autoUpdateAnimBg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onumentValley800"/>
          <p:cNvPicPr>
            <a:picLocks noChangeAspect="1" noChangeArrowheads="1"/>
          </p:cNvPicPr>
          <p:nvPr/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773238"/>
            <a:ext cx="9144000" cy="3332162"/>
          </a:xfrm>
          <a:prstGeom prst="rect">
            <a:avLst/>
          </a:prstGeom>
          <a:noFill/>
          <a:ln w="57150">
            <a:solidFill>
              <a:srgbClr val="FF99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FF99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971600" y="381000"/>
            <a:ext cx="71976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MX" altLang="es-MX" sz="20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Muchos consideran que el fallecimiento </a:t>
            </a:r>
            <a:endParaRPr lang="es-MX" altLang="es-MX" sz="2000" dirty="0" smtClean="0">
              <a:solidFill>
                <a:schemeClr val="bg1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2000" dirty="0" smtClean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de </a:t>
            </a:r>
            <a:r>
              <a:rPr lang="es-MX" altLang="es-MX" sz="20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una persona amada es una verdadera desgracia, cuando, en verdad, morir no es </a:t>
            </a:r>
            <a:r>
              <a:rPr lang="es-MX" altLang="es-MX" sz="2000" dirty="0" smtClean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finarse </a:t>
            </a:r>
            <a:r>
              <a:rPr lang="es-MX" altLang="es-MX" sz="20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ni consumirse, </a:t>
            </a:r>
            <a:endParaRPr lang="es-MX" altLang="es-MX" sz="2000" dirty="0" smtClean="0">
              <a:solidFill>
                <a:schemeClr val="bg1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2000" dirty="0" smtClean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es </a:t>
            </a:r>
            <a:r>
              <a:rPr lang="es-MX" altLang="es-MX" sz="20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liberarse. 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614685" y="5334000"/>
            <a:ext cx="791775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MX" altLang="es-MX" sz="20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Así, en un compromiso con los que partieron hacia la muerte, asume la postura de prepararte </a:t>
            </a:r>
          </a:p>
          <a:p>
            <a:pPr algn="ctr"/>
            <a:r>
              <a:rPr lang="es-MX" altLang="es-MX" sz="20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 para el reencuentro con ellos en la vida espiritual.</a:t>
            </a:r>
            <a:r>
              <a:rPr lang="es-MX" altLang="es-MX" dirty="0">
                <a:solidFill>
                  <a:srgbClr val="000000"/>
                </a:solidFill>
                <a:latin typeface="Century Gothic" pitchFamily="34" charset="0"/>
                <a:cs typeface="Arial" charset="0"/>
              </a:rPr>
              <a:t>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8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7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3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4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build="p" autoUpdateAnimBg="0"/>
      <p:bldP spid="17413" grpId="0" autoUpdateAnimBg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219200" y="228600"/>
            <a:ext cx="70104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altLang="es-MX" sz="20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Sigue tu vida aquí en la tierra, </a:t>
            </a:r>
            <a:endParaRPr lang="es-MX" altLang="es-MX" sz="2000" dirty="0" smtClean="0">
              <a:solidFill>
                <a:schemeClr val="bg1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2000" dirty="0" smtClean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sin </a:t>
            </a:r>
            <a:r>
              <a:rPr lang="es-MX" altLang="es-MX" sz="20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retrasar las realizaciones de tus proyectos. </a:t>
            </a:r>
          </a:p>
          <a:p>
            <a:pPr algn="ctr"/>
            <a:r>
              <a:rPr lang="es-MX" altLang="es-MX" sz="20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Pues ellos serán valiosos, cuando emprendas  </a:t>
            </a:r>
          </a:p>
          <a:p>
            <a:pPr algn="ctr"/>
            <a:r>
              <a:rPr lang="es-MX" altLang="es-MX" sz="20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“el gran viaje”, rumbo a la alborada </a:t>
            </a:r>
          </a:p>
          <a:p>
            <a:pPr algn="ctr"/>
            <a:r>
              <a:rPr lang="es-MX" altLang="es-MX" sz="2000" dirty="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que vislumbra la eternidad.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476375" y="5445125"/>
            <a:ext cx="66452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pt-BR" altLang="es-MX" sz="2000">
              <a:solidFill>
                <a:schemeClr val="bg1"/>
              </a:solidFill>
              <a:latin typeface="Century Gothic" pitchFamily="34" charset="0"/>
              <a:cs typeface="Arial" charset="0"/>
            </a:endParaRPr>
          </a:p>
          <a:p>
            <a:pPr algn="ctr"/>
            <a:r>
              <a:rPr lang="es-MX" altLang="es-MX" sz="2000" b="1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¡Que Dios nos ilumine hoy y siempre!</a:t>
            </a:r>
          </a:p>
          <a:p>
            <a:pPr algn="ctr"/>
            <a:r>
              <a:rPr lang="es-MX" altLang="es-MX" sz="2000">
                <a:solidFill>
                  <a:schemeClr val="bg1"/>
                </a:solidFill>
                <a:latin typeface="Century Gothic" pitchFamily="34" charset="0"/>
                <a:cs typeface="Arial" charset="0"/>
              </a:rPr>
              <a:t> </a:t>
            </a:r>
            <a:endParaRPr lang="es-MX" altLang="es-MX" sz="2000">
              <a:solidFill>
                <a:schemeClr val="bg1"/>
              </a:solidFill>
              <a:latin typeface="Century Gothic" pitchFamily="34" charset="0"/>
            </a:endParaRPr>
          </a:p>
        </p:txBody>
      </p:sp>
      <p:pic>
        <p:nvPicPr>
          <p:cNvPr id="18442" name="Picture 10" descr="caminho pela garganta"/>
          <p:cNvPicPr>
            <a:picLocks noChangeAspect="1" noChangeArrowheads="1"/>
          </p:cNvPicPr>
          <p:nvPr/>
        </p:nvPicPr>
        <p:blipFill>
          <a:blip r:embed="rId2">
            <a:lum bright="-18000" contrast="1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916113"/>
            <a:ext cx="9144000" cy="3505200"/>
          </a:xfrm>
          <a:prstGeom prst="rect">
            <a:avLst/>
          </a:prstGeom>
          <a:noFill/>
          <a:ln w="57150">
            <a:solidFill>
              <a:srgbClr val="3399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17525">
            <a:solidFill>
              <a:srgbClr val="3399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6" name="5 CuadroTexto"/>
          <p:cNvSpPr txBox="1"/>
          <p:nvPr/>
        </p:nvSpPr>
        <p:spPr>
          <a:xfrm>
            <a:off x="-36512" y="15007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7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4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8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9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300"/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6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300"/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31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3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1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uild="p" autoUpdateAnimBg="0"/>
      <p:bldP spid="18437" grpId="0" autoUpdateAnimBg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1095</TotalTime>
  <Words>662</Words>
  <Application>Microsoft Office PowerPoint</Application>
  <PresentationFormat>Presentación en pantalla (4:3)</PresentationFormat>
  <Paragraphs>103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Estrutura padrão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Invisibles...mas no ausentes</dc:title>
  <dc:subject>Traducción-Rocío</dc:subject>
  <dc:creator>Simone Pereira Rodrigues</dc:creator>
  <cp:lastModifiedBy>angeles</cp:lastModifiedBy>
  <cp:revision>65</cp:revision>
  <dcterms:created xsi:type="dcterms:W3CDTF">2005-12-05T22:28:52Z</dcterms:created>
  <dcterms:modified xsi:type="dcterms:W3CDTF">2015-03-24T14:04:18Z</dcterms:modified>
  <cp:contentStatus/>
</cp:coreProperties>
</file>