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97" r:id="rId20"/>
    <p:sldId id="274" r:id="rId21"/>
    <p:sldId id="275" r:id="rId22"/>
    <p:sldId id="276" r:id="rId23"/>
    <p:sldId id="277" r:id="rId24"/>
    <p:sldId id="294" r:id="rId25"/>
    <p:sldId id="278" r:id="rId26"/>
    <p:sldId id="279" r:id="rId27"/>
    <p:sldId id="280" r:id="rId28"/>
    <p:sldId id="281" r:id="rId29"/>
    <p:sldId id="302" r:id="rId30"/>
    <p:sldId id="301" r:id="rId31"/>
    <p:sldId id="282" r:id="rId32"/>
    <p:sldId id="283" r:id="rId33"/>
    <p:sldId id="284" r:id="rId34"/>
    <p:sldId id="285" r:id="rId35"/>
    <p:sldId id="303" r:id="rId36"/>
    <p:sldId id="286" r:id="rId37"/>
    <p:sldId id="287" r:id="rId38"/>
    <p:sldId id="305" r:id="rId39"/>
    <p:sldId id="304" r:id="rId40"/>
    <p:sldId id="288" r:id="rId41"/>
    <p:sldId id="289" r:id="rId42"/>
    <p:sldId id="290" r:id="rId43"/>
    <p:sldId id="291" r:id="rId44"/>
    <p:sldId id="292" r:id="rId45"/>
    <p:sldId id="293" r:id="rId46"/>
    <p:sldId id="295" r:id="rId47"/>
    <p:sldId id="296" r:id="rId48"/>
    <p:sldId id="298" r:id="rId49"/>
    <p:sldId id="308" r:id="rId50"/>
    <p:sldId id="299" r:id="rId51"/>
    <p:sldId id="300" r:id="rId52"/>
    <p:sldId id="309" r:id="rId5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441D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0" y="3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872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96C0A-9214-450B-B376-9A55F19A94AD}" type="datetimeFigureOut">
              <a:rPr lang="es-ES" smtClean="0"/>
              <a:pPr/>
              <a:t>02/08/2017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F545F-63D4-439B-9DA2-4987134C25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06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Pacolmo\Pictures\FOTOS EXTRAORDINARIAS-3\2017-01-11T032357Z_306105681_RC15E6ED7A20_RTRMADP_3_USA-OBAMA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165" cy="518288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642924"/>
            <a:ext cx="39178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FOTOS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 LA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VIDA MISMA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comb/>
    <p:sndAc>
      <p:stSnd loop="1">
        <p:snd r:embed="rId2" name="ROBERTO DELGADO - Medley Tico Tico Espana Cani El Bimb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acolmo\Pictures\FOTOS EXTRAORDINARIAS-3\FOTOS DE LA VIDA MISMA\2016-11-30T044537Z_2092948246_RC172CBCE0F0_RTRMADP_3_AUSTRALIA-POLITICS-PROTES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4242" cy="51833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FOTOS EXTRAORDINARIAS-3\FOTOS DE LA VIDA MISMA\2048_pop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165" cy="51828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9" name="Picture 3" descr="C:\Users\Pacolmo\Pictures\FOTOS EXTRAORDINARIAS-3\FOTOS DE LA VIDA MISMA\Originals\2048_clippers_ful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14584" cy="518320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15008" y="4572014"/>
            <a:ext cx="15001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  <a:latin typeface="Brussels" pitchFamily="2" charset="0"/>
              </a:rPr>
              <a:t>Diseño </a:t>
            </a:r>
            <a:r>
              <a:rPr lang="es-ES" sz="1000" dirty="0" err="1" smtClean="0">
                <a:solidFill>
                  <a:schemeClr val="bg1"/>
                </a:solidFill>
                <a:latin typeface="Brussels" pitchFamily="2" charset="0"/>
              </a:rPr>
              <a:t>ppsx.Pacolmo</a:t>
            </a:r>
            <a:endParaRPr lang="es-ES" sz="1000" dirty="0">
              <a:solidFill>
                <a:schemeClr val="bg1"/>
              </a:solidFill>
              <a:latin typeface="Brussels" pitchFamily="2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Pacolmo\Pictures\FOTOS EXTRAORDINARIAS-3\FOTOS DE LA VIDA MISMA\2016_INDIA-RELIGIO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39382"/>
            <a:ext cx="9215165" cy="51828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Pacolmo\Pictures\FOTOS EXTRAORDINARIAS-3\FOTOS DE LA VIDA MISMA\2017-01-05T095649Z_1536785359_RC1A620D9390_RTRMADP_3_INDIA-DAILYLIFE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486259" cy="51808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1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Pacolmo\Pictures\FOTOS EXTRAORDINARIAS-3\FOTOS DE LA VIDA MISMA\farag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337408" cy="51562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Pacolmo\Pictures\FOTOS EXTRAORDINARIAS-3\FOTOS DE LA VIDA MISMA\main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7922"/>
            <a:ext cx="7703367" cy="51355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Pacolmo\Pictures\FOTOS EXTRAORDINARIAS-3\FOTOS DE LA VIDA MISMA\Fashion_Reut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-39212"/>
            <a:ext cx="7937733" cy="51827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Pacolmo\Pictures\FOTOS EXTRAORDINARIAS-3\FOTOS DE LA VIDA MISMA\Farage_Reut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-40049"/>
            <a:ext cx="7715304" cy="51835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Pacolmo\Pictures\FOTOS EXTRAORDINARIAS-3\FOTOS DE LA VIDA MISMA\EU_Reut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454208" cy="51558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Pacolmo\Pictures\FOTOS EXTRAORDINARIAS-3\FOTOS DE LA VIDA MISMA\H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83514" cy="517863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Pacolmo\Pictures\FOTOS EXTRAORDINARIAS-3\FOTOS DE LA VIDA MISMA\KualaLumpur_AF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-35131"/>
            <a:ext cx="7783514" cy="517863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Pacolmo\Pictures\FOTOS EXTRAORDINARIAS-3\FOTOS DE LA VIDA MISMA\Obama_AF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512427" cy="51498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Pacolmo\Pictures\FOTOS EXTRAORDINARIAS-3\FOTOS DE LA VIDA MISMA\PhotoDiary_Mosco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82249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Pacolmo\Pictures\FOTOS EXTRAORDINARIAS-3\FOTOS DE LA VIDA MISMA\Thailand_AF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17578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Pacolmo\Pictures\FOTOS EXTRAORDINARIAS-3\FOTOS DE LA VIDA MISMA\PhotoDiary_Epiphan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5402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Pacolmo\Pictures\FOTOS EXTRAORDINARIAS-3\FOTOS DE LA VIDA MISMA\Trump_Reut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-34707"/>
            <a:ext cx="7946496" cy="517820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  <a:alpha val="4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Pacolmo\Pictures\FOTOS EXTRAORDINARIAS-3\FOTOS DE LA VIDA MISMA\sumo_ful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21533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Pacolmo\Pictures\FOTOS EXTRAORDINARIAS-3\FOTOS DE LA VIDA MISMA\PhotoDiary_Quee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163793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Pacolmo\Pictures\FOTOS EXTRAORDINARIAS-3\FOTOS DE LA VIDA MISMA\201CORRUPTIO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10106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Pacolmo\Pictures\FOTOS EXTRAORDINARIAS-3\FOTOS DE LA VIDA MISMA\PhotoDiary_Ca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825760" cy="51567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Pacolmo\Pictures\FOTOS EXTRAORDINARIAS-3\FOTOS DE LA VIDA MISMA\trum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04442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Pacolmo\Pictures\FOTOS EXTRAORDINARIAS-3\FOTOS DE LA VIDA MISMA\PhotoDiary_Beni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629266" cy="517440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Pacolmo\Pictures\FOTOS EXTRAORDINARIAS-3\FOTOS DE LA VIDA MISMA\PhotoDiary_Funeral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377338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Pacolmo\Pictures\FOTOS EXTRAORDINARIAS-3\FOTOS DE LA VIDA MISMA\PhotoDiary_Bangalor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26265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Pacolmo\Pictures\FOTOS EXTRAORDINARIAS-3\FOTOS DE LA VIDA MISMA\PhotoDiary_Alepp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23940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1" name="Picture 3" descr="C:\Users\Pacolmo\Pictures\FOTOS EXTRAORDINARIAS-3\FOTOS DE LA VIDA MISMA\PhotoDiary_Plint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09136" cy="51465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Pacolmo\Pictures\FOTOS EXTRAORDINARIAS-3\FOTOS DE LA VIDA MISMA\barc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2835" cy="51841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Pacolmo\Pictures\FOTOS EXTRAORDINARIAS-3\FOTOS DE LA VIDA MISMA\PhotoDiary_Guerni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331021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1" name="Picture 3" descr="C:\Users\Pacolmo\Pictures\FOTOS EXTRAORDINARIAS-3\FOTOS DE LA VIDA MISMA\PhotoDiary_Pop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03783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Pacolmo\Pictures\FOTOS EXTRAORDINARIAS-3\FOTOS DE LA VIDA MISMA\PhotoDiary_PopeMura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-19052"/>
            <a:ext cx="7000421" cy="51625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Pacolmo\Pictures\FOTOS EXTRAORDINARIAS-3\FOTOS DE LA VIDA MISMA\PhotoDiary_PutinFunera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31892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Pacolmo\Pictures\FOTOS EXTRAORDINARIAS-3\FOTOS DE LA VIDA MISMA\Iraq_AFP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1844"/>
            <a:ext cx="7875058" cy="5131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Pacolmo\Pictures\FOTOS EXTRAORDINARIAS-3\FOTOS DE LA VIDA MISMA\PhotoDiary_MayInd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22973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C:\Users\Pacolmo\Pictures\FOTOS EXTRAORDINARIAS-3\FOTOS DE LA VIDA MISMA\Originals\PhotoDiary_tennis - cop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0"/>
            <a:ext cx="7429551" cy="52420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Pacolmo\Pictures\FOTOS EXTRAORDINARIAS-3\FOTOS DE LA VIDA MISMA\Dancers_Berlin_Reuters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-20826"/>
            <a:ext cx="7973720" cy="51643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Pacolmo\Pictures\FOTOS EXTRAORDINARIAS-3\FOTOS DE LA VIDA MISMA\India_EPA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6720151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Pacolmo\Pictures\FOTOS EXTRAORDINARIAS-3\FOTOS DE LA VIDA MISMA\Trump_A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56851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Pacolmo\Pictures\FOTOS EXTRAORDINARIAS-3\FOTOS DE LA VIDA MISMA\tat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288779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Pacolmo\Pictures\FOTOS EXTRAORDINARIAS-3\FOTOS DE LA VIDA MISMA\Thailand_AFP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-21957"/>
            <a:ext cx="8134170" cy="51654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Pacolmo\Pictures\FOTOS EXTRAORDINARIAS-3\FOTOS DE LA VIDA MISMA\Trump_Masks_A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38466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Pacolmo\Pictures\FOTOS EXTRAORDINARIAS-3\FOTOS DE LA VIDA MISMA\TrumpTower_AF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163793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Pacolmo\Pictures\FOTOS EXTRAORDINARIAS-3\FOTOS DE LA VIDA MISMA\Spain_A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252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Pacolmo\Pictures\FOTOS EXTRAORDINARIAS-3\FOTOS DE LA VIDA MISMA\Smoking_A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Pacolmo\Pictures\FOTOS EXTRAORDINARIAS-3\FOTOS DE LA VIDA MISMA\Senate_Reut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Pacolmo\Pictures\FOTOS EXTRAORDINARIAS-3\FOTOS DE LA VIDA MISMA\PhotoDiary_Trump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-3053"/>
            <a:ext cx="8335965" cy="51465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7" name="Picture 3" descr="C:\Users\Pacolmo\Pictures\FOTOS EXTRAORDINARIAS-3\FOTOS DE LA VIDA MISMA\Originals\Russia_Turkey_Russian_Ambassador_50207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357491" cy="52635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Pacolmo\Pictures\FOTOS EXTRAORDINARIAS-3\FOTOS DE LA VIDA MISMA\BT_EP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771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Pacolmo\Pictures\FOTOS EXTRAORDINARIAS-3\FOTOS DE LA VIDA MISMA\Design_B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35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sz="135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z="135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289</TotalTime>
  <Words>23</Words>
  <Application>Microsoft Office PowerPoint</Application>
  <PresentationFormat>Presentación en pantalla (16:9)</PresentationFormat>
  <Paragraphs>6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Arial</vt:lpstr>
      <vt:lpstr>Brussels</vt:lpstr>
      <vt:lpstr>Calibri</vt:lpstr>
      <vt:lpstr>Kristen ITC</vt:lpstr>
      <vt:lpstr>Default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Pacolmo</dc:creator>
  <cp:lastModifiedBy>colacho</cp:lastModifiedBy>
  <cp:revision>24</cp:revision>
  <dcterms:created xsi:type="dcterms:W3CDTF">2017-05-03T12:02:59Z</dcterms:created>
  <dcterms:modified xsi:type="dcterms:W3CDTF">2017-08-02T14:02:20Z</dcterms:modified>
</cp:coreProperties>
</file>