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1" r:id="rId1"/>
    <p:sldMasterId id="2147483670" r:id="rId2"/>
    <p:sldMasterId id="2147483716" r:id="rId3"/>
  </p:sldMasterIdLst>
  <p:sldIdLst>
    <p:sldId id="257" r:id="rId4"/>
    <p:sldId id="667" r:id="rId5"/>
    <p:sldId id="766" r:id="rId6"/>
    <p:sldId id="701" r:id="rId7"/>
    <p:sldId id="767" r:id="rId8"/>
    <p:sldId id="677" r:id="rId9"/>
    <p:sldId id="778" r:id="rId10"/>
    <p:sldId id="670" r:id="rId11"/>
    <p:sldId id="695" r:id="rId12"/>
    <p:sldId id="671" r:id="rId13"/>
    <p:sldId id="793" r:id="rId14"/>
    <p:sldId id="698" r:id="rId15"/>
    <p:sldId id="773" r:id="rId16"/>
    <p:sldId id="692" r:id="rId17"/>
    <p:sldId id="694" r:id="rId18"/>
    <p:sldId id="690" r:id="rId19"/>
    <p:sldId id="672" r:id="rId20"/>
    <p:sldId id="765" r:id="rId21"/>
    <p:sldId id="687" r:id="rId22"/>
    <p:sldId id="679" r:id="rId23"/>
    <p:sldId id="697" r:id="rId24"/>
    <p:sldId id="797" r:id="rId25"/>
    <p:sldId id="770" r:id="rId26"/>
    <p:sldId id="688" r:id="rId27"/>
    <p:sldId id="686" r:id="rId28"/>
    <p:sldId id="673" r:id="rId29"/>
    <p:sldId id="699" r:id="rId30"/>
    <p:sldId id="696" r:id="rId31"/>
    <p:sldId id="680" r:id="rId32"/>
    <p:sldId id="786" r:id="rId33"/>
    <p:sldId id="691" r:id="rId34"/>
    <p:sldId id="787" r:id="rId35"/>
    <p:sldId id="702" r:id="rId36"/>
    <p:sldId id="689" r:id="rId37"/>
    <p:sldId id="785" r:id="rId38"/>
    <p:sldId id="769" r:id="rId39"/>
    <p:sldId id="798" r:id="rId40"/>
    <p:sldId id="774" r:id="rId41"/>
    <p:sldId id="776" r:id="rId42"/>
    <p:sldId id="790" r:id="rId43"/>
    <p:sldId id="791" r:id="rId44"/>
    <p:sldId id="777" r:id="rId45"/>
    <p:sldId id="784" r:id="rId46"/>
    <p:sldId id="681" r:id="rId47"/>
    <p:sldId id="794" r:id="rId48"/>
    <p:sldId id="703" r:id="rId49"/>
    <p:sldId id="700" r:id="rId50"/>
    <p:sldId id="614" r:id="rId51"/>
    <p:sldId id="800" r:id="rId52"/>
  </p:sldIdLst>
  <p:sldSz cx="9144000" cy="6858000" type="screen4x3"/>
  <p:notesSz cx="6858000" cy="9144000"/>
  <p:embeddedFontLst>
    <p:embeddedFont>
      <p:font typeface="Tahoma" pitchFamily="34" charset="0"/>
      <p:regular r:id="rId53"/>
      <p:bold r:id="rId54"/>
    </p:embeddedFont>
    <p:embeddedFont>
      <p:font typeface="Monotype Corsiva" pitchFamily="66" charset="0"/>
      <p:italic r:id="rId55"/>
    </p:embeddedFont>
    <p:embeddedFont>
      <p:font typeface="Garamond" pitchFamily="18" charset="0"/>
      <p:regular r:id="rId56"/>
      <p:bold r:id="rId57"/>
      <p:italic r:id="rId58"/>
    </p:embeddedFont>
    <p:embeddedFont>
      <p:font typeface="Kristen ITC" pitchFamily="66" charset="0"/>
      <p:regular r:id="rId59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NZkT7BruLdT1yjH2y5fWA" hashData="aeBIxt3VrSfV0GWaN8fiYNk5ih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150513"/>
    <a:srgbClr val="BE14AA"/>
    <a:srgbClr val="FA1EBE"/>
    <a:srgbClr val="2A0028"/>
    <a:srgbClr val="122464"/>
    <a:srgbClr val="122480"/>
    <a:srgbClr val="1E1EBE"/>
    <a:srgbClr val="3232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7400" autoAdjust="0"/>
    <p:restoredTop sz="75200" autoAdjust="0"/>
  </p:normalViewPr>
  <p:slideViewPr>
    <p:cSldViewPr>
      <p:cViewPr varScale="1">
        <p:scale>
          <a:sx n="75" d="100"/>
          <a:sy n="75" d="100"/>
        </p:scale>
        <p:origin x="-2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7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font" Target="fonts/font3.fntdata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2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5.fntdata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4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E29EEF-5BD3-4BFE-813C-34A3E45F10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79E2E3-AAA1-4F60-8484-C637EB8F0E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ACFA9-2195-4F8E-BCD5-BA1A3E2CCD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EC270-59B2-43AD-82B4-B8AEBEF803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616BC-C19B-419A-BDAE-05EDF32CC9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01329C-0E41-4FC9-B1DF-842D667AA3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4F7A7-6503-4643-9201-DB0DF3B55A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E5F24-46F5-4A33-B3C1-8C6BE52C39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4A13C-8F32-4BD2-9011-24EBB1247B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FA9E1-C7D5-4752-AB1C-F4D3F89CC1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75897-187F-46B6-B965-CF126C2A87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"/>
              </a:cxn>
              <a:cxn ang="0">
                <a:pos x="0" y="6"/>
              </a:cxn>
              <a:cxn ang="0">
                <a:pos x="0" y="60"/>
              </a:cxn>
              <a:cxn ang="0">
                <a:pos x="0" y="1912"/>
              </a:cxn>
              <a:cxn ang="0">
                <a:pos x="0" y="191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478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5478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8933BEA-5792-42DD-A44D-5B756AD255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21060-17E6-4005-AC60-4F8409C92A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C886F-9AFD-4E2E-B082-9DE5BD9337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2C538-2440-475C-81A7-13F135BD37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B02EC-BF98-41C5-B298-2EDC93D907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81564-7077-4E8E-8B61-4D01EDF8D3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30284-F5D7-4319-9115-2F2C4484CE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0F22E-B4C2-488B-B0B2-07CE505BBC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099F7-0EDC-4B9D-ABCF-D171E92A14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BF6813-8510-4DA2-99E4-833E54BAD1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5D74C-04C0-48F7-97FC-3C92920E5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70F86BFE-C06C-40AD-A8E6-8FFBA15ABA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ransition advClick="0"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546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468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468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468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7CBDF1DD-15EA-4578-90DE-4F39275BEF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5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ransition advClick="0" advTm="6000">
    <p:random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1" descr="foto1-Blanco-y-negro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364163" y="5805488"/>
            <a:ext cx="1657350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l-GR" sz="6300" b="1" i="1"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Π</a:t>
            </a:r>
            <a:endParaRPr lang="es-ES" sz="6300" b="1" i="1"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0"/>
            <a:ext cx="63722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6900" b="1" i="1"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“Inolvidable”</a:t>
            </a:r>
          </a:p>
        </p:txBody>
      </p:sp>
    </p:spTree>
  </p:cSld>
  <p:clrMapOvr>
    <a:masterClrMapping/>
  </p:clrMapOvr>
  <p:transition spd="slow" advClick="0" advTm="5000">
    <p:blind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slide0412_image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0713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u"/>
    <p:sndAc>
      <p:stSnd>
        <p:snd r:embed="rId2" name="compuesta-c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MM8etdemi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misfits_mmonroe[1]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image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To-Catch-A-Thief-with-Grace-Kelly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el-sueño-eterno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508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54b0312eab722_o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1385073113-be03757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lo-que-el-viento-se-llev-sigue-considerndose-una-de-las-pelculas-picas[1]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Audrey0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JamesDean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hecke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Los inadaptados - copia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380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2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꾸미기_Giant_Gossip[1]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d567af5cbc1d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sh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 descr="enemigo_00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6" descr="885072_640px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05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maxresdefault[1]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3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 descr="ed_birds-image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8" descr="2c7da18c585168411f3d64f8e381f2cb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905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7" descr="137353440889013125866_annex-hepburn-katharine-woman-of-the-year_04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heck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7" descr="126367_full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2014-11-17-oči-da-ne-vidijo-film-what-is-it-good-for-everyth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7705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" descr="andyputera_1352361425_9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89038" y="0"/>
            <a:ext cx="126015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o-que-terc3a1-acontecido-a-baby-jane-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 descr="rebecca-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 descr="vrQnJfo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tumblr_nlfmakQh4H1t2fxb2o2_128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7" descr="1039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trip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4d0c4590b814d301bfd6a38b7f21524a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 descr="Masina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fontana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7" descr="2706358_640px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750"/>
            <a:ext cx="9144000" cy="701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mb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slide0434_image0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10042397-serigraphie-echelles-d-itchi-sur-balibart-com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145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 dir="in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7" descr="tumblr_m47dq6X1HG1qz9qooo1_1280-1024x68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8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novak28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0000361153007rh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Ava-Gardner-classic-movies-6559297-2000-185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4168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 dir="r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Moda y Cine Gilda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635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1349280760_astairerogers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754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slide0522_image0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ManhattanAllenHemingway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022-romy-schneider-theredlist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trips dir="r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6" descr="KMO_111307_03236_1_t210_09340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ssolv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1412019315_imagesba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36738" y="0"/>
            <a:ext cx="10980738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7"/>
          <p:cNvSpPr txBox="1">
            <a:spLocks noChangeArrowheads="1"/>
          </p:cNvSpPr>
          <p:nvPr/>
        </p:nvSpPr>
        <p:spPr bwMode="auto">
          <a:xfrm>
            <a:off x="468313" y="333375"/>
            <a:ext cx="5903912" cy="629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Unforgettable, that's what you are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Unforgettable though near or far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Like a song of love that clings to me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How the thought of you does things to me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Never before has someone been more</a:t>
            </a:r>
          </a:p>
          <a:p>
            <a:endParaRPr lang="es-ES" sz="2400" i="1">
              <a:solidFill>
                <a:schemeClr val="bg1"/>
              </a:solidFill>
              <a:latin typeface="Garamond" pitchFamily="18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Unforgettable in every way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And forever more, that's how you'll stay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That's why, darling, it's incredible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That someone so unforgettable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Thinks that I am unforgettable too</a:t>
            </a:r>
          </a:p>
          <a:p>
            <a:endParaRPr lang="es-ES" sz="2400" i="1">
              <a:solidFill>
                <a:schemeClr val="bg1"/>
              </a:solidFill>
              <a:latin typeface="Garamond" pitchFamily="18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Unforgettable in every way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And forever more, that's how you'll stay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That's why, darling, it's incredible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That someone so unforgettable</a:t>
            </a:r>
            <a:br>
              <a:rPr lang="es-ES" sz="2400" i="1">
                <a:solidFill>
                  <a:schemeClr val="bg1"/>
                </a:solidFill>
                <a:latin typeface="Garamond" pitchFamily="18" charset="0"/>
              </a:rPr>
            </a:br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Thinks that I am unforgettable too</a:t>
            </a:r>
          </a:p>
        </p:txBody>
      </p:sp>
      <p:sp>
        <p:nvSpPr>
          <p:cNvPr id="51203" name="Text Box 8"/>
          <p:cNvSpPr txBox="1">
            <a:spLocks noChangeArrowheads="1"/>
          </p:cNvSpPr>
          <p:nvPr/>
        </p:nvSpPr>
        <p:spPr bwMode="auto">
          <a:xfrm>
            <a:off x="4643438" y="5805488"/>
            <a:ext cx="48974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Compositor: Irving Gordon</a:t>
            </a:r>
          </a:p>
          <a:p>
            <a:r>
              <a:rPr lang="es-ES" sz="2400" i="1">
                <a:solidFill>
                  <a:schemeClr val="bg1"/>
                </a:solidFill>
                <a:latin typeface="Garamond" pitchFamily="18" charset="0"/>
              </a:rPr>
              <a:t>Intérpretes: Nat King Cole y Natalie Cole</a:t>
            </a:r>
          </a:p>
        </p:txBody>
      </p:sp>
    </p:spTree>
  </p:cSld>
  <p:clrMapOvr>
    <a:masterClrMapping/>
  </p:clrMapOvr>
  <p:transition spd="slow">
    <p:blinds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8" descr="defensa-tesis-doctoral-43-728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323850" y="765175"/>
            <a:ext cx="31670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b="1">
                <a:solidFill>
                  <a:schemeClr val="bg1"/>
                </a:solidFill>
                <a:latin typeface="Monotype Corsiva" pitchFamily="66" charset="0"/>
              </a:rPr>
              <a:t>Imágenes procedentes de Internet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b="1">
                <a:solidFill>
                  <a:schemeClr val="bg1"/>
                </a:solidFill>
                <a:latin typeface="Monotype Corsiva" pitchFamily="66" charset="0"/>
              </a:rPr>
              <a:t>Sin ánimo de lucro – Non profit</a:t>
            </a:r>
          </a:p>
        </p:txBody>
      </p:sp>
      <p:sp>
        <p:nvSpPr>
          <p:cNvPr id="1265668" name="Text Box 4"/>
          <p:cNvSpPr txBox="1">
            <a:spLocks noChangeArrowheads="1"/>
          </p:cNvSpPr>
          <p:nvPr/>
        </p:nvSpPr>
        <p:spPr bwMode="auto">
          <a:xfrm>
            <a:off x="8351838" y="6034088"/>
            <a:ext cx="79216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l-GR" sz="4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Π</a:t>
            </a:r>
            <a:endParaRPr lang="es-ES" sz="4800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611188" y="188913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Arial" charset="0"/>
              </a:rPr>
              <a:t>altapi1@gmail.com</a:t>
            </a:r>
          </a:p>
        </p:txBody>
      </p:sp>
      <p:pic>
        <p:nvPicPr>
          <p:cNvPr id="52230" name="Picture 7" descr="Pi_ani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76875"/>
            <a:ext cx="43815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  <p:sndAc>
      <p:endSnd/>
    </p:sndAc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olvidable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céano">
  <a:themeElements>
    <a:clrScheme name="Océano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éan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éano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Inolvidable</Template>
  <TotalTime>1</TotalTime>
  <Words>51</Words>
  <Application>Microsoft Office PowerPoint</Application>
  <PresentationFormat>Presentación en pantalla (4:3)</PresentationFormat>
  <Paragraphs>15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49</vt:i4>
      </vt:variant>
    </vt:vector>
  </HeadingPairs>
  <TitlesOfParts>
    <vt:vector size="58" baseType="lpstr">
      <vt:lpstr>Tahoma</vt:lpstr>
      <vt:lpstr>Arial</vt:lpstr>
      <vt:lpstr>Wingdings</vt:lpstr>
      <vt:lpstr>Monotype Corsiva</vt:lpstr>
      <vt:lpstr>Garamond</vt:lpstr>
      <vt:lpstr>Kristen ITC</vt:lpstr>
      <vt:lpstr>Inolvidable</vt:lpstr>
      <vt:lpstr>Océano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2018-01-22T09:51:07Z</dcterms:created>
  <dcterms:modified xsi:type="dcterms:W3CDTF">2018-01-22T09:52:46Z</dcterms:modified>
</cp:coreProperties>
</file>