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50"/>
  </p:notesMasterIdLst>
  <p:sldIdLst>
    <p:sldId id="257" r:id="rId3"/>
    <p:sldId id="258" r:id="rId4"/>
    <p:sldId id="259" r:id="rId5"/>
    <p:sldId id="260" r:id="rId6"/>
    <p:sldId id="261" r:id="rId7"/>
    <p:sldId id="262" r:id="rId8"/>
    <p:sldId id="283" r:id="rId9"/>
    <p:sldId id="267" r:id="rId10"/>
    <p:sldId id="268" r:id="rId11"/>
    <p:sldId id="271" r:id="rId12"/>
    <p:sldId id="281" r:id="rId13"/>
    <p:sldId id="289" r:id="rId14"/>
    <p:sldId id="278" r:id="rId15"/>
    <p:sldId id="286" r:id="rId16"/>
    <p:sldId id="273" r:id="rId17"/>
    <p:sldId id="287" r:id="rId18"/>
    <p:sldId id="295" r:id="rId19"/>
    <p:sldId id="288" r:id="rId20"/>
    <p:sldId id="275" r:id="rId21"/>
    <p:sldId id="280" r:id="rId22"/>
    <p:sldId id="263" r:id="rId23"/>
    <p:sldId id="270" r:id="rId24"/>
    <p:sldId id="266" r:id="rId25"/>
    <p:sldId id="265" r:id="rId26"/>
    <p:sldId id="264" r:id="rId27"/>
    <p:sldId id="269" r:id="rId28"/>
    <p:sldId id="285" r:id="rId29"/>
    <p:sldId id="291" r:id="rId30"/>
    <p:sldId id="274" r:id="rId31"/>
    <p:sldId id="276" r:id="rId32"/>
    <p:sldId id="277" r:id="rId33"/>
    <p:sldId id="279" r:id="rId34"/>
    <p:sldId id="282" r:id="rId35"/>
    <p:sldId id="272" r:id="rId36"/>
    <p:sldId id="284" r:id="rId37"/>
    <p:sldId id="290" r:id="rId38"/>
    <p:sldId id="292" r:id="rId39"/>
    <p:sldId id="293" r:id="rId40"/>
    <p:sldId id="294" r:id="rId41"/>
    <p:sldId id="297" r:id="rId42"/>
    <p:sldId id="298" r:id="rId43"/>
    <p:sldId id="299" r:id="rId44"/>
    <p:sldId id="296" r:id="rId45"/>
    <p:sldId id="301" r:id="rId46"/>
    <p:sldId id="300" r:id="rId47"/>
    <p:sldId id="306" r:id="rId48"/>
    <p:sldId id="307" r:id="rId4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e5XOUOZq1wUpMhUE3qyzg==" hashData="9+YEjnuNRDMBVsl2MjKI/pa9Z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573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03EE005-E6E6-404D-911F-3705C38D3F4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4B695-20FA-42FF-B61B-C111609FDC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02D29-6FDF-4E07-BB5B-F0D85CCB53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497930-EBAF-47F4-961A-4B1217B66FD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465EC8-38D6-42C6-9F11-0FCF5F59303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AAB88-1771-4FA6-952D-722BF5034E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10CD2-A0A5-4904-ABF7-1FD56FD200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62095-9A16-4649-9A7D-53F69E1B4F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A06FBF-598D-40AF-917E-E63E1301967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3F8CA-28FF-4907-966A-FD688D037C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3CB28-D566-4879-BA94-5A6802EA64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11B10C-7B76-4014-8793-827B331C1D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6B39DC-F4C3-42E7-ADFA-6976AAB1EF3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5.jpeg"/><Relationship Id="rId4" Type="http://schemas.openxmlformats.org/officeDocument/2006/relationships/image" Target="../media/image2.gif"/><Relationship Id="rId9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10.jpeg"/><Relationship Id="rId5" Type="http://schemas.openxmlformats.org/officeDocument/2006/relationships/image" Target="../media/image3.gif"/><Relationship Id="rId10" Type="http://schemas.openxmlformats.org/officeDocument/2006/relationships/image" Target="../media/image9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hyperlink" Target="http://es.wikipedia.org/wiki/Londres" TargetMode="External"/><Relationship Id="rId18" Type="http://schemas.openxmlformats.org/officeDocument/2006/relationships/hyperlink" Target="http://es.wikipedia.org/wiki/Katharine_Hepburn" TargetMode="External"/><Relationship Id="rId3" Type="http://schemas.openxmlformats.org/officeDocument/2006/relationships/image" Target="../media/image2.gif"/><Relationship Id="rId21" Type="http://schemas.openxmlformats.org/officeDocument/2006/relationships/hyperlink" Target="http://es.wikipedia.org/wiki/Mitos" TargetMode="External"/><Relationship Id="rId7" Type="http://schemas.openxmlformats.org/officeDocument/2006/relationships/image" Target="../media/image6.gif"/><Relationship Id="rId12" Type="http://schemas.openxmlformats.org/officeDocument/2006/relationships/hyperlink" Target="http://es.wikipedia.org/wiki/1915" TargetMode="External"/><Relationship Id="rId17" Type="http://schemas.openxmlformats.org/officeDocument/2006/relationships/hyperlink" Target="http://es.wikipedia.org/wiki/Premios_%C3%93scar" TargetMode="External"/><Relationship Id="rId2" Type="http://schemas.openxmlformats.org/officeDocument/2006/relationships/image" Target="../media/image1.jpeg"/><Relationship Id="rId16" Type="http://schemas.openxmlformats.org/officeDocument/2006/relationships/hyperlink" Target="http://es.wikipedia.org/wiki/Suecia" TargetMode="External"/><Relationship Id="rId20" Type="http://schemas.openxmlformats.org/officeDocument/2006/relationships/hyperlink" Target="http://es.wikipedia.org/wiki/Premio_Tony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hyperlink" Target="http://es.wikipedia.org/wiki/29_de_agosto" TargetMode="External"/><Relationship Id="rId5" Type="http://schemas.openxmlformats.org/officeDocument/2006/relationships/image" Target="../media/image4.gif"/><Relationship Id="rId15" Type="http://schemas.openxmlformats.org/officeDocument/2006/relationships/hyperlink" Target="http://es.wikipedia.org/wiki/Actriz" TargetMode="External"/><Relationship Id="rId23" Type="http://schemas.openxmlformats.org/officeDocument/2006/relationships/image" Target="../media/image11.png"/><Relationship Id="rId10" Type="http://schemas.openxmlformats.org/officeDocument/2006/relationships/hyperlink" Target="http://es.wikipedia.org/wiki/Estocolmo" TargetMode="External"/><Relationship Id="rId19" Type="http://schemas.openxmlformats.org/officeDocument/2006/relationships/hyperlink" Target="http://es.wikipedia.org/wiki/Globos_de_Oro" TargetMode="External"/><Relationship Id="rId4" Type="http://schemas.openxmlformats.org/officeDocument/2006/relationships/image" Target="../media/image3.gif"/><Relationship Id="rId9" Type="http://schemas.openxmlformats.org/officeDocument/2006/relationships/image" Target="../media/image9.gif"/><Relationship Id="rId14" Type="http://schemas.openxmlformats.org/officeDocument/2006/relationships/hyperlink" Target="http://es.wikipedia.org/wiki/1982" TargetMode="External"/><Relationship Id="rId22" Type="http://schemas.openxmlformats.org/officeDocument/2006/relationships/hyperlink" Target="http://es.wikipedia.org/wiki/S%C3%A9ptimo_arte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hyperlink" Target="http://es.wikipedia.org/wiki/Casablanca_%28pel%C3%ADcula%29" TargetMode="External"/><Relationship Id="rId18" Type="http://schemas.openxmlformats.org/officeDocument/2006/relationships/hyperlink" Target="http://es.wikipedia.org/wiki/%C3%93scar_a_la_mejor_actriz" TargetMode="External"/><Relationship Id="rId3" Type="http://schemas.openxmlformats.org/officeDocument/2006/relationships/image" Target="../media/image2.gif"/><Relationship Id="rId21" Type="http://schemas.openxmlformats.org/officeDocument/2006/relationships/hyperlink" Target="http://es.wikipedia.org/wiki/Las_campanas_de_Santa_Mar%C3%ADa" TargetMode="External"/><Relationship Id="rId7" Type="http://schemas.openxmlformats.org/officeDocument/2006/relationships/image" Target="../media/image6.gif"/><Relationship Id="rId12" Type="http://schemas.openxmlformats.org/officeDocument/2006/relationships/hyperlink" Target="http://es.wikipedia.org/wiki/Michael_Curtiz" TargetMode="External"/><Relationship Id="rId17" Type="http://schemas.openxmlformats.org/officeDocument/2006/relationships/hyperlink" Target="http://es.wikipedia.org/wiki/Jennifer_Jones" TargetMode="External"/><Relationship Id="rId2" Type="http://schemas.openxmlformats.org/officeDocument/2006/relationships/image" Target="../media/image1.jpeg"/><Relationship Id="rId16" Type="http://schemas.openxmlformats.org/officeDocument/2006/relationships/hyperlink" Target="http://es.wikipedia.org/wiki/Por_qui%C3%A9n_doblan_las_campanas" TargetMode="External"/><Relationship Id="rId20" Type="http://schemas.openxmlformats.org/officeDocument/2006/relationships/hyperlink" Target="http://es.wikipedia.org/wiki/1945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hyperlink" Target="http://es.wikipedia.org/wiki/Humphrey_Bogart" TargetMode="External"/><Relationship Id="rId5" Type="http://schemas.openxmlformats.org/officeDocument/2006/relationships/image" Target="../media/image4.gif"/><Relationship Id="rId15" Type="http://schemas.openxmlformats.org/officeDocument/2006/relationships/hyperlink" Target="http://es.wikipedia.org/wiki/Premios_%C3%93scar" TargetMode="External"/><Relationship Id="rId23" Type="http://schemas.openxmlformats.org/officeDocument/2006/relationships/hyperlink" Target="http://es.wikipedia.org/w/index.php?title=Juana_de_Arco_%28pel%C3%ADcula_1948%29&amp;action=edit&amp;redlink=1" TargetMode="External"/><Relationship Id="rId10" Type="http://schemas.openxmlformats.org/officeDocument/2006/relationships/hyperlink" Target="http://es.wikipedia.org/wiki/1942" TargetMode="External"/><Relationship Id="rId19" Type="http://schemas.openxmlformats.org/officeDocument/2006/relationships/hyperlink" Target="http://es.wikipedia.org/wiki/Gaslight" TargetMode="External"/><Relationship Id="rId4" Type="http://schemas.openxmlformats.org/officeDocument/2006/relationships/image" Target="../media/image3.gif"/><Relationship Id="rId9" Type="http://schemas.openxmlformats.org/officeDocument/2006/relationships/image" Target="../media/image9.gif"/><Relationship Id="rId14" Type="http://schemas.openxmlformats.org/officeDocument/2006/relationships/hyperlink" Target="http://es.wikipedia.org/wiki/1943" TargetMode="External"/><Relationship Id="rId22" Type="http://schemas.openxmlformats.org/officeDocument/2006/relationships/hyperlink" Target="http://es.wikipedia.org/wiki/1948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12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13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gif"/><Relationship Id="rId10" Type="http://schemas.openxmlformats.org/officeDocument/2006/relationships/image" Target="../media/image5.jpeg"/><Relationship Id="rId4" Type="http://schemas.openxmlformats.org/officeDocument/2006/relationships/image" Target="../media/image3.gif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16.jpeg"/><Relationship Id="rId4" Type="http://schemas.openxmlformats.org/officeDocument/2006/relationships/image" Target="../media/image3.gif"/><Relationship Id="rId9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8.jpeg"/><Relationship Id="rId5" Type="http://schemas.openxmlformats.org/officeDocument/2006/relationships/image" Target="../media/image4.gif"/><Relationship Id="rId10" Type="http://schemas.openxmlformats.org/officeDocument/2006/relationships/image" Target="../media/image17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20.jpeg"/><Relationship Id="rId4" Type="http://schemas.openxmlformats.org/officeDocument/2006/relationships/image" Target="../media/image3.gif"/><Relationship Id="rId9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22.jpeg"/><Relationship Id="rId4" Type="http://schemas.openxmlformats.org/officeDocument/2006/relationships/image" Target="../media/image3.gif"/><Relationship Id="rId9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23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25.gif"/><Relationship Id="rId5" Type="http://schemas.openxmlformats.org/officeDocument/2006/relationships/image" Target="../media/image4.gif"/><Relationship Id="rId10" Type="http://schemas.openxmlformats.org/officeDocument/2006/relationships/image" Target="../media/image5.jpeg"/><Relationship Id="rId4" Type="http://schemas.openxmlformats.org/officeDocument/2006/relationships/image" Target="../media/image3.gif"/><Relationship Id="rId9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gif"/><Relationship Id="rId10" Type="http://schemas.openxmlformats.org/officeDocument/2006/relationships/image" Target="../media/image5.jpeg"/><Relationship Id="rId4" Type="http://schemas.openxmlformats.org/officeDocument/2006/relationships/image" Target="../media/image3.gif"/><Relationship Id="rId9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gif"/><Relationship Id="rId10" Type="http://schemas.openxmlformats.org/officeDocument/2006/relationships/image" Target="../media/image5.jpeg"/><Relationship Id="rId4" Type="http://schemas.openxmlformats.org/officeDocument/2006/relationships/image" Target="../media/image3.gif"/><Relationship Id="rId9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28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29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31.jpeg"/><Relationship Id="rId5" Type="http://schemas.openxmlformats.org/officeDocument/2006/relationships/image" Target="../media/image4.gif"/><Relationship Id="rId10" Type="http://schemas.openxmlformats.org/officeDocument/2006/relationships/image" Target="../media/image30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33.jpeg"/><Relationship Id="rId4" Type="http://schemas.openxmlformats.org/officeDocument/2006/relationships/image" Target="../media/image3.gif"/><Relationship Id="rId9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10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35.jpeg"/><Relationship Id="rId4" Type="http://schemas.openxmlformats.org/officeDocument/2006/relationships/image" Target="../media/image3.gif"/><Relationship Id="rId9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36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37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gif"/><Relationship Id="rId10" Type="http://schemas.openxmlformats.org/officeDocument/2006/relationships/image" Target="../media/image5.jpeg"/><Relationship Id="rId4" Type="http://schemas.openxmlformats.org/officeDocument/2006/relationships/image" Target="../media/image3.gif"/><Relationship Id="rId9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40.jpeg"/><Relationship Id="rId5" Type="http://schemas.openxmlformats.org/officeDocument/2006/relationships/image" Target="../media/image4.gif"/><Relationship Id="rId10" Type="http://schemas.openxmlformats.org/officeDocument/2006/relationships/image" Target="../media/image39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41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42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43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44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46.jpeg"/><Relationship Id="rId4" Type="http://schemas.openxmlformats.org/officeDocument/2006/relationships/image" Target="../media/image3.gif"/><Relationship Id="rId9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48.jpeg"/><Relationship Id="rId5" Type="http://schemas.openxmlformats.org/officeDocument/2006/relationships/image" Target="../media/image4.gif"/><Relationship Id="rId10" Type="http://schemas.openxmlformats.org/officeDocument/2006/relationships/image" Target="../media/image47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50.jpeg"/><Relationship Id="rId4" Type="http://schemas.openxmlformats.org/officeDocument/2006/relationships/image" Target="../media/image3.gif"/><Relationship Id="rId9" Type="http://schemas.openxmlformats.org/officeDocument/2006/relationships/image" Target="../media/image49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51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53.jpeg"/><Relationship Id="rId5" Type="http://schemas.openxmlformats.org/officeDocument/2006/relationships/image" Target="../media/image4.gif"/><Relationship Id="rId10" Type="http://schemas.openxmlformats.org/officeDocument/2006/relationships/image" Target="../media/image52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54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56.jpeg"/><Relationship Id="rId5" Type="http://schemas.openxmlformats.org/officeDocument/2006/relationships/image" Target="../media/image4.gif"/><Relationship Id="rId10" Type="http://schemas.openxmlformats.org/officeDocument/2006/relationships/image" Target="../media/image55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58.jpeg"/><Relationship Id="rId5" Type="http://schemas.openxmlformats.org/officeDocument/2006/relationships/image" Target="../media/image4.gif"/><Relationship Id="rId10" Type="http://schemas.openxmlformats.org/officeDocument/2006/relationships/image" Target="../media/image57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59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60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gif"/><Relationship Id="rId10" Type="http://schemas.openxmlformats.org/officeDocument/2006/relationships/image" Target="../media/image5.jpeg"/><Relationship Id="rId4" Type="http://schemas.openxmlformats.org/officeDocument/2006/relationships/image" Target="../media/image3.gif"/><Relationship Id="rId9" Type="http://schemas.openxmlformats.org/officeDocument/2006/relationships/image" Target="../media/image61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gif"/><Relationship Id="rId10" Type="http://schemas.openxmlformats.org/officeDocument/2006/relationships/image" Target="../media/image5.jpeg"/><Relationship Id="rId4" Type="http://schemas.openxmlformats.org/officeDocument/2006/relationships/image" Target="../media/image3.gif"/><Relationship Id="rId9" Type="http://schemas.openxmlformats.org/officeDocument/2006/relationships/image" Target="../media/image62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66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65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64.jpeg"/><Relationship Id="rId5" Type="http://schemas.openxmlformats.org/officeDocument/2006/relationships/image" Target="../media/image4.gif"/><Relationship Id="rId10" Type="http://schemas.openxmlformats.org/officeDocument/2006/relationships/image" Target="../media/image63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gif"/><Relationship Id="rId10" Type="http://schemas.openxmlformats.org/officeDocument/2006/relationships/image" Target="../media/image67.gif"/><Relationship Id="rId4" Type="http://schemas.openxmlformats.org/officeDocument/2006/relationships/image" Target="../media/image3.gif"/><Relationship Id="rId9" Type="http://schemas.openxmlformats.org/officeDocument/2006/relationships/image" Target="../media/image5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8196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8197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8198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8200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549275"/>
            <a:ext cx="4248150" cy="403225"/>
          </a:xfrm>
          <a:prstGeom prst="rect">
            <a:avLst/>
          </a:prstGeom>
          <a:noFill/>
        </p:spPr>
      </p:pic>
      <p:pic>
        <p:nvPicPr>
          <p:cNvPr id="8201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576263" cy="3168650"/>
          </a:xfrm>
          <a:prstGeom prst="rect">
            <a:avLst/>
          </a:prstGeom>
          <a:noFill/>
        </p:spPr>
      </p:pic>
      <p:pic>
        <p:nvPicPr>
          <p:cNvPr id="8202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650" y="981075"/>
            <a:ext cx="576263" cy="3168650"/>
          </a:xfrm>
          <a:prstGeom prst="rect">
            <a:avLst/>
          </a:prstGeom>
          <a:noFill/>
        </p:spPr>
      </p:pic>
      <p:sp>
        <p:nvSpPr>
          <p:cNvPr id="8203" name="WordArt 11"/>
          <p:cNvSpPr>
            <a:spLocks noChangeArrowheads="1" noChangeShapeType="1" noTextEdit="1"/>
          </p:cNvSpPr>
          <p:nvPr/>
        </p:nvSpPr>
        <p:spPr bwMode="auto">
          <a:xfrm>
            <a:off x="2771775" y="2060575"/>
            <a:ext cx="35814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/>
              </a:rPr>
              <a:t>AUTOMATICO</a:t>
            </a:r>
          </a:p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/>
              </a:rPr>
              <a:t>DEJAR SOLO</a:t>
            </a:r>
          </a:p>
        </p:txBody>
      </p:sp>
    </p:spTree>
  </p:cSld>
  <p:clrMapOvr>
    <a:masterClrMapping/>
  </p:clrMapOvr>
  <p:transition spd="slow" advTm="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animBg="1"/>
      <p:bldP spid="820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Kinooperat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CORAZON DOR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9220" name="Picture 4" descr="CORAZON DOR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9221" name="Picture 5" descr="Foc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9222" name="Picture 6" descr="Foc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9224" name="Picture 8" descr="BD20657_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875" y="549275"/>
            <a:ext cx="4248150" cy="403225"/>
          </a:xfrm>
          <a:prstGeom prst="rect">
            <a:avLst/>
          </a:prstGeom>
          <a:noFill/>
        </p:spPr>
      </p:pic>
      <p:pic>
        <p:nvPicPr>
          <p:cNvPr id="9225" name="Picture 9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437856"/>
            <a:ext cx="577850" cy="719138"/>
          </a:xfrm>
          <a:prstGeom prst="rect">
            <a:avLst/>
          </a:prstGeom>
          <a:noFill/>
        </p:spPr>
      </p:pic>
      <p:pic>
        <p:nvPicPr>
          <p:cNvPr id="9226" name="Picture 10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72000" y="4437063"/>
            <a:ext cx="719138" cy="703262"/>
          </a:xfrm>
          <a:prstGeom prst="rect">
            <a:avLst/>
          </a:prstGeom>
          <a:noFill/>
        </p:spPr>
      </p:pic>
      <p:pic>
        <p:nvPicPr>
          <p:cNvPr id="9227" name="Picture 11" descr="giphy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713" y="981075"/>
            <a:ext cx="6048375" cy="3351213"/>
          </a:xfrm>
          <a:prstGeom prst="rect">
            <a:avLst/>
          </a:prstGeom>
          <a:noFill/>
        </p:spPr>
      </p:pic>
      <p:pic>
        <p:nvPicPr>
          <p:cNvPr id="9228" name="Picture 12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550" y="908050"/>
            <a:ext cx="792163" cy="3384550"/>
          </a:xfrm>
          <a:prstGeom prst="rect">
            <a:avLst/>
          </a:prstGeom>
          <a:noFill/>
        </p:spPr>
      </p:pic>
      <p:pic>
        <p:nvPicPr>
          <p:cNvPr id="9229" name="Picture 13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7625" y="981075"/>
            <a:ext cx="720725" cy="3384550"/>
          </a:xfrm>
          <a:prstGeom prst="rect">
            <a:avLst/>
          </a:prstGeom>
          <a:noFill/>
        </p:spPr>
      </p:pic>
      <p:pic>
        <p:nvPicPr>
          <p:cNvPr id="9230" name="Picture 14" descr="007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812088" y="5300663"/>
            <a:ext cx="958850" cy="720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  <p:sndAc>
      <p:stSnd>
        <p:snd r:embed="rId2" name="efectos del dj forever - efectos de sonido - rugido de le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inooperat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ORAZON DOR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0244" name="Picture 4" descr="CORAZON DOR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0245" name="Picture 5" descr="Foc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0246" name="Picture 6" descr="Foc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0248" name="Picture 8" descr="BD20657_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313" y="404813"/>
            <a:ext cx="4248150" cy="403225"/>
          </a:xfrm>
          <a:prstGeom prst="rect">
            <a:avLst/>
          </a:prstGeom>
          <a:noFill/>
        </p:spPr>
      </p:pic>
      <p:pic>
        <p:nvPicPr>
          <p:cNvPr id="10249" name="Picture 9" descr="imag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550" y="908050"/>
            <a:ext cx="1223963" cy="3529013"/>
          </a:xfrm>
          <a:prstGeom prst="rect">
            <a:avLst/>
          </a:prstGeom>
          <a:noFill/>
        </p:spPr>
      </p:pic>
      <p:pic>
        <p:nvPicPr>
          <p:cNvPr id="10250" name="Picture 10" descr="imag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950" y="908050"/>
            <a:ext cx="1223963" cy="3529013"/>
          </a:xfrm>
          <a:prstGeom prst="rect">
            <a:avLst/>
          </a:prstGeom>
          <a:noFill/>
        </p:spPr>
      </p:pic>
      <p:pic>
        <p:nvPicPr>
          <p:cNvPr id="10251" name="Picture 11" descr="flores-animad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10252" name="Picture 12" descr="Imagen-animada-Flores-301 (2)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10253" name="Picture 13" descr="007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10259" name="Picture 19" descr="70648_ingrid-bergman_or_ingrid-bergman_1600x1200_(www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95513" y="1125538"/>
            <a:ext cx="4895850" cy="3240087"/>
          </a:xfrm>
          <a:prstGeom prst="rect">
            <a:avLst/>
          </a:prstGeom>
          <a:noFill/>
          <a:ln w="0" cmpd="tri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0258" name="WordArt 18"/>
          <p:cNvSpPr>
            <a:spLocks noChangeArrowheads="1" noChangeShapeType="1" noTextEdit="1"/>
          </p:cNvSpPr>
          <p:nvPr/>
        </p:nvSpPr>
        <p:spPr bwMode="auto">
          <a:xfrm>
            <a:off x="2124075" y="1557338"/>
            <a:ext cx="4968875" cy="2160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lgerian"/>
              </a:rPr>
              <a:t>INGRID BERGMAN</a:t>
            </a:r>
          </a:p>
          <a:p>
            <a:pPr algn="ctr"/>
            <a:r>
              <a:rPr lang="es-ES" sz="3600" kern="10" dirty="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lgerian"/>
              </a:rPr>
              <a:t>100 AÑOS</a:t>
            </a:r>
          </a:p>
        </p:txBody>
      </p:sp>
    </p:spTree>
  </p:cSld>
  <p:clrMapOvr>
    <a:masterClrMapping/>
  </p:clrMapOvr>
  <p:transition spd="slow" advTm="10000">
    <p:comb dir="vert"/>
    <p:sndAc>
      <p:stSnd loop="1">
        <p:snd r:embed="rId2" name="nat king cole &amp; louis amstrong - casablan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nimBg="1"/>
      <p:bldP spid="10258" grpId="0" animBg="1"/>
      <p:bldP spid="1025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1268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1269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1270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1272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549275"/>
            <a:ext cx="4248150" cy="403225"/>
          </a:xfrm>
          <a:prstGeom prst="rect">
            <a:avLst/>
          </a:prstGeom>
          <a:noFill/>
        </p:spPr>
      </p:pic>
      <p:pic>
        <p:nvPicPr>
          <p:cNvPr id="11273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576263" cy="3168650"/>
          </a:xfrm>
          <a:prstGeom prst="rect">
            <a:avLst/>
          </a:prstGeom>
          <a:noFill/>
        </p:spPr>
      </p:pic>
      <p:pic>
        <p:nvPicPr>
          <p:cNvPr id="11274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650" y="981075"/>
            <a:ext cx="576263" cy="3168650"/>
          </a:xfrm>
          <a:prstGeom prst="rect">
            <a:avLst/>
          </a:prstGeom>
          <a:noFill/>
        </p:spPr>
      </p:pic>
      <p:sp>
        <p:nvSpPr>
          <p:cNvPr id="11275" name="WordArt 11"/>
          <p:cNvSpPr>
            <a:spLocks noChangeArrowheads="1" noChangeShapeType="1" noTextEdit="1"/>
          </p:cNvSpPr>
          <p:nvPr/>
        </p:nvSpPr>
        <p:spPr bwMode="auto">
          <a:xfrm>
            <a:off x="2339975" y="2636838"/>
            <a:ext cx="4176713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Niagara Solid"/>
              </a:rPr>
              <a:t>FOTOGRAFIA:INTERNET</a:t>
            </a:r>
          </a:p>
          <a:p>
            <a:pPr algn="ctr"/>
            <a:r>
              <a:rPr lang="es-ES" sz="3600" b="1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Niagara Solid"/>
              </a:rPr>
              <a:t>MUSICA:Casablanca</a:t>
            </a:r>
          </a:p>
        </p:txBody>
      </p:sp>
      <p:sp>
        <p:nvSpPr>
          <p:cNvPr id="11276" name="WordArt 12"/>
          <p:cNvSpPr>
            <a:spLocks noChangeArrowheads="1" noChangeShapeType="1" noTextEdit="1"/>
          </p:cNvSpPr>
          <p:nvPr/>
        </p:nvSpPr>
        <p:spPr bwMode="auto">
          <a:xfrm>
            <a:off x="2411413" y="1628775"/>
            <a:ext cx="4824412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Snap ITC"/>
              </a:rPr>
              <a:t>AUTOR:E.DE LA PUENTE</a:t>
            </a: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nimBg="1"/>
      <p:bldP spid="11275" grpId="0" animBg="1"/>
      <p:bldP spid="11275" grpId="1" animBg="1"/>
      <p:bldP spid="11276" grpId="0" animBg="1"/>
      <p:bldP spid="1127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2292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2293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2294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2296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549275"/>
            <a:ext cx="4248150" cy="403225"/>
          </a:xfrm>
          <a:prstGeom prst="rect">
            <a:avLst/>
          </a:prstGeom>
          <a:noFill/>
        </p:spPr>
      </p:pic>
      <p:pic>
        <p:nvPicPr>
          <p:cNvPr id="12297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  <p:pic>
        <p:nvPicPr>
          <p:cNvPr id="12298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  <p:pic>
        <p:nvPicPr>
          <p:cNvPr id="12299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12300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12301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1619250" y="1412875"/>
            <a:ext cx="60483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/>
              <a:t>(</a:t>
            </a:r>
            <a:r>
              <a:rPr lang="es-ES" sz="2000" b="1">
                <a:latin typeface="Belwe Bd BT" pitchFamily="18" charset="0"/>
                <a:hlinkClick r:id="rId10" tooltip="Estocolmo"/>
              </a:rPr>
              <a:t>Estocolmo</a:t>
            </a:r>
            <a:r>
              <a:rPr lang="es-ES" sz="2000" b="1">
                <a:latin typeface="Belwe Bd BT" pitchFamily="18" charset="0"/>
              </a:rPr>
              <a:t>, </a:t>
            </a:r>
            <a:r>
              <a:rPr lang="es-ES" sz="2000" b="1">
                <a:latin typeface="Belwe Bd BT" pitchFamily="18" charset="0"/>
                <a:hlinkClick r:id="rId11" tooltip="29 de agosto"/>
              </a:rPr>
              <a:t>29 de agosto</a:t>
            </a:r>
            <a:r>
              <a:rPr lang="es-ES" sz="2000" b="1">
                <a:latin typeface="Belwe Bd BT" pitchFamily="18" charset="0"/>
              </a:rPr>
              <a:t> de </a:t>
            </a:r>
            <a:r>
              <a:rPr lang="es-ES" sz="2000" b="1">
                <a:latin typeface="Belwe Bd BT" pitchFamily="18" charset="0"/>
                <a:hlinkClick r:id="rId12" tooltip="1915"/>
              </a:rPr>
              <a:t>1915</a:t>
            </a:r>
            <a:r>
              <a:rPr lang="es-ES" sz="2000" b="1">
                <a:latin typeface="Belwe Bd BT" pitchFamily="18" charset="0"/>
              </a:rPr>
              <a:t> - </a:t>
            </a:r>
            <a:r>
              <a:rPr lang="es-ES" sz="2000" b="1">
                <a:latin typeface="Belwe Bd BT" pitchFamily="18" charset="0"/>
                <a:hlinkClick r:id="rId13" tooltip="Londres"/>
              </a:rPr>
              <a:t>Londres</a:t>
            </a:r>
            <a:r>
              <a:rPr lang="es-ES" sz="2000" b="1">
                <a:latin typeface="Belwe Bd BT" pitchFamily="18" charset="0"/>
              </a:rPr>
              <a:t>, </a:t>
            </a:r>
            <a:r>
              <a:rPr lang="es-ES" sz="2000" b="1">
                <a:latin typeface="Belwe Bd BT" pitchFamily="18" charset="0"/>
                <a:hlinkClick r:id="rId11" tooltip="29 de agosto"/>
              </a:rPr>
              <a:t>29 de agosto</a:t>
            </a:r>
            <a:r>
              <a:rPr lang="es-ES" sz="2000" b="1">
                <a:latin typeface="Belwe Bd BT" pitchFamily="18" charset="0"/>
              </a:rPr>
              <a:t> de </a:t>
            </a:r>
            <a:r>
              <a:rPr lang="es-ES" sz="2000" b="1">
                <a:latin typeface="Belwe Bd BT" pitchFamily="18" charset="0"/>
                <a:hlinkClick r:id="rId14" tooltip="1982"/>
              </a:rPr>
              <a:t>1982</a:t>
            </a:r>
            <a:r>
              <a:rPr lang="es-ES" sz="2000" b="1">
                <a:latin typeface="Belwe Bd BT" pitchFamily="18" charset="0"/>
              </a:rPr>
              <a:t>) fue una </a:t>
            </a:r>
            <a:r>
              <a:rPr lang="es-ES" sz="2000" b="1">
                <a:latin typeface="Belwe Bd BT" pitchFamily="18" charset="0"/>
                <a:hlinkClick r:id="rId15" tooltip="Actriz"/>
              </a:rPr>
              <a:t>actriz</a:t>
            </a:r>
            <a:r>
              <a:rPr lang="es-ES" sz="2000" b="1">
                <a:latin typeface="Belwe Bd BT" pitchFamily="18" charset="0"/>
              </a:rPr>
              <a:t> </a:t>
            </a:r>
            <a:r>
              <a:rPr lang="es-ES" sz="2000" b="1">
                <a:latin typeface="Belwe Bd BT" pitchFamily="18" charset="0"/>
                <a:hlinkClick r:id="rId16" tooltip="Suecia"/>
              </a:rPr>
              <a:t>sueca</a:t>
            </a:r>
            <a:r>
              <a:rPr lang="es-ES" sz="2000" b="1">
                <a:latin typeface="Belwe Bd BT" pitchFamily="18" charset="0"/>
              </a:rPr>
              <a:t>. Es la única actriz hasta el momento en conseguir 3 </a:t>
            </a:r>
            <a:r>
              <a:rPr lang="es-ES" sz="2000" b="1">
                <a:latin typeface="Belwe Bd BT" pitchFamily="18" charset="0"/>
                <a:hlinkClick r:id="rId17" tooltip="Premios Óscar"/>
              </a:rPr>
              <a:t>Óscar</a:t>
            </a:r>
            <a:r>
              <a:rPr lang="es-ES" sz="2000" b="1">
                <a:latin typeface="Belwe Bd BT" pitchFamily="18" charset="0"/>
              </a:rPr>
              <a:t> (sólo superada por </a:t>
            </a:r>
            <a:r>
              <a:rPr lang="es-ES" sz="2000" b="1">
                <a:latin typeface="Belwe Bd BT" pitchFamily="18" charset="0"/>
                <a:hlinkClick r:id="rId18" tooltip="Katharine Hepburn"/>
              </a:rPr>
              <a:t>Katharine Hepburn</a:t>
            </a:r>
            <a:r>
              <a:rPr lang="es-ES" sz="2000" b="1">
                <a:latin typeface="Belwe Bd BT" pitchFamily="18" charset="0"/>
              </a:rPr>
              <a:t> con cuatro estatuillas) y 5 </a:t>
            </a:r>
            <a:r>
              <a:rPr lang="es-ES" sz="2000" b="1">
                <a:latin typeface="Belwe Bd BT" pitchFamily="18" charset="0"/>
                <a:hlinkClick r:id="rId19" tooltip="Globos de Oro"/>
              </a:rPr>
              <a:t>Globo de Oro</a:t>
            </a:r>
            <a:r>
              <a:rPr lang="es-ES" sz="2000" b="1">
                <a:latin typeface="Belwe Bd BT" pitchFamily="18" charset="0"/>
              </a:rPr>
              <a:t> además de haber sido la primera ganadora del </a:t>
            </a:r>
            <a:r>
              <a:rPr lang="es-ES" sz="2000" b="1">
                <a:latin typeface="Belwe Bd BT" pitchFamily="18" charset="0"/>
                <a:hlinkClick r:id="rId20" tooltip="Premio Tony"/>
              </a:rPr>
              <a:t>Premio Tony</a:t>
            </a:r>
            <a:r>
              <a:rPr lang="es-ES" sz="2000" b="1">
                <a:latin typeface="Belwe Bd BT" pitchFamily="18" charset="0"/>
              </a:rPr>
              <a:t> (Antoinette Perry Award) por su labor en teatro en Broadway. Considerada como uno de los </a:t>
            </a:r>
            <a:r>
              <a:rPr lang="es-ES" sz="2000" b="1">
                <a:latin typeface="Belwe Bd BT" pitchFamily="18" charset="0"/>
                <a:hlinkClick r:id="rId21" tooltip="Mitos"/>
              </a:rPr>
              <a:t>mitos</a:t>
            </a:r>
            <a:r>
              <a:rPr lang="es-ES" sz="2000" b="1">
                <a:latin typeface="Belwe Bd BT" pitchFamily="18" charset="0"/>
              </a:rPr>
              <a:t> del </a:t>
            </a:r>
            <a:r>
              <a:rPr lang="es-ES" sz="2000" b="1">
                <a:latin typeface="Belwe Bd BT" pitchFamily="18" charset="0"/>
                <a:hlinkClick r:id="rId22" tooltip="Séptimo arte"/>
              </a:rPr>
              <a:t>séptimo arte</a:t>
            </a:r>
            <a:r>
              <a:rPr lang="es-ES" sz="2000" b="1">
                <a:latin typeface="Belwe Bd BT" pitchFamily="18" charset="0"/>
              </a:rPr>
              <a:t>,</a:t>
            </a:r>
          </a:p>
        </p:txBody>
      </p:sp>
      <p:pic>
        <p:nvPicPr>
          <p:cNvPr id="12304" name="Picture 16" descr="Bandera de Suecia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619250" y="1052513"/>
            <a:ext cx="468313" cy="287337"/>
          </a:xfrm>
          <a:prstGeom prst="rect">
            <a:avLst/>
          </a:prstGeom>
          <a:noFill/>
        </p:spPr>
      </p:pic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2411413" y="4365625"/>
            <a:ext cx="4752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0000"/>
                </a:solidFill>
                <a:latin typeface="Rockwell Extra Bold" pitchFamily="18" charset="0"/>
              </a:rPr>
              <a:t>HACER CLIC PARA SEGUIR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2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2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2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2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5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3316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3317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3318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3320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333375"/>
            <a:ext cx="4248150" cy="403225"/>
          </a:xfrm>
          <a:prstGeom prst="rect">
            <a:avLst/>
          </a:prstGeom>
          <a:noFill/>
        </p:spPr>
      </p:pic>
      <p:pic>
        <p:nvPicPr>
          <p:cNvPr id="13321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  <p:pic>
        <p:nvPicPr>
          <p:cNvPr id="13322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  <p:pic>
        <p:nvPicPr>
          <p:cNvPr id="13323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13324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13325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1619250" y="1196975"/>
            <a:ext cx="6119813" cy="292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1600" b="1">
                <a:latin typeface="Belwe Bd BT" pitchFamily="18" charset="0"/>
              </a:rPr>
              <a:t>Estrella gracias a </a:t>
            </a:r>
            <a:r>
              <a:rPr lang="es-ES" sz="1600" b="1" i="1">
                <a:latin typeface="Belwe Bd BT" pitchFamily="18" charset="0"/>
              </a:rPr>
              <a:t>Casablanca</a:t>
            </a:r>
            <a:endParaRPr lang="es-ES" sz="1600" b="1">
              <a:latin typeface="Belwe Bd BT" pitchFamily="18" charset="0"/>
            </a:endParaRPr>
          </a:p>
          <a:p>
            <a:pPr algn="ctr"/>
            <a:r>
              <a:rPr lang="es-ES" sz="1200">
                <a:latin typeface="Copperplate Gothic Bold" pitchFamily="34" charset="0"/>
              </a:rPr>
              <a:t>En </a:t>
            </a:r>
            <a:r>
              <a:rPr lang="es-ES" sz="1200">
                <a:latin typeface="Copperplate Gothic Bold" pitchFamily="34" charset="0"/>
                <a:hlinkClick r:id="rId10" tooltip="1942"/>
              </a:rPr>
              <a:t>1942</a:t>
            </a:r>
            <a:r>
              <a:rPr lang="es-ES" sz="1200">
                <a:latin typeface="Copperplate Gothic Bold" pitchFamily="34" charset="0"/>
              </a:rPr>
              <a:t> se convierte en una de las estrellas de la época al protagonizar junto a </a:t>
            </a:r>
            <a:r>
              <a:rPr lang="es-ES" sz="1200">
                <a:latin typeface="Copperplate Gothic Bold" pitchFamily="34" charset="0"/>
                <a:hlinkClick r:id="rId11" tooltip="Humphrey Bogart"/>
              </a:rPr>
              <a:t>Humphrey Bogart</a:t>
            </a:r>
            <a:r>
              <a:rPr lang="es-ES" sz="1200">
                <a:latin typeface="Copperplate Gothic Bold" pitchFamily="34" charset="0"/>
              </a:rPr>
              <a:t> la película de </a:t>
            </a:r>
            <a:r>
              <a:rPr lang="es-ES" sz="1200">
                <a:latin typeface="Copperplate Gothic Bold" pitchFamily="34" charset="0"/>
                <a:hlinkClick r:id="rId12" tooltip="Michael Curtiz"/>
              </a:rPr>
              <a:t>Michael Curtiz</a:t>
            </a:r>
            <a:r>
              <a:rPr lang="es-ES" sz="1200">
                <a:latin typeface="Copperplate Gothic Bold" pitchFamily="34" charset="0"/>
              </a:rPr>
              <a:t> "</a:t>
            </a:r>
            <a:r>
              <a:rPr lang="es-ES" sz="1200" i="1">
                <a:latin typeface="Copperplate Gothic Bold" pitchFamily="34" charset="0"/>
                <a:hlinkClick r:id="rId13" tooltip="Casablanca (película)"/>
              </a:rPr>
              <a:t>Casablanca</a:t>
            </a:r>
            <a:r>
              <a:rPr lang="es-ES" sz="1200">
                <a:latin typeface="Copperplate Gothic Bold" pitchFamily="34" charset="0"/>
              </a:rPr>
              <a:t>". </a:t>
            </a:r>
            <a:r>
              <a:rPr lang="es-ES" sz="1200">
                <a:latin typeface="Copperplate Gothic Bold" pitchFamily="34" charset="0"/>
                <a:hlinkClick r:id="rId14" tooltip="1943"/>
              </a:rPr>
              <a:t>1943</a:t>
            </a:r>
            <a:r>
              <a:rPr lang="es-ES" sz="1200">
                <a:latin typeface="Copperplate Gothic Bold" pitchFamily="34" charset="0"/>
              </a:rPr>
              <a:t> supone el año en el que recibe su primera candidatura a los </a:t>
            </a:r>
            <a:r>
              <a:rPr lang="es-ES" sz="1200">
                <a:latin typeface="Copperplate Gothic Bold" pitchFamily="34" charset="0"/>
                <a:hlinkClick r:id="rId15" tooltip="Premios Óscar"/>
              </a:rPr>
              <a:t>Óscar</a:t>
            </a:r>
            <a:r>
              <a:rPr lang="es-ES" sz="1200">
                <a:latin typeface="Copperplate Gothic Bold" pitchFamily="34" charset="0"/>
              </a:rPr>
              <a:t>, en este caso por su brillante labor en la película "</a:t>
            </a:r>
            <a:r>
              <a:rPr lang="es-ES" sz="1200" i="1">
                <a:latin typeface="Copperplate Gothic Bold" pitchFamily="34" charset="0"/>
                <a:hlinkClick r:id="rId16" tooltip="Por quién doblan las campanas"/>
              </a:rPr>
              <a:t>Por quién doblan las campanas</a:t>
            </a:r>
            <a:r>
              <a:rPr lang="es-ES" sz="1200">
                <a:latin typeface="Copperplate Gothic Bold" pitchFamily="34" charset="0"/>
              </a:rPr>
              <a:t>", aunque pierde el premio ante </a:t>
            </a:r>
            <a:r>
              <a:rPr lang="es-ES" sz="1200">
                <a:latin typeface="Copperplate Gothic Bold" pitchFamily="34" charset="0"/>
                <a:hlinkClick r:id="rId17" tooltip="Jennifer Jones"/>
              </a:rPr>
              <a:t>Jennifer Jones</a:t>
            </a:r>
            <a:r>
              <a:rPr lang="es-ES" sz="1200">
                <a:latin typeface="Copperplate Gothic Bold" pitchFamily="34" charset="0"/>
              </a:rPr>
              <a:t> por "</a:t>
            </a:r>
            <a:r>
              <a:rPr lang="es-ES" sz="1200" i="1">
                <a:latin typeface="Copperplate Gothic Bold" pitchFamily="34" charset="0"/>
              </a:rPr>
              <a:t>La cancion de Bernadette</a:t>
            </a:r>
            <a:r>
              <a:rPr lang="es-ES" sz="1200">
                <a:latin typeface="Copperplate Gothic Bold" pitchFamily="34" charset="0"/>
              </a:rPr>
              <a:t>". Sin embargo, Ingrid Bergman se muestra satisfecha y declara públicamente frente a Jennifer Jones: "</a:t>
            </a:r>
            <a:r>
              <a:rPr lang="es-ES" sz="1200" i="1">
                <a:latin typeface="Copperplate Gothic Bold" pitchFamily="34" charset="0"/>
              </a:rPr>
              <a:t>Tu Bernadette es mejor que mi María...</a:t>
            </a:r>
            <a:r>
              <a:rPr lang="es-ES" sz="1200">
                <a:latin typeface="Copperplate Gothic Bold" pitchFamily="34" charset="0"/>
              </a:rPr>
              <a:t>". No obstante, al año siguiente obtiene el </a:t>
            </a:r>
            <a:r>
              <a:rPr lang="es-ES" sz="1200">
                <a:latin typeface="Copperplate Gothic Bold" pitchFamily="34" charset="0"/>
                <a:hlinkClick r:id="rId18" tooltip="Óscar a la mejor actriz"/>
              </a:rPr>
              <a:t>Óscar a la mejor actriz</a:t>
            </a:r>
            <a:r>
              <a:rPr lang="es-ES" sz="1200">
                <a:latin typeface="Copperplate Gothic Bold" pitchFamily="34" charset="0"/>
              </a:rPr>
              <a:t>, esta vez por su papel en "</a:t>
            </a:r>
            <a:r>
              <a:rPr lang="es-ES" sz="1200" i="1">
                <a:latin typeface="Copperplate Gothic Bold" pitchFamily="34" charset="0"/>
                <a:hlinkClick r:id="rId19" tooltip="Gaslight"/>
              </a:rPr>
              <a:t>Luz que agoniza</a:t>
            </a:r>
            <a:r>
              <a:rPr lang="es-ES" sz="1200">
                <a:latin typeface="Copperplate Gothic Bold" pitchFamily="34" charset="0"/>
              </a:rPr>
              <a:t>". En </a:t>
            </a:r>
            <a:r>
              <a:rPr lang="es-ES" sz="1200">
                <a:latin typeface="Copperplate Gothic Bold" pitchFamily="34" charset="0"/>
                <a:hlinkClick r:id="rId20" tooltip="1945"/>
              </a:rPr>
              <a:t>1945</a:t>
            </a:r>
            <a:r>
              <a:rPr lang="es-ES" sz="1200">
                <a:latin typeface="Copperplate Gothic Bold" pitchFamily="34" charset="0"/>
              </a:rPr>
              <a:t> recibe su tercera candidatura consecutiva a los Óscar, esta vez por la película "</a:t>
            </a:r>
            <a:r>
              <a:rPr lang="es-ES" sz="1200" i="1">
                <a:latin typeface="Copperplate Gothic Bold" pitchFamily="34" charset="0"/>
                <a:hlinkClick r:id="rId21" tooltip="Las campanas de Santa María"/>
              </a:rPr>
              <a:t>Las campanas de Santa María</a:t>
            </a:r>
            <a:r>
              <a:rPr lang="es-ES" sz="1200">
                <a:latin typeface="Copperplate Gothic Bold" pitchFamily="34" charset="0"/>
              </a:rPr>
              <a:t>". La actriz recibiría su cuarta candidatura a los Óscar en la categoría de mejor actriz en </a:t>
            </a:r>
            <a:r>
              <a:rPr lang="es-ES" sz="1200">
                <a:latin typeface="Copperplate Gothic Bold" pitchFamily="34" charset="0"/>
                <a:hlinkClick r:id="rId22" tooltip="1948"/>
              </a:rPr>
              <a:t>1948</a:t>
            </a:r>
            <a:r>
              <a:rPr lang="es-ES" sz="1200">
                <a:latin typeface="Copperplate Gothic Bold" pitchFamily="34" charset="0"/>
              </a:rPr>
              <a:t>, por su papel en "</a:t>
            </a:r>
            <a:r>
              <a:rPr lang="es-ES" sz="1200" i="1">
                <a:latin typeface="Copperplate Gothic Bold" pitchFamily="34" charset="0"/>
                <a:hlinkClick r:id="rId23" tooltip="Juana de Arco (película 1948) (aún no redactado)"/>
              </a:rPr>
              <a:t>Juana</a:t>
            </a:r>
            <a:r>
              <a:rPr lang="es-ES" sz="1400" i="1">
                <a:latin typeface="Copperplate Gothic Bold" pitchFamily="34" charset="0"/>
                <a:hlinkClick r:id="rId23" tooltip="Juana de Arco (película 1948) (aún no redactado)"/>
              </a:rPr>
              <a:t> de Arco</a:t>
            </a:r>
            <a:r>
              <a:rPr lang="es-ES" sz="1400">
                <a:latin typeface="Copperplate Gothic Bold" pitchFamily="34" charset="0"/>
              </a:rPr>
              <a:t>"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539750" y="4437063"/>
            <a:ext cx="7848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0000"/>
                </a:solidFill>
                <a:latin typeface="Rockwell Extra Bold" pitchFamily="18" charset="0"/>
              </a:rPr>
              <a:t>HACER CLIC PARA SEGUIR, SOLAMENTE EN ESTA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3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3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3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3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9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4820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4821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4822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4824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333375"/>
            <a:ext cx="4248150" cy="403225"/>
          </a:xfrm>
          <a:prstGeom prst="rect">
            <a:avLst/>
          </a:prstGeom>
          <a:noFill/>
        </p:spPr>
      </p:pic>
      <p:pic>
        <p:nvPicPr>
          <p:cNvPr id="34825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079500" cy="3529013"/>
          </a:xfrm>
          <a:prstGeom prst="rect">
            <a:avLst/>
          </a:prstGeom>
          <a:noFill/>
        </p:spPr>
      </p:pic>
      <p:pic>
        <p:nvPicPr>
          <p:cNvPr id="34826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9925" y="908050"/>
            <a:ext cx="1296988" cy="3529013"/>
          </a:xfrm>
          <a:prstGeom prst="rect">
            <a:avLst/>
          </a:prstGeom>
          <a:noFill/>
        </p:spPr>
      </p:pic>
      <p:pic>
        <p:nvPicPr>
          <p:cNvPr id="34827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4828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4829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4831" name="Picture 15" descr="Annex - Bergman, Ingrid (On the Sunny Side)_0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4075" y="1052513"/>
            <a:ext cx="4824413" cy="3313112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8436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8437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8438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8440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333375"/>
            <a:ext cx="4248150" cy="403225"/>
          </a:xfrm>
          <a:prstGeom prst="rect">
            <a:avLst/>
          </a:prstGeom>
          <a:noFill/>
        </p:spPr>
      </p:pic>
      <p:pic>
        <p:nvPicPr>
          <p:cNvPr id="18441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512888" cy="3529013"/>
          </a:xfrm>
          <a:prstGeom prst="rect">
            <a:avLst/>
          </a:prstGeom>
          <a:noFill/>
        </p:spPr>
      </p:pic>
      <p:pic>
        <p:nvPicPr>
          <p:cNvPr id="18442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7050" y="908050"/>
            <a:ext cx="1439863" cy="3529013"/>
          </a:xfrm>
          <a:prstGeom prst="rect">
            <a:avLst/>
          </a:prstGeom>
          <a:noFill/>
        </p:spPr>
      </p:pic>
      <p:pic>
        <p:nvPicPr>
          <p:cNvPr id="18443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18444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18445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18447" name="Picture 15" descr="Annex%20-%20Cooper,%20Gary%20(For%20Whom%20the%20Bell%20Tolls)_0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55875" y="981075"/>
            <a:ext cx="4248150" cy="33845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9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9460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9461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9462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9464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0338" y="333375"/>
            <a:ext cx="4248150" cy="403225"/>
          </a:xfrm>
          <a:prstGeom prst="rect">
            <a:avLst/>
          </a:prstGeom>
          <a:noFill/>
        </p:spPr>
      </p:pic>
      <p:pic>
        <p:nvPicPr>
          <p:cNvPr id="19467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19468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19469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19471" name="Picture 15" descr="Annex - Bergman, Ingrid_1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1500" y="981075"/>
            <a:ext cx="2657475" cy="3455988"/>
          </a:xfrm>
          <a:prstGeom prst="rect">
            <a:avLst/>
          </a:prstGeom>
          <a:noFill/>
        </p:spPr>
      </p:pic>
      <p:pic>
        <p:nvPicPr>
          <p:cNvPr id="19472" name="Picture 16" descr="Annex - Bergman, Ingrid_1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575" y="981075"/>
            <a:ext cx="2657475" cy="3455988"/>
          </a:xfrm>
          <a:prstGeom prst="rect">
            <a:avLst/>
          </a:prstGeom>
          <a:noFill/>
        </p:spPr>
      </p:pic>
      <p:pic>
        <p:nvPicPr>
          <p:cNvPr id="19473" name="Picture 17" descr="Annex - Bergman, Ingrid_1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2988" y="981075"/>
            <a:ext cx="2657475" cy="3455988"/>
          </a:xfrm>
          <a:prstGeom prst="rect">
            <a:avLst/>
          </a:prstGeom>
          <a:noFill/>
        </p:spPr>
      </p:pic>
      <p:pic>
        <p:nvPicPr>
          <p:cNvPr id="19466" name="Picture 10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  <p:pic>
        <p:nvPicPr>
          <p:cNvPr id="19465" name="Picture 9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1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2532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2533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2534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2536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404813"/>
            <a:ext cx="4248150" cy="403225"/>
          </a:xfrm>
          <a:prstGeom prst="rect">
            <a:avLst/>
          </a:prstGeom>
          <a:noFill/>
        </p:spPr>
      </p:pic>
      <p:pic>
        <p:nvPicPr>
          <p:cNvPr id="22539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2540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2541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2543" name="Picture 15" descr="Annex - Bergman, Ingrid (D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475" y="981075"/>
            <a:ext cx="2305050" cy="3455988"/>
          </a:xfrm>
          <a:prstGeom prst="rect">
            <a:avLst/>
          </a:prstGeom>
          <a:noFill/>
        </p:spPr>
      </p:pic>
      <p:pic>
        <p:nvPicPr>
          <p:cNvPr id="22544" name="Picture 16" descr="Annex - Bergman, Ingrid (Dr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1500" y="981075"/>
            <a:ext cx="2536825" cy="3455988"/>
          </a:xfrm>
          <a:prstGeom prst="rect">
            <a:avLst/>
          </a:prstGeom>
          <a:noFill/>
        </p:spPr>
      </p:pic>
      <p:pic>
        <p:nvPicPr>
          <p:cNvPr id="22545" name="Picture 17" descr="Annex - Bergman, Ingrid (D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2988" y="981075"/>
            <a:ext cx="2592387" cy="3455988"/>
          </a:xfrm>
          <a:prstGeom prst="rect">
            <a:avLst/>
          </a:prstGeom>
          <a:noFill/>
        </p:spPr>
      </p:pic>
      <p:pic>
        <p:nvPicPr>
          <p:cNvPr id="22537" name="Picture 9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550" y="908050"/>
            <a:ext cx="360363" cy="3529013"/>
          </a:xfrm>
          <a:prstGeom prst="rect">
            <a:avLst/>
          </a:prstGeom>
          <a:noFill/>
        </p:spPr>
      </p:pic>
      <p:pic>
        <p:nvPicPr>
          <p:cNvPr id="22538" name="Picture 10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56550" y="908050"/>
            <a:ext cx="360363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1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2772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2773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2774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2776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333375"/>
            <a:ext cx="4248150" cy="403225"/>
          </a:xfrm>
          <a:prstGeom prst="rect">
            <a:avLst/>
          </a:prstGeom>
          <a:noFill/>
        </p:spPr>
      </p:pic>
      <p:pic>
        <p:nvPicPr>
          <p:cNvPr id="32777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863600" cy="3529013"/>
          </a:xfrm>
          <a:prstGeom prst="rect">
            <a:avLst/>
          </a:prstGeom>
          <a:noFill/>
        </p:spPr>
      </p:pic>
      <p:pic>
        <p:nvPicPr>
          <p:cNvPr id="32778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750" y="908050"/>
            <a:ext cx="792163" cy="3600450"/>
          </a:xfrm>
          <a:prstGeom prst="rect">
            <a:avLst/>
          </a:prstGeom>
          <a:noFill/>
        </p:spPr>
      </p:pic>
      <p:pic>
        <p:nvPicPr>
          <p:cNvPr id="32779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2780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2781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2783" name="Picture 15" descr="Annex - Bergman, Ingrid (Joan of Arc)_0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7900" y="908050"/>
            <a:ext cx="2798763" cy="3600450"/>
          </a:xfrm>
          <a:prstGeom prst="rect">
            <a:avLst/>
          </a:prstGeom>
          <a:noFill/>
        </p:spPr>
      </p:pic>
      <p:pic>
        <p:nvPicPr>
          <p:cNvPr id="32784" name="Picture 16" descr="Annex - Bergman, Ingrid (Joan of Arc)_0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35150" y="908050"/>
            <a:ext cx="2952750" cy="3600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3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40964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40965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40966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0968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88913"/>
            <a:ext cx="4248150" cy="403225"/>
          </a:xfrm>
          <a:prstGeom prst="rect">
            <a:avLst/>
          </a:prstGeom>
          <a:noFill/>
        </p:spPr>
      </p:pic>
      <p:pic>
        <p:nvPicPr>
          <p:cNvPr id="40971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40972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40973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40975" name="Picture 15" descr="IngridBergman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713" y="908050"/>
            <a:ext cx="2892425" cy="3529013"/>
          </a:xfrm>
          <a:prstGeom prst="rect">
            <a:avLst/>
          </a:prstGeom>
          <a:noFill/>
        </p:spPr>
      </p:pic>
      <p:pic>
        <p:nvPicPr>
          <p:cNvPr id="40976" name="Picture 16" descr="IngridBergman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908050"/>
            <a:ext cx="2952750" cy="3529013"/>
          </a:xfrm>
          <a:prstGeom prst="rect">
            <a:avLst/>
          </a:prstGeom>
          <a:noFill/>
        </p:spPr>
      </p:pic>
      <p:pic>
        <p:nvPicPr>
          <p:cNvPr id="40969" name="Picture 9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550" y="908050"/>
            <a:ext cx="792163" cy="3529013"/>
          </a:xfrm>
          <a:prstGeom prst="rect">
            <a:avLst/>
          </a:prstGeom>
          <a:noFill/>
        </p:spPr>
      </p:pic>
      <p:pic>
        <p:nvPicPr>
          <p:cNvPr id="40970" name="Picture 10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24750" y="908050"/>
            <a:ext cx="792163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9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9700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9701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9702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9704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0338" y="188913"/>
            <a:ext cx="4248150" cy="547687"/>
          </a:xfrm>
          <a:prstGeom prst="rect">
            <a:avLst/>
          </a:prstGeom>
          <a:noFill/>
        </p:spPr>
      </p:pic>
      <p:pic>
        <p:nvPicPr>
          <p:cNvPr id="29707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9708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9709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9711" name="Picture 15" descr="Annex - Bergman, Ingrid (For Whom the Bell Tolls)_0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3438" y="908050"/>
            <a:ext cx="3030537" cy="3529013"/>
          </a:xfrm>
          <a:prstGeom prst="rect">
            <a:avLst/>
          </a:prstGeom>
          <a:noFill/>
        </p:spPr>
      </p:pic>
      <p:pic>
        <p:nvPicPr>
          <p:cNvPr id="29712" name="Picture 16" descr="Annex - Bergman, Ingrid (For Whom the Bell Tolls)_0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250" y="908050"/>
            <a:ext cx="3024188" cy="3529013"/>
          </a:xfrm>
          <a:prstGeom prst="rect">
            <a:avLst/>
          </a:prstGeom>
          <a:noFill/>
        </p:spPr>
      </p:pic>
      <p:pic>
        <p:nvPicPr>
          <p:cNvPr id="29705" name="Picture 9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550" y="908050"/>
            <a:ext cx="720725" cy="3529013"/>
          </a:xfrm>
          <a:prstGeom prst="rect">
            <a:avLst/>
          </a:prstGeom>
          <a:noFill/>
        </p:spPr>
      </p:pic>
      <p:pic>
        <p:nvPicPr>
          <p:cNvPr id="29706" name="Picture 10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96188" y="908050"/>
            <a:ext cx="720725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1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7892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7893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7894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7896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313" y="188913"/>
            <a:ext cx="4248150" cy="547687"/>
          </a:xfrm>
          <a:prstGeom prst="rect">
            <a:avLst/>
          </a:prstGeom>
          <a:noFill/>
        </p:spPr>
      </p:pic>
      <p:pic>
        <p:nvPicPr>
          <p:cNvPr id="37897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008063" cy="3600450"/>
          </a:xfrm>
          <a:prstGeom prst="rect">
            <a:avLst/>
          </a:prstGeom>
          <a:noFill/>
        </p:spPr>
      </p:pic>
      <p:pic>
        <p:nvPicPr>
          <p:cNvPr id="37898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388" y="908050"/>
            <a:ext cx="1152525" cy="3600450"/>
          </a:xfrm>
          <a:prstGeom prst="rect">
            <a:avLst/>
          </a:prstGeom>
          <a:noFill/>
        </p:spPr>
      </p:pic>
      <p:pic>
        <p:nvPicPr>
          <p:cNvPr id="37899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7900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7901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7903" name="Picture 15" descr="Annex - Bergman, Ingrid (Joan of Arc)_0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51050" y="981075"/>
            <a:ext cx="5041900" cy="3455988"/>
          </a:xfrm>
          <a:prstGeom prst="rect">
            <a:avLst/>
          </a:prstGeom>
          <a:noFill/>
          <a:ln w="76200" cmpd="tri">
            <a:solidFill>
              <a:srgbClr val="CC0066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4580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4581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4582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4584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15888"/>
            <a:ext cx="4248150" cy="619125"/>
          </a:xfrm>
          <a:prstGeom prst="rect">
            <a:avLst/>
          </a:prstGeom>
          <a:noFill/>
        </p:spPr>
      </p:pic>
      <p:pic>
        <p:nvPicPr>
          <p:cNvPr id="24587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4588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4589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4591" name="Picture 15" descr="4856231978_c7c67d38e2_b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1500" y="981075"/>
            <a:ext cx="2701925" cy="3455988"/>
          </a:xfrm>
          <a:prstGeom prst="rect">
            <a:avLst/>
          </a:prstGeom>
          <a:noFill/>
        </p:spPr>
      </p:pic>
      <p:pic>
        <p:nvPicPr>
          <p:cNvPr id="24592" name="Picture 16" descr="4856231978_c7c67d38e2_b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550" y="908050"/>
            <a:ext cx="2701925" cy="3527425"/>
          </a:xfrm>
          <a:prstGeom prst="rect">
            <a:avLst/>
          </a:prstGeom>
          <a:noFill/>
        </p:spPr>
      </p:pic>
      <p:pic>
        <p:nvPicPr>
          <p:cNvPr id="24593" name="Picture 17" descr="4856231978_c7c67d38e2_b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475" y="908050"/>
            <a:ext cx="2701925" cy="3527425"/>
          </a:xfrm>
          <a:prstGeom prst="rect">
            <a:avLst/>
          </a:prstGeom>
          <a:noFill/>
        </p:spPr>
      </p:pic>
      <p:pic>
        <p:nvPicPr>
          <p:cNvPr id="24585" name="Picture 9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550" y="908050"/>
            <a:ext cx="287338" cy="3529013"/>
          </a:xfrm>
          <a:prstGeom prst="rect">
            <a:avLst/>
          </a:prstGeom>
          <a:noFill/>
        </p:spPr>
      </p:pic>
      <p:pic>
        <p:nvPicPr>
          <p:cNvPr id="24586" name="Picture 10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101013" y="908050"/>
            <a:ext cx="288925" cy="3529013"/>
          </a:xfrm>
          <a:prstGeom prst="rect">
            <a:avLst/>
          </a:prstGeom>
          <a:noFill/>
        </p:spPr>
      </p:pic>
      <p:pic>
        <p:nvPicPr>
          <p:cNvPr id="24594" name="Picture 18" descr="nieve nueva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87450" y="836613"/>
            <a:ext cx="3333750" cy="3600450"/>
          </a:xfrm>
          <a:prstGeom prst="rect">
            <a:avLst/>
          </a:prstGeom>
          <a:noFill/>
        </p:spPr>
      </p:pic>
      <p:pic>
        <p:nvPicPr>
          <p:cNvPr id="24595" name="Picture 19" descr="nieve nueva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87900" y="981075"/>
            <a:ext cx="3333750" cy="3455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5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8916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8917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8918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8920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333375"/>
            <a:ext cx="4248150" cy="403225"/>
          </a:xfrm>
          <a:prstGeom prst="rect">
            <a:avLst/>
          </a:prstGeom>
          <a:noFill/>
        </p:spPr>
      </p:pic>
      <p:pic>
        <p:nvPicPr>
          <p:cNvPr id="38923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8924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8925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8927" name="Picture 15" descr="Annex - Bergman, Ingrid_0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5963" y="981075"/>
            <a:ext cx="2336800" cy="3455988"/>
          </a:xfrm>
          <a:prstGeom prst="rect">
            <a:avLst/>
          </a:prstGeom>
          <a:noFill/>
        </p:spPr>
      </p:pic>
      <p:pic>
        <p:nvPicPr>
          <p:cNvPr id="38928" name="Picture 16" descr="Annex - Bergman, Ingrid_0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2500" y="981075"/>
            <a:ext cx="2336800" cy="3455988"/>
          </a:xfrm>
          <a:prstGeom prst="rect">
            <a:avLst/>
          </a:prstGeom>
          <a:noFill/>
        </p:spPr>
      </p:pic>
      <p:pic>
        <p:nvPicPr>
          <p:cNvPr id="38929" name="Picture 17" descr="Annex - Bergman, Ingrid_0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87450" y="981075"/>
            <a:ext cx="2336800" cy="3455988"/>
          </a:xfrm>
          <a:prstGeom prst="rect">
            <a:avLst/>
          </a:prstGeom>
          <a:noFill/>
        </p:spPr>
      </p:pic>
      <p:pic>
        <p:nvPicPr>
          <p:cNvPr id="38922" name="Picture 10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  <p:pic>
        <p:nvPicPr>
          <p:cNvPr id="38921" name="Picture 9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07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47108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47109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47110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7112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88913"/>
            <a:ext cx="4248150" cy="619125"/>
          </a:xfrm>
          <a:prstGeom prst="rect">
            <a:avLst/>
          </a:prstGeom>
          <a:noFill/>
        </p:spPr>
      </p:pic>
      <p:pic>
        <p:nvPicPr>
          <p:cNvPr id="47115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47116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47117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47119" name="Picture 15" descr="Ingrid Bergma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475" y="908050"/>
            <a:ext cx="2720975" cy="3455988"/>
          </a:xfrm>
          <a:prstGeom prst="rect">
            <a:avLst/>
          </a:prstGeom>
          <a:noFill/>
        </p:spPr>
      </p:pic>
      <p:pic>
        <p:nvPicPr>
          <p:cNvPr id="47120" name="Picture 16" descr="Ingrid Bergma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8625" y="908050"/>
            <a:ext cx="2720975" cy="3455988"/>
          </a:xfrm>
          <a:prstGeom prst="rect">
            <a:avLst/>
          </a:prstGeom>
          <a:noFill/>
        </p:spPr>
      </p:pic>
      <p:pic>
        <p:nvPicPr>
          <p:cNvPr id="47121" name="Picture 17" descr="Ingrid Bergma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6013" y="908050"/>
            <a:ext cx="2720975" cy="3455988"/>
          </a:xfrm>
          <a:prstGeom prst="rect">
            <a:avLst/>
          </a:prstGeom>
          <a:noFill/>
        </p:spPr>
      </p:pic>
      <p:pic>
        <p:nvPicPr>
          <p:cNvPr id="47113" name="Picture 9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  <p:pic>
        <p:nvPicPr>
          <p:cNvPr id="47114" name="Picture 10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39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9940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9941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9942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9944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260350"/>
            <a:ext cx="4248150" cy="547688"/>
          </a:xfrm>
          <a:prstGeom prst="rect">
            <a:avLst/>
          </a:prstGeom>
          <a:noFill/>
        </p:spPr>
      </p:pic>
      <p:pic>
        <p:nvPicPr>
          <p:cNvPr id="39945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439863" cy="3529013"/>
          </a:xfrm>
          <a:prstGeom prst="rect">
            <a:avLst/>
          </a:prstGeom>
          <a:noFill/>
        </p:spPr>
      </p:pic>
      <p:pic>
        <p:nvPicPr>
          <p:cNvPr id="39946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488" y="908050"/>
            <a:ext cx="1368425" cy="3529013"/>
          </a:xfrm>
          <a:prstGeom prst="rect">
            <a:avLst/>
          </a:prstGeom>
          <a:noFill/>
        </p:spPr>
      </p:pic>
      <p:pic>
        <p:nvPicPr>
          <p:cNvPr id="39947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9948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9949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9951" name="Picture 15" descr="Ingrid-Bergman-Close-Up-1600X1200-113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4438" y="981075"/>
            <a:ext cx="4392612" cy="32956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7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6628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6629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6630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6632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549275"/>
            <a:ext cx="4248150" cy="403225"/>
          </a:xfrm>
          <a:prstGeom prst="rect">
            <a:avLst/>
          </a:prstGeom>
          <a:noFill/>
        </p:spPr>
      </p:pic>
      <p:pic>
        <p:nvPicPr>
          <p:cNvPr id="26633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223963" cy="3529013"/>
          </a:xfrm>
          <a:prstGeom prst="rect">
            <a:avLst/>
          </a:prstGeom>
          <a:noFill/>
        </p:spPr>
      </p:pic>
      <p:pic>
        <p:nvPicPr>
          <p:cNvPr id="26634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388" y="908050"/>
            <a:ext cx="1152525" cy="3529013"/>
          </a:xfrm>
          <a:prstGeom prst="rect">
            <a:avLst/>
          </a:prstGeom>
          <a:noFill/>
        </p:spPr>
      </p:pic>
      <p:pic>
        <p:nvPicPr>
          <p:cNvPr id="26635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6636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6637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6639" name="Picture 15" descr="427245_net_maxedwinw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8538" y="1268413"/>
            <a:ext cx="4859337" cy="29527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7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1748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1749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1750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1752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260350"/>
            <a:ext cx="4248150" cy="576263"/>
          </a:xfrm>
          <a:prstGeom prst="rect">
            <a:avLst/>
          </a:prstGeom>
          <a:noFill/>
        </p:spPr>
      </p:pic>
      <p:pic>
        <p:nvPicPr>
          <p:cNvPr id="31753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008063" cy="3529013"/>
          </a:xfrm>
          <a:prstGeom prst="rect">
            <a:avLst/>
          </a:prstGeom>
          <a:noFill/>
        </p:spPr>
      </p:pic>
      <p:pic>
        <p:nvPicPr>
          <p:cNvPr id="31754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288" y="908050"/>
            <a:ext cx="936625" cy="3529013"/>
          </a:xfrm>
          <a:prstGeom prst="rect">
            <a:avLst/>
          </a:prstGeom>
          <a:noFill/>
        </p:spPr>
      </p:pic>
      <p:pic>
        <p:nvPicPr>
          <p:cNvPr id="31755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1756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1757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1759" name="Picture 15" descr="Annex - Bergman, Ingrid (Gaslight)_0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7900" y="908050"/>
            <a:ext cx="2668588" cy="3529013"/>
          </a:xfrm>
          <a:prstGeom prst="rect">
            <a:avLst/>
          </a:prstGeom>
          <a:noFill/>
        </p:spPr>
      </p:pic>
      <p:pic>
        <p:nvPicPr>
          <p:cNvPr id="31760" name="Picture 16" descr="Annex - Bergman, Ingrid (Gaslight)_0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08175" y="908050"/>
            <a:ext cx="2879725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4340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4341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4342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4344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404813"/>
            <a:ext cx="4248150" cy="403225"/>
          </a:xfrm>
          <a:prstGeom prst="rect">
            <a:avLst/>
          </a:prstGeom>
          <a:noFill/>
        </p:spPr>
      </p:pic>
      <p:pic>
        <p:nvPicPr>
          <p:cNvPr id="14347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14348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14349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14351" name="Picture 15" descr="enchaines-les-01-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250" y="908050"/>
            <a:ext cx="3024188" cy="3529013"/>
          </a:xfrm>
          <a:prstGeom prst="rect">
            <a:avLst/>
          </a:prstGeom>
          <a:noFill/>
        </p:spPr>
      </p:pic>
      <p:pic>
        <p:nvPicPr>
          <p:cNvPr id="14352" name="Picture 16" descr="enchaines-les-01-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908050"/>
            <a:ext cx="3097212" cy="3529013"/>
          </a:xfrm>
          <a:prstGeom prst="rect">
            <a:avLst/>
          </a:prstGeom>
          <a:noFill/>
        </p:spPr>
      </p:pic>
      <p:pic>
        <p:nvPicPr>
          <p:cNvPr id="14346" name="Picture 10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  <p:pic>
        <p:nvPicPr>
          <p:cNvPr id="14345" name="Picture 9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550" y="908050"/>
            <a:ext cx="647700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7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1508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1509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1510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1512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333375"/>
            <a:ext cx="4248150" cy="403225"/>
          </a:xfrm>
          <a:prstGeom prst="rect">
            <a:avLst/>
          </a:prstGeom>
          <a:noFill/>
        </p:spPr>
      </p:pic>
      <p:pic>
        <p:nvPicPr>
          <p:cNvPr id="21513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152525" cy="3529013"/>
          </a:xfrm>
          <a:prstGeom prst="rect">
            <a:avLst/>
          </a:prstGeom>
          <a:noFill/>
        </p:spPr>
      </p:pic>
      <p:pic>
        <p:nvPicPr>
          <p:cNvPr id="21514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950" y="908050"/>
            <a:ext cx="1223963" cy="3529013"/>
          </a:xfrm>
          <a:prstGeom prst="rect">
            <a:avLst/>
          </a:prstGeom>
          <a:noFill/>
        </p:spPr>
      </p:pic>
      <p:pic>
        <p:nvPicPr>
          <p:cNvPr id="21515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1516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1517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1519" name="Picture 15" descr="70648_ingrid-bergman_or_ingrid-bergman_1600x1200_(www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513" y="981075"/>
            <a:ext cx="4826000" cy="34353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1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7412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7413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7414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7416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333375"/>
            <a:ext cx="4248150" cy="403225"/>
          </a:xfrm>
          <a:prstGeom prst="rect">
            <a:avLst/>
          </a:prstGeom>
          <a:noFill/>
        </p:spPr>
      </p:pic>
      <p:pic>
        <p:nvPicPr>
          <p:cNvPr id="17419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17420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17421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17423" name="Picture 15" descr="1956 INGRID BERGMA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981075"/>
            <a:ext cx="3600450" cy="3500438"/>
          </a:xfrm>
          <a:prstGeom prst="rect">
            <a:avLst/>
          </a:prstGeom>
          <a:noFill/>
        </p:spPr>
      </p:pic>
      <p:pic>
        <p:nvPicPr>
          <p:cNvPr id="17425" name="Picture 17" descr="1956 INGRID BERGMA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2988" y="981075"/>
            <a:ext cx="3600450" cy="3500438"/>
          </a:xfrm>
          <a:prstGeom prst="rect">
            <a:avLst/>
          </a:prstGeom>
          <a:noFill/>
        </p:spPr>
      </p:pic>
      <p:pic>
        <p:nvPicPr>
          <p:cNvPr id="17426" name="Picture 18" descr="1956 INGRID BERGMAN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79838" y="2852738"/>
            <a:ext cx="1655762" cy="1608137"/>
          </a:xfrm>
          <a:prstGeom prst="rect">
            <a:avLst/>
          </a:prstGeom>
          <a:noFill/>
        </p:spPr>
      </p:pic>
      <p:pic>
        <p:nvPicPr>
          <p:cNvPr id="17417" name="Picture 9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550" y="908050"/>
            <a:ext cx="431800" cy="3600450"/>
          </a:xfrm>
          <a:prstGeom prst="rect">
            <a:avLst/>
          </a:prstGeom>
          <a:noFill/>
        </p:spPr>
      </p:pic>
      <p:pic>
        <p:nvPicPr>
          <p:cNvPr id="17418" name="Picture 10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885113" y="981075"/>
            <a:ext cx="431800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6388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6389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6390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6392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476250"/>
            <a:ext cx="4248150" cy="403225"/>
          </a:xfrm>
          <a:prstGeom prst="rect">
            <a:avLst/>
          </a:prstGeom>
          <a:noFill/>
        </p:spPr>
      </p:pic>
      <p:pic>
        <p:nvPicPr>
          <p:cNvPr id="16393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863600" cy="3529013"/>
          </a:xfrm>
          <a:prstGeom prst="rect">
            <a:avLst/>
          </a:prstGeom>
          <a:noFill/>
        </p:spPr>
      </p:pic>
      <p:pic>
        <p:nvPicPr>
          <p:cNvPr id="16394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850" y="908050"/>
            <a:ext cx="1008063" cy="3529013"/>
          </a:xfrm>
          <a:prstGeom prst="rect">
            <a:avLst/>
          </a:prstGeom>
          <a:noFill/>
        </p:spPr>
      </p:pic>
      <p:pic>
        <p:nvPicPr>
          <p:cNvPr id="16395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16396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16397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16399" name="Picture 15" descr="Annex - Bergman, Ingrid (Spellbound)_NRFPT_0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8175" y="1052513"/>
            <a:ext cx="5329238" cy="3313112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15364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15365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15366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5368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404813"/>
            <a:ext cx="4248150" cy="403225"/>
          </a:xfrm>
          <a:prstGeom prst="rect">
            <a:avLst/>
          </a:prstGeom>
          <a:noFill/>
        </p:spPr>
      </p:pic>
      <p:pic>
        <p:nvPicPr>
          <p:cNvPr id="15369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152525" cy="3529013"/>
          </a:xfrm>
          <a:prstGeom prst="rect">
            <a:avLst/>
          </a:prstGeom>
          <a:noFill/>
        </p:spPr>
      </p:pic>
      <p:pic>
        <p:nvPicPr>
          <p:cNvPr id="15370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388" y="908050"/>
            <a:ext cx="1152525" cy="3529013"/>
          </a:xfrm>
          <a:prstGeom prst="rect">
            <a:avLst/>
          </a:prstGeom>
          <a:noFill/>
        </p:spPr>
      </p:pic>
      <p:pic>
        <p:nvPicPr>
          <p:cNvPr id="15371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15372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15373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15375" name="Picture 15" descr="gaslight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4075" y="1052513"/>
            <a:ext cx="4968875" cy="3313112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3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0484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0485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0486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488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333375"/>
            <a:ext cx="4248150" cy="503238"/>
          </a:xfrm>
          <a:prstGeom prst="rect">
            <a:avLst/>
          </a:prstGeom>
          <a:noFill/>
        </p:spPr>
      </p:pic>
      <p:pic>
        <p:nvPicPr>
          <p:cNvPr id="20491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0492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0493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0495" name="Picture 15" descr="Annex - Bergman, Ingrid (Anastasia)_0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475" y="981075"/>
            <a:ext cx="2460625" cy="3455988"/>
          </a:xfrm>
          <a:prstGeom prst="rect">
            <a:avLst/>
          </a:prstGeom>
          <a:noFill/>
        </p:spPr>
      </p:pic>
      <p:pic>
        <p:nvPicPr>
          <p:cNvPr id="20496" name="Picture 16" descr="Annex - Bergman, Ingrid (Anastasia)_0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5963" y="981075"/>
            <a:ext cx="2460625" cy="3455988"/>
          </a:xfrm>
          <a:prstGeom prst="rect">
            <a:avLst/>
          </a:prstGeom>
          <a:noFill/>
        </p:spPr>
      </p:pic>
      <p:pic>
        <p:nvPicPr>
          <p:cNvPr id="20497" name="Picture 17" descr="Annex - Bergman, Ingrid (Anastasia)_0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550" y="981075"/>
            <a:ext cx="2460625" cy="3455988"/>
          </a:xfrm>
          <a:prstGeom prst="rect">
            <a:avLst/>
          </a:prstGeom>
          <a:noFill/>
        </p:spPr>
      </p:pic>
      <p:pic>
        <p:nvPicPr>
          <p:cNvPr id="20489" name="Picture 9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550" y="908050"/>
            <a:ext cx="287338" cy="3529013"/>
          </a:xfrm>
          <a:prstGeom prst="rect">
            <a:avLst/>
          </a:prstGeom>
          <a:noFill/>
        </p:spPr>
      </p:pic>
      <p:pic>
        <p:nvPicPr>
          <p:cNvPr id="20490" name="Picture 10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27988" y="908050"/>
            <a:ext cx="288925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7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6868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6869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6870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6872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88913"/>
            <a:ext cx="4248150" cy="619125"/>
          </a:xfrm>
          <a:prstGeom prst="rect">
            <a:avLst/>
          </a:prstGeom>
          <a:noFill/>
        </p:spPr>
      </p:pic>
      <p:pic>
        <p:nvPicPr>
          <p:cNvPr id="36873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936625" cy="3529013"/>
          </a:xfrm>
          <a:prstGeom prst="rect">
            <a:avLst/>
          </a:prstGeom>
          <a:noFill/>
        </p:spPr>
      </p:pic>
      <p:pic>
        <p:nvPicPr>
          <p:cNvPr id="36874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850" y="981075"/>
            <a:ext cx="1008063" cy="3529013"/>
          </a:xfrm>
          <a:prstGeom prst="rect">
            <a:avLst/>
          </a:prstGeom>
          <a:noFill/>
        </p:spPr>
      </p:pic>
      <p:pic>
        <p:nvPicPr>
          <p:cNvPr id="36875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6876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6877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6879" name="Picture 15" descr="Annex - Bergman, Ingrid_0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981075"/>
            <a:ext cx="2670175" cy="3455988"/>
          </a:xfrm>
          <a:prstGeom prst="rect">
            <a:avLst/>
          </a:prstGeom>
          <a:noFill/>
        </p:spPr>
      </p:pic>
      <p:pic>
        <p:nvPicPr>
          <p:cNvPr id="36880" name="Picture 16" descr="Annex - Bergman, Ingrid_0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08175" y="981075"/>
            <a:ext cx="2730500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1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43012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43013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43014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4301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3016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260350"/>
            <a:ext cx="4248150" cy="403225"/>
          </a:xfrm>
          <a:prstGeom prst="rect">
            <a:avLst/>
          </a:prstGeom>
          <a:noFill/>
        </p:spPr>
      </p:pic>
      <p:pic>
        <p:nvPicPr>
          <p:cNvPr id="43017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296988" cy="3529013"/>
          </a:xfrm>
          <a:prstGeom prst="rect">
            <a:avLst/>
          </a:prstGeom>
          <a:noFill/>
        </p:spPr>
      </p:pic>
      <p:pic>
        <p:nvPicPr>
          <p:cNvPr id="43018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9925" y="908050"/>
            <a:ext cx="1296988" cy="3529013"/>
          </a:xfrm>
          <a:prstGeom prst="rect">
            <a:avLst/>
          </a:prstGeom>
          <a:noFill/>
        </p:spPr>
      </p:pic>
      <p:pic>
        <p:nvPicPr>
          <p:cNvPr id="43019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43020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43021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43023" name="Picture 15" descr="Ingrid-Bergman-Wallpaper-ingrid-bergman-2760096-1024-76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9975" y="981075"/>
            <a:ext cx="4608513" cy="3368675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5604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5605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5606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5608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313" y="333375"/>
            <a:ext cx="4248150" cy="403225"/>
          </a:xfrm>
          <a:prstGeom prst="rect">
            <a:avLst/>
          </a:prstGeom>
          <a:noFill/>
        </p:spPr>
      </p:pic>
      <p:pic>
        <p:nvPicPr>
          <p:cNvPr id="25609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  <p:pic>
        <p:nvPicPr>
          <p:cNvPr id="25611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5612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5613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5615" name="Picture 15" descr="19041_fce84d3d3069d2546ae5c0f8c43f307d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5963" y="981075"/>
            <a:ext cx="2092325" cy="3455988"/>
          </a:xfrm>
          <a:prstGeom prst="rect">
            <a:avLst/>
          </a:prstGeom>
          <a:noFill/>
        </p:spPr>
      </p:pic>
      <p:pic>
        <p:nvPicPr>
          <p:cNvPr id="25616" name="Picture 16" descr="19041_fce84d3d3069d2546ae5c0f8c43f307d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35375" y="981075"/>
            <a:ext cx="2209800" cy="3455988"/>
          </a:xfrm>
          <a:prstGeom prst="rect">
            <a:avLst/>
          </a:prstGeom>
          <a:noFill/>
        </p:spPr>
      </p:pic>
      <p:pic>
        <p:nvPicPr>
          <p:cNvPr id="25617" name="Picture 17" descr="19041_fce84d3d3069d2546ae5c0f8c43f307d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813" y="981075"/>
            <a:ext cx="2136775" cy="3455988"/>
          </a:xfrm>
          <a:prstGeom prst="rect">
            <a:avLst/>
          </a:prstGeom>
          <a:noFill/>
        </p:spPr>
      </p:pic>
      <p:pic>
        <p:nvPicPr>
          <p:cNvPr id="25610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1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7652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7653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7654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7656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549275"/>
            <a:ext cx="4248150" cy="403225"/>
          </a:xfrm>
          <a:prstGeom prst="rect">
            <a:avLst/>
          </a:prstGeom>
          <a:noFill/>
        </p:spPr>
      </p:pic>
      <p:pic>
        <p:nvPicPr>
          <p:cNvPr id="27657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223963" cy="3529013"/>
          </a:xfrm>
          <a:prstGeom prst="rect">
            <a:avLst/>
          </a:prstGeom>
          <a:noFill/>
        </p:spPr>
      </p:pic>
      <p:pic>
        <p:nvPicPr>
          <p:cNvPr id="27658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388" y="908050"/>
            <a:ext cx="1152525" cy="3529013"/>
          </a:xfrm>
          <a:prstGeom prst="rect">
            <a:avLst/>
          </a:prstGeom>
          <a:noFill/>
        </p:spPr>
      </p:pic>
      <p:pic>
        <p:nvPicPr>
          <p:cNvPr id="27659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7660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7661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7663" name="Picture 15" descr="aimez-vous-brahms-1961-01-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8538" y="1052513"/>
            <a:ext cx="4895850" cy="3313112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5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8676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8677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8678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8680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88913"/>
            <a:ext cx="4248150" cy="692150"/>
          </a:xfrm>
          <a:prstGeom prst="rect">
            <a:avLst/>
          </a:prstGeom>
          <a:noFill/>
        </p:spPr>
      </p:pic>
      <p:pic>
        <p:nvPicPr>
          <p:cNvPr id="28681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079500" cy="3529013"/>
          </a:xfrm>
          <a:prstGeom prst="rect">
            <a:avLst/>
          </a:prstGeom>
          <a:noFill/>
        </p:spPr>
      </p:pic>
      <p:pic>
        <p:nvPicPr>
          <p:cNvPr id="28682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288" y="908050"/>
            <a:ext cx="936625" cy="3529013"/>
          </a:xfrm>
          <a:prstGeom prst="rect">
            <a:avLst/>
          </a:prstGeom>
          <a:noFill/>
        </p:spPr>
      </p:pic>
      <p:pic>
        <p:nvPicPr>
          <p:cNvPr id="28683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8684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8685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8687" name="Picture 15" descr="dr-jekyll-et-mr-hyde-41-04-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4075" y="981075"/>
            <a:ext cx="5184775" cy="33845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3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0724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0725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0726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0728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0338" y="333375"/>
            <a:ext cx="4248150" cy="403225"/>
          </a:xfrm>
          <a:prstGeom prst="rect">
            <a:avLst/>
          </a:prstGeom>
          <a:noFill/>
        </p:spPr>
      </p:pic>
      <p:pic>
        <p:nvPicPr>
          <p:cNvPr id="30731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0732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0733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0735" name="Picture 15" descr="cary-grant-and-ingrid-bergman-in-notorious-194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908050"/>
            <a:ext cx="3194050" cy="3529013"/>
          </a:xfrm>
          <a:prstGeom prst="rect">
            <a:avLst/>
          </a:prstGeom>
          <a:noFill/>
        </p:spPr>
      </p:pic>
      <p:pic>
        <p:nvPicPr>
          <p:cNvPr id="30736" name="Picture 16" descr="bergmen-bogart-casablanc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76375" y="908050"/>
            <a:ext cx="3133725" cy="3529013"/>
          </a:xfrm>
          <a:prstGeom prst="rect">
            <a:avLst/>
          </a:prstGeom>
          <a:noFill/>
        </p:spPr>
      </p:pic>
      <p:pic>
        <p:nvPicPr>
          <p:cNvPr id="30730" name="Picture 10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  <p:pic>
        <p:nvPicPr>
          <p:cNvPr id="30729" name="Picture 9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5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3796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3797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3798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3800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313" y="260350"/>
            <a:ext cx="4248150" cy="547688"/>
          </a:xfrm>
          <a:prstGeom prst="rect">
            <a:avLst/>
          </a:prstGeom>
          <a:noFill/>
        </p:spPr>
      </p:pic>
      <p:pic>
        <p:nvPicPr>
          <p:cNvPr id="33801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792163" cy="3529013"/>
          </a:xfrm>
          <a:prstGeom prst="rect">
            <a:avLst/>
          </a:prstGeom>
          <a:noFill/>
        </p:spPr>
      </p:pic>
      <p:pic>
        <p:nvPicPr>
          <p:cNvPr id="33802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750" y="908050"/>
            <a:ext cx="792163" cy="3529013"/>
          </a:xfrm>
          <a:prstGeom prst="rect">
            <a:avLst/>
          </a:prstGeom>
          <a:noFill/>
        </p:spPr>
      </p:pic>
      <p:pic>
        <p:nvPicPr>
          <p:cNvPr id="33803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3804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3805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3807" name="Picture 15" descr="Annex - Bergman, Ingrid (Notorious)_0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463" y="981075"/>
            <a:ext cx="2808287" cy="3455988"/>
          </a:xfrm>
          <a:prstGeom prst="rect">
            <a:avLst/>
          </a:prstGeom>
          <a:noFill/>
        </p:spPr>
      </p:pic>
      <p:pic>
        <p:nvPicPr>
          <p:cNvPr id="33808" name="Picture 16" descr="Annex - Bergman, Ingrid (Notorious)_0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63713" y="981075"/>
            <a:ext cx="2952750" cy="3455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5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23556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23557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23558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3560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333375"/>
            <a:ext cx="4248150" cy="403225"/>
          </a:xfrm>
          <a:prstGeom prst="rect">
            <a:avLst/>
          </a:prstGeom>
          <a:noFill/>
        </p:spPr>
      </p:pic>
      <p:pic>
        <p:nvPicPr>
          <p:cNvPr id="23563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23564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23565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23567" name="Picture 15" descr="Ingrid Bergman10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913" y="981075"/>
            <a:ext cx="3311525" cy="3457575"/>
          </a:xfrm>
          <a:prstGeom prst="rect">
            <a:avLst/>
          </a:prstGeom>
          <a:noFill/>
        </p:spPr>
      </p:pic>
      <p:pic>
        <p:nvPicPr>
          <p:cNvPr id="23568" name="Picture 16" descr="Ingrid Bergman10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981075"/>
            <a:ext cx="3313112" cy="3455988"/>
          </a:xfrm>
          <a:prstGeom prst="rect">
            <a:avLst/>
          </a:prstGeom>
          <a:noFill/>
        </p:spPr>
      </p:pic>
      <p:pic>
        <p:nvPicPr>
          <p:cNvPr id="23562" name="Picture 10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  <p:pic>
        <p:nvPicPr>
          <p:cNvPr id="23561" name="Picture 9" descr="image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550" y="908050"/>
            <a:ext cx="504825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3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35844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35845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35846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5848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333375"/>
            <a:ext cx="4248150" cy="403225"/>
          </a:xfrm>
          <a:prstGeom prst="rect">
            <a:avLst/>
          </a:prstGeom>
          <a:noFill/>
        </p:spPr>
      </p:pic>
      <p:pic>
        <p:nvPicPr>
          <p:cNvPr id="35849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223963" cy="3529013"/>
          </a:xfrm>
          <a:prstGeom prst="rect">
            <a:avLst/>
          </a:prstGeom>
          <a:noFill/>
        </p:spPr>
      </p:pic>
      <p:pic>
        <p:nvPicPr>
          <p:cNvPr id="35850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950" y="908050"/>
            <a:ext cx="1223963" cy="3529013"/>
          </a:xfrm>
          <a:prstGeom prst="rect">
            <a:avLst/>
          </a:prstGeom>
          <a:noFill/>
        </p:spPr>
      </p:pic>
      <p:pic>
        <p:nvPicPr>
          <p:cNvPr id="35851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35852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35853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35855" name="Picture 15" descr="Annex - Bergman, Ingrid_0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8538" y="981075"/>
            <a:ext cx="4751387" cy="338455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7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41988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41989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41990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1992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88913"/>
            <a:ext cx="4248150" cy="619125"/>
          </a:xfrm>
          <a:prstGeom prst="rect">
            <a:avLst/>
          </a:prstGeom>
          <a:noFill/>
        </p:spPr>
      </p:pic>
      <p:pic>
        <p:nvPicPr>
          <p:cNvPr id="41993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792163" cy="3529013"/>
          </a:xfrm>
          <a:prstGeom prst="rect">
            <a:avLst/>
          </a:prstGeom>
          <a:noFill/>
        </p:spPr>
      </p:pic>
      <p:pic>
        <p:nvPicPr>
          <p:cNvPr id="41994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288" y="908050"/>
            <a:ext cx="936625" cy="3529013"/>
          </a:xfrm>
          <a:prstGeom prst="rect">
            <a:avLst/>
          </a:prstGeom>
          <a:noFill/>
        </p:spPr>
      </p:pic>
      <p:pic>
        <p:nvPicPr>
          <p:cNvPr id="41995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41996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41997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41999" name="Picture 15" descr="Ingrid_Bergman-image-49444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00563" y="908050"/>
            <a:ext cx="2909887" cy="3529013"/>
          </a:xfrm>
          <a:prstGeom prst="rect">
            <a:avLst/>
          </a:prstGeom>
          <a:noFill/>
        </p:spPr>
      </p:pic>
      <p:pic>
        <p:nvPicPr>
          <p:cNvPr id="42000" name="Picture 16" descr="Ingrid_Bergman-image-49444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63713" y="908050"/>
            <a:ext cx="2779712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5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44036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44037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44038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4040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260350"/>
            <a:ext cx="4248150" cy="619125"/>
          </a:xfrm>
          <a:prstGeom prst="rect">
            <a:avLst/>
          </a:prstGeom>
          <a:noFill/>
        </p:spPr>
      </p:pic>
      <p:pic>
        <p:nvPicPr>
          <p:cNvPr id="44041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439863" cy="3529013"/>
          </a:xfrm>
          <a:prstGeom prst="rect">
            <a:avLst/>
          </a:prstGeom>
          <a:noFill/>
        </p:spPr>
      </p:pic>
      <p:pic>
        <p:nvPicPr>
          <p:cNvPr id="44042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488" y="908050"/>
            <a:ext cx="1368425" cy="3529013"/>
          </a:xfrm>
          <a:prstGeom prst="rect">
            <a:avLst/>
          </a:prstGeom>
          <a:noFill/>
        </p:spPr>
      </p:pic>
      <p:pic>
        <p:nvPicPr>
          <p:cNvPr id="44043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44044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44045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44047" name="Picture 15" descr="ingrid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4438" y="1052513"/>
            <a:ext cx="4392612" cy="3255962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59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45060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45061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45062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5064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313" y="188913"/>
            <a:ext cx="4248150" cy="547687"/>
          </a:xfrm>
          <a:prstGeom prst="rect">
            <a:avLst/>
          </a:prstGeom>
          <a:noFill/>
        </p:spPr>
      </p:pic>
      <p:pic>
        <p:nvPicPr>
          <p:cNvPr id="45065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863600" cy="3529013"/>
          </a:xfrm>
          <a:prstGeom prst="rect">
            <a:avLst/>
          </a:prstGeom>
          <a:noFill/>
        </p:spPr>
      </p:pic>
      <p:pic>
        <p:nvPicPr>
          <p:cNvPr id="45066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750" y="908050"/>
            <a:ext cx="792163" cy="3529013"/>
          </a:xfrm>
          <a:prstGeom prst="rect">
            <a:avLst/>
          </a:prstGeom>
          <a:noFill/>
        </p:spPr>
      </p:pic>
      <p:pic>
        <p:nvPicPr>
          <p:cNvPr id="45067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45068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45069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45071" name="Picture 15" descr="Ingrid Bergman, Joseph Cotten, Michael Wilding amants-du-capricorne-49-03-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908050"/>
            <a:ext cx="2909887" cy="3529013"/>
          </a:xfrm>
          <a:prstGeom prst="rect">
            <a:avLst/>
          </a:prstGeom>
          <a:noFill/>
        </p:spPr>
      </p:pic>
      <p:pic>
        <p:nvPicPr>
          <p:cNvPr id="45072" name="Picture 16" descr="Ingrid Bergman, Joseph Cotten, Michael Wilding amants-du-capricorne-49-03-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35150" y="908050"/>
            <a:ext cx="2851150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3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46084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46085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46086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6088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260350"/>
            <a:ext cx="4248150" cy="476250"/>
          </a:xfrm>
          <a:prstGeom prst="rect">
            <a:avLst/>
          </a:prstGeom>
          <a:noFill/>
        </p:spPr>
      </p:pic>
      <p:pic>
        <p:nvPicPr>
          <p:cNvPr id="46089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  <p:pic>
        <p:nvPicPr>
          <p:cNvPr id="46091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46092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46093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46095" name="Picture 15" descr="ingrid_bergman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813" y="908050"/>
            <a:ext cx="3095625" cy="3529013"/>
          </a:xfrm>
          <a:prstGeom prst="rect">
            <a:avLst/>
          </a:prstGeom>
          <a:noFill/>
        </p:spPr>
      </p:pic>
      <p:pic>
        <p:nvPicPr>
          <p:cNvPr id="46096" name="Picture 16" descr="ingrid_bergman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43438" y="981075"/>
            <a:ext cx="3168650" cy="3455988"/>
          </a:xfrm>
          <a:prstGeom prst="rect">
            <a:avLst/>
          </a:prstGeom>
          <a:noFill/>
        </p:spPr>
      </p:pic>
      <p:pic>
        <p:nvPicPr>
          <p:cNvPr id="46090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9155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49156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49157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49158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4915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9160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15888"/>
            <a:ext cx="4248150" cy="692150"/>
          </a:xfrm>
          <a:prstGeom prst="rect">
            <a:avLst/>
          </a:prstGeom>
          <a:noFill/>
        </p:spPr>
      </p:pic>
      <p:pic>
        <p:nvPicPr>
          <p:cNvPr id="49161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439863" cy="3529013"/>
          </a:xfrm>
          <a:prstGeom prst="rect">
            <a:avLst/>
          </a:prstGeom>
          <a:noFill/>
        </p:spPr>
      </p:pic>
      <p:pic>
        <p:nvPicPr>
          <p:cNvPr id="49162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488" y="908050"/>
            <a:ext cx="1368425" cy="3529013"/>
          </a:xfrm>
          <a:prstGeom prst="rect">
            <a:avLst/>
          </a:prstGeom>
          <a:noFill/>
        </p:spPr>
      </p:pic>
      <p:pic>
        <p:nvPicPr>
          <p:cNvPr id="49163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49164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49165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49167" name="Picture 15" descr="Ingrid_Bergman_Official_Walpaper_2_10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4438" y="981075"/>
            <a:ext cx="4392612" cy="3367088"/>
          </a:xfrm>
          <a:prstGeom prst="rect">
            <a:avLst/>
          </a:prstGeom>
          <a:noFill/>
          <a:ln w="76200" cmpd="tri">
            <a:solidFill>
              <a:srgbClr val="0099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79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50180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50181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50182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0184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260350"/>
            <a:ext cx="4248150" cy="547688"/>
          </a:xfrm>
          <a:prstGeom prst="rect">
            <a:avLst/>
          </a:prstGeom>
          <a:noFill/>
        </p:spPr>
      </p:pic>
      <p:pic>
        <p:nvPicPr>
          <p:cNvPr id="50185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1152525" cy="3529013"/>
          </a:xfrm>
          <a:prstGeom prst="rect">
            <a:avLst/>
          </a:prstGeom>
          <a:noFill/>
        </p:spPr>
      </p:pic>
      <p:pic>
        <p:nvPicPr>
          <p:cNvPr id="50186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5825" y="908050"/>
            <a:ext cx="1081088" cy="3529013"/>
          </a:xfrm>
          <a:prstGeom prst="rect">
            <a:avLst/>
          </a:prstGeom>
          <a:noFill/>
        </p:spPr>
      </p:pic>
      <p:pic>
        <p:nvPicPr>
          <p:cNvPr id="50187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50188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50189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50191" name="Picture 15" descr="Ingrid_Bergman_by_VelkokneznaMari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513" y="1052513"/>
            <a:ext cx="4967287" cy="3344862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3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51204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51205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51206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1208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88913"/>
            <a:ext cx="4248150" cy="619125"/>
          </a:xfrm>
          <a:prstGeom prst="rect">
            <a:avLst/>
          </a:prstGeom>
          <a:noFill/>
        </p:spPr>
      </p:pic>
      <p:pic>
        <p:nvPicPr>
          <p:cNvPr id="51211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51212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51213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51215" name="Picture 15" descr="l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2988" y="908050"/>
            <a:ext cx="3600450" cy="3543300"/>
          </a:xfrm>
          <a:prstGeom prst="rect">
            <a:avLst/>
          </a:prstGeom>
          <a:noFill/>
        </p:spPr>
      </p:pic>
      <p:pic>
        <p:nvPicPr>
          <p:cNvPr id="51216" name="Picture 16" descr="l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908050"/>
            <a:ext cx="3600450" cy="3543300"/>
          </a:xfrm>
          <a:prstGeom prst="rect">
            <a:avLst/>
          </a:prstGeom>
          <a:noFill/>
        </p:spPr>
      </p:pic>
      <p:pic>
        <p:nvPicPr>
          <p:cNvPr id="51209" name="Picture 9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550" y="908050"/>
            <a:ext cx="215900" cy="3529013"/>
          </a:xfrm>
          <a:prstGeom prst="rect">
            <a:avLst/>
          </a:prstGeom>
          <a:noFill/>
        </p:spPr>
      </p:pic>
      <p:pic>
        <p:nvPicPr>
          <p:cNvPr id="51210" name="Picture 10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101013" y="908050"/>
            <a:ext cx="215900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131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48132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48133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48134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8136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88913"/>
            <a:ext cx="4248150" cy="619125"/>
          </a:xfrm>
          <a:prstGeom prst="rect">
            <a:avLst/>
          </a:prstGeom>
          <a:noFill/>
        </p:spPr>
      </p:pic>
      <p:pic>
        <p:nvPicPr>
          <p:cNvPr id="48139" name="Picture 11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48140" name="Picture 12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48141" name="Picture 13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48143" name="Picture 15" descr="936full-ingrid-bergma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3438" y="908050"/>
            <a:ext cx="3103562" cy="3500438"/>
          </a:xfrm>
          <a:prstGeom prst="rect">
            <a:avLst/>
          </a:prstGeom>
          <a:noFill/>
        </p:spPr>
      </p:pic>
      <p:pic>
        <p:nvPicPr>
          <p:cNvPr id="48144" name="Picture 16" descr="936full-ingrid-bergma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908050"/>
            <a:ext cx="3103562" cy="3500438"/>
          </a:xfrm>
          <a:prstGeom prst="rect">
            <a:avLst/>
          </a:prstGeom>
          <a:noFill/>
        </p:spPr>
      </p:pic>
      <p:pic>
        <p:nvPicPr>
          <p:cNvPr id="48138" name="Picture 10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  <p:pic>
        <p:nvPicPr>
          <p:cNvPr id="48137" name="Picture 9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1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53252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53253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53254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3256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188913"/>
            <a:ext cx="4248150" cy="619125"/>
          </a:xfrm>
          <a:prstGeom prst="rect">
            <a:avLst/>
          </a:prstGeom>
          <a:noFill/>
        </p:spPr>
      </p:pic>
      <p:pic>
        <p:nvPicPr>
          <p:cNvPr id="53257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936625" cy="3529013"/>
          </a:xfrm>
          <a:prstGeom prst="rect">
            <a:avLst/>
          </a:prstGeom>
          <a:noFill/>
        </p:spPr>
      </p:pic>
      <p:pic>
        <p:nvPicPr>
          <p:cNvPr id="53258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850" y="908050"/>
            <a:ext cx="1008063" cy="3529013"/>
          </a:xfrm>
          <a:prstGeom prst="rect">
            <a:avLst/>
          </a:prstGeom>
          <a:noFill/>
        </p:spPr>
      </p:pic>
      <p:pic>
        <p:nvPicPr>
          <p:cNvPr id="53259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53260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53261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pic>
        <p:nvPicPr>
          <p:cNvPr id="53263" name="Picture 15" descr="bergman_and_bogart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8175" y="908050"/>
            <a:ext cx="2681288" cy="3500438"/>
          </a:xfrm>
          <a:prstGeom prst="rect">
            <a:avLst/>
          </a:prstGeom>
          <a:noFill/>
        </p:spPr>
      </p:pic>
      <p:pic>
        <p:nvPicPr>
          <p:cNvPr id="53264" name="Picture 16" descr="bergman_and_bogart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908050"/>
            <a:ext cx="2735263" cy="3500438"/>
          </a:xfrm>
          <a:prstGeom prst="rect">
            <a:avLst/>
          </a:prstGeom>
          <a:noFill/>
        </p:spPr>
      </p:pic>
      <p:sp>
        <p:nvSpPr>
          <p:cNvPr id="53265" name="WordArt 17"/>
          <p:cNvSpPr>
            <a:spLocks noChangeArrowheads="1" noChangeShapeType="1" noTextEdit="1"/>
          </p:cNvSpPr>
          <p:nvPr/>
        </p:nvSpPr>
        <p:spPr bwMode="auto">
          <a:xfrm rot="-181112">
            <a:off x="3851275" y="1916113"/>
            <a:ext cx="1417638" cy="11525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9"/>
              </a:avLst>
            </a:prstTxWarp>
          </a:bodyPr>
          <a:lstStyle/>
          <a:p>
            <a:pPr algn="ctr"/>
            <a:r>
              <a:rPr lang="es-ES" sz="3600" kern="10">
                <a:ln w="34925">
                  <a:solidFill>
                    <a:srgbClr val="FF6600"/>
                  </a:solidFill>
                  <a:round/>
                  <a:headEnd/>
                  <a:tailEnd/>
                </a:ln>
                <a:latin typeface="Gloucester MT Extra Condensed"/>
              </a:rPr>
              <a:t>f i n</a:t>
            </a:r>
          </a:p>
        </p:txBody>
      </p:sp>
      <p:pic>
        <p:nvPicPr>
          <p:cNvPr id="53266" name="Picture 18" descr="j0330867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188" y="3068638"/>
            <a:ext cx="1727200" cy="1627187"/>
          </a:xfrm>
          <a:prstGeom prst="rect">
            <a:avLst/>
          </a:prstGeom>
          <a:noFill/>
        </p:spPr>
      </p:pic>
      <p:sp>
        <p:nvSpPr>
          <p:cNvPr id="53267" name="Text Box 19"/>
          <p:cNvSpPr txBox="1">
            <a:spLocks noChangeArrowheads="1"/>
          </p:cNvSpPr>
          <p:nvPr/>
        </p:nvSpPr>
        <p:spPr bwMode="auto">
          <a:xfrm rot="512717">
            <a:off x="1258888" y="3213100"/>
            <a:ext cx="18002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FF00"/>
                </a:solidFill>
                <a:latin typeface="Belwe Cn BT" pitchFamily="18" charset="0"/>
              </a:rPr>
              <a:t>PPS</a:t>
            </a:r>
          </a:p>
        </p:txBody>
      </p:sp>
      <p:pic>
        <p:nvPicPr>
          <p:cNvPr id="53268" name="Picture 20" descr="Nombre-animado-Enrique-22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-2042543">
            <a:off x="5867400" y="3284538"/>
            <a:ext cx="1652588" cy="914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9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5" grpId="0" animBg="1"/>
      <p:bldP spid="53265" grpId="0" animBg="1"/>
      <p:bldP spid="53265" grpId="1" animBg="1"/>
      <p:bldP spid="53267" grpId="0" build="allAtOnce"/>
      <p:bldP spid="53267" grpId="1" build="allAtOnce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27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52228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52229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52230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2232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260350"/>
            <a:ext cx="4248150" cy="547688"/>
          </a:xfrm>
          <a:prstGeom prst="rect">
            <a:avLst/>
          </a:prstGeom>
          <a:noFill/>
        </p:spPr>
      </p:pic>
      <p:pic>
        <p:nvPicPr>
          <p:cNvPr id="52233" name="Picture 9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908050"/>
            <a:ext cx="576263" cy="3529013"/>
          </a:xfrm>
          <a:prstGeom prst="rect">
            <a:avLst/>
          </a:prstGeom>
          <a:noFill/>
        </p:spPr>
      </p:pic>
      <p:pic>
        <p:nvPicPr>
          <p:cNvPr id="52234" name="Picture 10" descr="imag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650" y="908050"/>
            <a:ext cx="576263" cy="3529013"/>
          </a:xfrm>
          <a:prstGeom prst="rect">
            <a:avLst/>
          </a:prstGeom>
          <a:noFill/>
        </p:spPr>
      </p:pic>
      <p:pic>
        <p:nvPicPr>
          <p:cNvPr id="52235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4210844" y="4871244"/>
            <a:ext cx="577850" cy="719138"/>
          </a:xfrm>
          <a:prstGeom prst="rect">
            <a:avLst/>
          </a:prstGeom>
          <a:noFill/>
        </p:spPr>
      </p:pic>
      <p:pic>
        <p:nvPicPr>
          <p:cNvPr id="52236" name="Picture 12" descr="Imagen-animada-Flores-301 (2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99153">
            <a:off x="4500563" y="4941888"/>
            <a:ext cx="719137" cy="703262"/>
          </a:xfrm>
          <a:prstGeom prst="rect">
            <a:avLst/>
          </a:prstGeom>
          <a:noFill/>
        </p:spPr>
      </p:pic>
      <p:pic>
        <p:nvPicPr>
          <p:cNvPr id="52237" name="Picture 13" descr="0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7988" y="4437063"/>
            <a:ext cx="958850" cy="720725"/>
          </a:xfrm>
          <a:prstGeom prst="rect">
            <a:avLst/>
          </a:prstGeom>
          <a:noFill/>
        </p:spPr>
      </p:pic>
      <p:sp>
        <p:nvSpPr>
          <p:cNvPr id="52239" name="WordArt 15"/>
          <p:cNvSpPr>
            <a:spLocks noChangeArrowheads="1" noChangeShapeType="1" noTextEdit="1"/>
          </p:cNvSpPr>
          <p:nvPr/>
        </p:nvSpPr>
        <p:spPr bwMode="auto">
          <a:xfrm>
            <a:off x="2555875" y="1125538"/>
            <a:ext cx="3743325" cy="194310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es-ES" sz="40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French Script MT"/>
              </a:rPr>
              <a:t>¡¡ Para todos aquellos/as que</a:t>
            </a:r>
          </a:p>
          <a:p>
            <a:pPr algn="ctr"/>
            <a:r>
              <a:rPr lang="es-ES" sz="40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French Script MT"/>
              </a:rPr>
              <a:t>aún recuerdan a los</a:t>
            </a:r>
          </a:p>
          <a:p>
            <a:pPr algn="ctr"/>
            <a:r>
              <a:rPr lang="es-ES" sz="40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French Script MT"/>
              </a:rPr>
              <a:t>ídolos de nuestra adolescencia !!</a:t>
            </a:r>
          </a:p>
        </p:txBody>
      </p:sp>
      <p:sp>
        <p:nvSpPr>
          <p:cNvPr id="52240" name="WordArt 16"/>
          <p:cNvSpPr>
            <a:spLocks noChangeArrowheads="1" noChangeShapeType="1" noTextEdit="1"/>
          </p:cNvSpPr>
          <p:nvPr/>
        </p:nvSpPr>
        <p:spPr bwMode="auto">
          <a:xfrm>
            <a:off x="2195513" y="2492375"/>
            <a:ext cx="4824412" cy="19431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36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Imprint MT Shadow"/>
              </a:rPr>
              <a:t>¡¡ Para aquellos/as que</a:t>
            </a:r>
          </a:p>
          <a:p>
            <a:pPr algn="ctr"/>
            <a:r>
              <a:rPr lang="es-ES" sz="36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Imprint MT Shadow"/>
              </a:rPr>
              <a:t>eran demasiado jovenes</a:t>
            </a:r>
          </a:p>
          <a:p>
            <a:pPr algn="ctr"/>
            <a:r>
              <a:rPr lang="es-ES" sz="36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Imprint MT Shadow"/>
              </a:rPr>
              <a:t>o aún no habían nacido !!!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5" dur="50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 animBg="1"/>
      <p:bldP spid="52239" grpId="0" animBg="1"/>
      <p:bldP spid="52239" grpId="1" animBg="1"/>
      <p:bldP spid="52240" grpId="0" animBg="1"/>
      <p:bldP spid="52240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Kinoopera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6563" name="Picture 3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81901" y="2219325"/>
            <a:ext cx="2087562" cy="331787"/>
          </a:xfrm>
          <a:prstGeom prst="rect">
            <a:avLst/>
          </a:prstGeom>
          <a:noFill/>
        </p:spPr>
      </p:pic>
      <p:pic>
        <p:nvPicPr>
          <p:cNvPr id="66564" name="Picture 4" descr="CORAZON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54831" y="2220119"/>
            <a:ext cx="2089150" cy="331788"/>
          </a:xfrm>
          <a:prstGeom prst="rect">
            <a:avLst/>
          </a:prstGeom>
          <a:noFill/>
        </p:spPr>
      </p:pic>
      <p:pic>
        <p:nvPicPr>
          <p:cNvPr id="66565" name="Picture 5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43000" cy="866775"/>
          </a:xfrm>
          <a:prstGeom prst="rect">
            <a:avLst/>
          </a:prstGeom>
          <a:noFill/>
        </p:spPr>
      </p:pic>
      <p:pic>
        <p:nvPicPr>
          <p:cNvPr id="66566" name="Picture 6" descr="Foc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172450" y="0"/>
            <a:ext cx="1152525" cy="866775"/>
          </a:xfrm>
          <a:prstGeom prst="rect">
            <a:avLst/>
          </a:prstGeom>
          <a:noFill/>
        </p:spPr>
      </p:pic>
      <p:sp>
        <p:nvSpPr>
          <p:cNvPr id="6656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3175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6568" name="Picture 8" descr="BD20657_ (2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333375"/>
            <a:ext cx="4248150" cy="403225"/>
          </a:xfrm>
          <a:prstGeom prst="rect">
            <a:avLst/>
          </a:prstGeom>
          <a:noFill/>
        </p:spPr>
      </p:pic>
      <p:pic>
        <p:nvPicPr>
          <p:cNvPr id="66569" name="Picture 9" descr="flores-animad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4231925">
            <a:off x="4137819" y="4079081"/>
            <a:ext cx="577850" cy="719138"/>
          </a:xfrm>
          <a:prstGeom prst="rect">
            <a:avLst/>
          </a:prstGeom>
          <a:noFill/>
        </p:spPr>
      </p:pic>
      <p:pic>
        <p:nvPicPr>
          <p:cNvPr id="66570" name="Picture 10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500563" y="4149725"/>
            <a:ext cx="719137" cy="703263"/>
          </a:xfrm>
          <a:prstGeom prst="rect">
            <a:avLst/>
          </a:prstGeom>
          <a:noFill/>
        </p:spPr>
      </p:pic>
      <p:pic>
        <p:nvPicPr>
          <p:cNvPr id="66571" name="Picture 11" descr="00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7988" y="4365625"/>
            <a:ext cx="958850" cy="720725"/>
          </a:xfrm>
          <a:prstGeom prst="rect">
            <a:avLst/>
          </a:prstGeom>
          <a:noFill/>
        </p:spPr>
      </p:pic>
      <p:pic>
        <p:nvPicPr>
          <p:cNvPr id="66572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550" y="908050"/>
            <a:ext cx="1079500" cy="3529013"/>
          </a:xfrm>
          <a:prstGeom prst="rect">
            <a:avLst/>
          </a:prstGeom>
          <a:noFill/>
        </p:spPr>
      </p:pic>
      <p:pic>
        <p:nvPicPr>
          <p:cNvPr id="66573" name="Picture 13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850" y="908050"/>
            <a:ext cx="1008063" cy="3529013"/>
          </a:xfrm>
          <a:prstGeom prst="rect">
            <a:avLst/>
          </a:prstGeom>
          <a:noFill/>
        </p:spPr>
      </p:pic>
      <p:sp>
        <p:nvSpPr>
          <p:cNvPr id="66574" name="WordArt 14"/>
          <p:cNvSpPr>
            <a:spLocks noChangeArrowheads="1" noChangeShapeType="1" noTextEdit="1"/>
          </p:cNvSpPr>
          <p:nvPr/>
        </p:nvSpPr>
        <p:spPr bwMode="auto">
          <a:xfrm>
            <a:off x="2124075" y="1700213"/>
            <a:ext cx="4968875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/>
              </a:rPr>
              <a:t>HOMENAJE A UN CINE</a:t>
            </a:r>
          </a:p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/>
              </a:rPr>
              <a:t>Y A UNOS ACTORES QUE EL</a:t>
            </a:r>
          </a:p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/>
              </a:rPr>
              <a:t>VIENTO NUNCA SE LLEVÓ</a:t>
            </a:r>
          </a:p>
        </p:txBody>
      </p:sp>
      <p:pic>
        <p:nvPicPr>
          <p:cNvPr id="66575" name="Picture 15" descr="estrella101L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4075" y="1484313"/>
            <a:ext cx="419100" cy="400050"/>
          </a:xfrm>
          <a:prstGeom prst="rect">
            <a:avLst/>
          </a:prstGeom>
          <a:noFill/>
        </p:spPr>
      </p:pic>
      <p:pic>
        <p:nvPicPr>
          <p:cNvPr id="66576" name="Picture 16" descr="estrella101L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32588" y="1484313"/>
            <a:ext cx="419100" cy="400050"/>
          </a:xfrm>
          <a:prstGeom prst="rect">
            <a:avLst/>
          </a:prstGeom>
          <a:noFill/>
        </p:spPr>
      </p:pic>
      <p:pic>
        <p:nvPicPr>
          <p:cNvPr id="66577" name="Picture 17" descr="estrella101L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4075" y="3573463"/>
            <a:ext cx="419100" cy="400050"/>
          </a:xfrm>
          <a:prstGeom prst="rect">
            <a:avLst/>
          </a:prstGeom>
          <a:noFill/>
        </p:spPr>
      </p:pic>
      <p:pic>
        <p:nvPicPr>
          <p:cNvPr id="66578" name="Picture 18" descr="estrella101L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04025" y="3573463"/>
            <a:ext cx="4191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2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2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66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65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6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6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66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 animBg="1"/>
      <p:bldP spid="66574" grpId="0" animBg="1"/>
      <p:bldP spid="66574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grid_berman-100_aos-">
  <a:themeElements>
    <a:clrScheme name="INGRID BERGMAN-100-AÑO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NGRID BERGMAN-100-AÑO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NGRID BERGMAN-100-AÑO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GRID BERGMAN-100-AÑO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GRID BERGMAN-100-AÑO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GRID BERGMAN-100-AÑO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GRID BERGMAN-100-AÑO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GRID BERGMAN-100-AÑO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GRID BERGMAN-100-AÑO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GRID BERGMAN-100-AÑO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GRID BERGMAN-100-AÑO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GRID BERGMAN-100-AÑO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GRID BERGMAN-100-AÑO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GRID BERGMAN-100-AÑO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ingrid_berman-100_aos-</Template>
  <TotalTime>3</TotalTime>
  <Words>342</Words>
  <Application>Microsoft Office PowerPoint</Application>
  <PresentationFormat>Presentación en pantalla (4:3)</PresentationFormat>
  <Paragraphs>25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4" baseType="lpstr">
      <vt:lpstr>Arial</vt:lpstr>
      <vt:lpstr>Belwe Bd BT</vt:lpstr>
      <vt:lpstr>Rockwell Extra Bold</vt:lpstr>
      <vt:lpstr>Copperplate Gothic Bold</vt:lpstr>
      <vt:lpstr>Belwe Cn BT</vt:lpstr>
      <vt:lpstr>ingrid_berman-100_aos-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2015-02-27T19:18:06Z</dcterms:created>
  <dcterms:modified xsi:type="dcterms:W3CDTF">2015-02-27T19:22:00Z</dcterms:modified>
</cp:coreProperties>
</file>