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90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9" r:id="rId36"/>
    <p:sldId id="292" r:id="rId3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a1xJVJ/7HWiWuWiUvh/VlA==" hashData="TlgNLPv6d8ZsO+8EXwE6/HK9gy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60" d="100"/>
          <a:sy n="60" d="100"/>
        </p:scale>
        <p:origin x="-1266" y="-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9AC58D-F174-4BDB-851A-DC00453B91AE}" type="datetimeFigureOut">
              <a:rPr lang="es-ES"/>
              <a:pPr>
                <a:defRPr/>
              </a:pPr>
              <a:t>26/11/2020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EC25A0-6232-4E0D-BF72-2F00AB5931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432775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933963-1860-44C4-AECA-6FF9BA2AD1EE}" type="datetimeFigureOut">
              <a:rPr lang="es-ES"/>
              <a:pPr>
                <a:defRPr/>
              </a:pPr>
              <a:t>26/11/2020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B7C082-BC9B-48CC-937E-C03FCD4EBAE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09807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06F2B8-1451-432C-96B1-ACCFE1B45873}" type="datetimeFigureOut">
              <a:rPr lang="es-ES"/>
              <a:pPr>
                <a:defRPr/>
              </a:pPr>
              <a:t>26/11/2020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669BC3-EECA-4CFA-B538-98CAAF8C1B3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262849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0948B3-1B53-403D-9FF2-1975C139A6BE}" type="datetimeFigureOut">
              <a:rPr lang="es-ES"/>
              <a:pPr>
                <a:defRPr/>
              </a:pPr>
              <a:t>26/11/2020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71E37-F749-45D6-B732-4E3EFD345E0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80980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944183-D9E1-4C38-9C25-06E3E2B9ECB4}" type="datetimeFigureOut">
              <a:rPr lang="es-ES"/>
              <a:pPr>
                <a:defRPr/>
              </a:pPr>
              <a:t>26/11/2020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C0BA-7BDE-40C6-BC45-64D48201C9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831595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661E8C-3734-4680-B896-7BAF836EE685}" type="datetimeFigureOut">
              <a:rPr lang="es-ES"/>
              <a:pPr>
                <a:defRPr/>
              </a:pPr>
              <a:t>26/11/2020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341B42-B752-4C27-8D7B-A365B5FB9F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83471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D5C733-5431-4C31-9507-F3F97A534DBD}" type="datetimeFigureOut">
              <a:rPr lang="es-ES"/>
              <a:pPr>
                <a:defRPr/>
              </a:pPr>
              <a:t>26/11/2020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148735-F697-4F6C-9230-55A080CA21B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932014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D2712E-2759-48DC-ACCB-597004724001}" type="datetimeFigureOut">
              <a:rPr lang="es-ES"/>
              <a:pPr>
                <a:defRPr/>
              </a:pPr>
              <a:t>26/11/2020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ACCB8-89EE-4331-AB06-2F2A385A6BA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588902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B118E8-1A37-4F9F-9C67-BB02CD37535A}" type="datetimeFigureOut">
              <a:rPr lang="es-ES"/>
              <a:pPr>
                <a:defRPr/>
              </a:pPr>
              <a:t>26/11/2020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6D886-4239-41AB-A107-5BEAEF19ED8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613918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950A19-BF23-4A06-8CE1-995119E3504C}" type="datetimeFigureOut">
              <a:rPr lang="es-ES"/>
              <a:pPr>
                <a:defRPr/>
              </a:pPr>
              <a:t>26/11/2020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0169EE-D3DA-458E-8684-8403A175F0B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236989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19CCB9-E2E7-4460-9C05-9919FA33015F}" type="datetimeFigureOut">
              <a:rPr lang="es-ES"/>
              <a:pPr>
                <a:defRPr/>
              </a:pPr>
              <a:t>26/11/2020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3927A0-DB13-4884-A6F2-C7ACBAFCCAA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97905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99516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E91716C-530F-4441-BE5C-9080D15543DD}" type="datetimeFigureOut">
              <a:rPr lang="es-ES"/>
              <a:pPr>
                <a:defRPr/>
              </a:pPr>
              <a:t>26/11/2020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78FFED2-AE37-4CBC-A1E6-C8D242AAC1F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6.gif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7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2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9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8.png"/><Relationship Id="rId10" Type="http://schemas.openxmlformats.org/officeDocument/2006/relationships/image" Target="../media/image51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9 Imagen" descr="FirstStep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297" y="285750"/>
            <a:ext cx="8429625" cy="621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WordArt 6" descr="Fire5"/>
          <p:cNvSpPr>
            <a:spLocks noChangeArrowheads="1" noChangeShapeType="1" noTextEdit="1"/>
          </p:cNvSpPr>
          <p:nvPr/>
        </p:nvSpPr>
        <p:spPr bwMode="auto">
          <a:xfrm>
            <a:off x="2428875" y="285750"/>
            <a:ext cx="6072188" cy="904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kern="10" dirty="0">
                <a:ln w="19050">
                  <a:solidFill>
                    <a:srgbClr val="9933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Black Chancery"/>
              </a:rPr>
              <a:t>Alfredo </a:t>
            </a:r>
            <a:r>
              <a:rPr lang="es-ES" sz="5400" kern="10" dirty="0" smtClean="0">
                <a:ln w="19050">
                  <a:solidFill>
                    <a:srgbClr val="9933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Black Chancery"/>
              </a:rPr>
              <a:t>Rodríguez</a:t>
            </a:r>
            <a:endParaRPr lang="es-ES" sz="5400" kern="10" dirty="0">
              <a:ln w="19050">
                <a:solidFill>
                  <a:srgbClr val="993300"/>
                </a:solidFill>
                <a:round/>
                <a:headEnd/>
                <a:tailEnd/>
              </a:ln>
              <a:blipFill dpi="0" rotWithShape="1">
                <a:blip r:embed="rId4"/>
                <a:srcRect/>
                <a:stretch>
                  <a:fillRect/>
                </a:stretch>
              </a:blipFill>
              <a:effectLst>
                <a:outerShdw dist="35921" dir="2700000" algn="ctr" rotWithShape="0">
                  <a:srgbClr val="990000"/>
                </a:outerShdw>
              </a:effectLst>
              <a:latin typeface="Black Chancery"/>
            </a:endParaRPr>
          </a:p>
        </p:txBody>
      </p:sp>
      <p:sp>
        <p:nvSpPr>
          <p:cNvPr id="2052" name="WordArt 6" descr="Fire5"/>
          <p:cNvSpPr>
            <a:spLocks noChangeArrowheads="1" noChangeShapeType="1" noTextEdit="1"/>
          </p:cNvSpPr>
          <p:nvPr/>
        </p:nvSpPr>
        <p:spPr bwMode="auto">
          <a:xfrm>
            <a:off x="560065" y="5445224"/>
            <a:ext cx="6072187" cy="9048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kern="10" dirty="0">
                <a:ln w="19050">
                  <a:solidFill>
                    <a:srgbClr val="9933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Black Chancery"/>
              </a:rPr>
              <a:t>Indios</a:t>
            </a:r>
          </a:p>
        </p:txBody>
      </p:sp>
      <p:sp>
        <p:nvSpPr>
          <p:cNvPr id="2053" name="WordArt 6" descr="Fire5"/>
          <p:cNvSpPr>
            <a:spLocks noChangeArrowheads="1" noChangeShapeType="1" noTextEdit="1"/>
          </p:cNvSpPr>
          <p:nvPr/>
        </p:nvSpPr>
        <p:spPr bwMode="auto">
          <a:xfrm>
            <a:off x="6643688" y="1285875"/>
            <a:ext cx="1857375" cy="5476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kern="10">
                <a:ln w="19050">
                  <a:solidFill>
                    <a:srgbClr val="993300"/>
                  </a:solidFill>
                  <a:round/>
                  <a:headEnd/>
                  <a:tailEnd/>
                </a:ln>
                <a:blipFill dpi="0" rotWithShape="1">
                  <a:blip r:embed="rId4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Black Chancery"/>
              </a:rPr>
              <a:t>Pintor</a:t>
            </a:r>
          </a:p>
        </p:txBody>
      </p:sp>
    </p:spTree>
  </p:cSld>
  <p:clrMapOvr>
    <a:masterClrMapping/>
  </p:clrMapOvr>
  <p:transition advTm="8000">
    <p:sndAc>
      <p:stSnd loop="1">
        <p:snd r:embed="rId2" name="-musique des andes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eWindbeneathherwings (1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428625"/>
            <a:ext cx="8072437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TheWindbeneathherwings (1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714375"/>
            <a:ext cx="8001000" cy="535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TwoLittleDoll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0"/>
            <a:ext cx="54324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TwoLittleDoll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500063"/>
            <a:ext cx="5429250" cy="5643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ookBeyo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0"/>
            <a:ext cx="5429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ALookBeyo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357188"/>
            <a:ext cx="542925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eautyandtheBeas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357188"/>
            <a:ext cx="8286750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BeautyandtheBeas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714375"/>
            <a:ext cx="8286750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heWaterHo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357188"/>
            <a:ext cx="8429625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TheWaterHo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428625"/>
            <a:ext cx="7929563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OneataTim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440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OneataTim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440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RhapsodyInPinkAndBlu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613" y="0"/>
            <a:ext cx="87407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RhapsodyInPinkAndBlu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0"/>
            <a:ext cx="87391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urFath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0"/>
            <a:ext cx="90963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OurFath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063"/>
            <a:ext cx="9096375" cy="578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SiouxScout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SiouxScout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egendsofthepas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357188"/>
            <a:ext cx="8501062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Legendsofthepast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357188"/>
            <a:ext cx="8501062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TargetPractic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TargetPractic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8625"/>
            <a:ext cx="8786813" cy="592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VisionSeeke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0"/>
            <a:ext cx="5572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VisionSeeke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285750"/>
            <a:ext cx="5572125" cy="621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ProfileOfAChie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0"/>
            <a:ext cx="55006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ProfileOfAChie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375" y="428625"/>
            <a:ext cx="5500688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MakingtheNavajoTortill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14313"/>
            <a:ext cx="4572000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LittleBlossom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14313"/>
            <a:ext cx="4500562" cy="6429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hawnteasFrie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357188"/>
            <a:ext cx="8358188" cy="607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ShawnteasFrien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785813"/>
            <a:ext cx="8358188" cy="521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AutumnSon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0"/>
            <a:ext cx="52149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AutumnSong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8813" y="357188"/>
            <a:ext cx="5214937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SpoonfulOfSuga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ASpoonfulOfSuga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34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Rodriguez-DaddysGir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Rodriguez-DaddysGirl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0563" y="0"/>
            <a:ext cx="464343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VisitingGrandm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428625"/>
            <a:ext cx="8358188" cy="592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VisitingGrandm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428625"/>
            <a:ext cx="8358188" cy="585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OnTopoftheWorld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MusicinTheCanyo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dingWiththeChie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0"/>
            <a:ext cx="5429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idingWiththeChie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428625"/>
            <a:ext cx="5429250" cy="6072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FallingAslee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285750"/>
            <a:ext cx="4357687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FallingAsleep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3" y="714375"/>
            <a:ext cx="4357687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ItsGettingCol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85750"/>
            <a:ext cx="428625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ItsGettingCold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714375"/>
            <a:ext cx="4357688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WhenGrandfatherSpeak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5750"/>
            <a:ext cx="9144000" cy="628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WhenGrandfatherSpeaks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14375"/>
            <a:ext cx="9144000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GoldenFlowe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14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GoldenFlowe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063"/>
            <a:ext cx="4714875" cy="592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ASiouxGentlema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0"/>
            <a:ext cx="4429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ASiouxGentleman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500063"/>
            <a:ext cx="4429125" cy="5929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agleFeathe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88" y="285750"/>
            <a:ext cx="8501062" cy="621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EagleFeather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714375"/>
            <a:ext cx="8429625" cy="535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andoftheBufal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29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LandoftheBufal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7188"/>
            <a:ext cx="4429125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3 Imagen" descr="TheFinishingTouch (1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0" y="0"/>
            <a:ext cx="4857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TheFinishingTouch (1)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0" y="357188"/>
            <a:ext cx="485775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xcitementAtTheNavaj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357188"/>
            <a:ext cx="8358187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ExcitementAtTheNavaj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857250"/>
            <a:ext cx="8358187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ProfileOfAChief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8577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BuffaloHunte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0"/>
            <a:ext cx="478631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TheNewArriv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0"/>
            <a:ext cx="5572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TheNewArrival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0"/>
            <a:ext cx="55721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AspenFlow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0"/>
            <a:ext cx="4714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 descr="Rodriguez-EarlySnow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EarlySnow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063"/>
            <a:ext cx="4572000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AspenFlowe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500063"/>
            <a:ext cx="4714875" cy="600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odriguez-AlwaysFriend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0"/>
            <a:ext cx="54911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AlwaysFriend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428625"/>
            <a:ext cx="5491163" cy="5929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Rodriguez-HerNewNecklac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9125" y="0"/>
            <a:ext cx="4714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 Imagen" descr="Rodriguez-LittleRedFlowe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78631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Rodriguez-LittleRedFlower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00063"/>
            <a:ext cx="4786313" cy="578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4 Imagen" descr="Rodriguez-HerNewNecklac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6313" y="500063"/>
            <a:ext cx="4357687" cy="578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oloresdelmercad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357188"/>
            <a:ext cx="8286750" cy="6143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2 Imagen" descr="Coloresdelmercado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714375"/>
            <a:ext cx="8286750" cy="535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WordArt 6" descr="Fire5"/>
          <p:cNvSpPr>
            <a:spLocks noChangeArrowheads="1" noChangeShapeType="1" noTextEdit="1"/>
          </p:cNvSpPr>
          <p:nvPr/>
        </p:nvSpPr>
        <p:spPr bwMode="auto">
          <a:xfrm>
            <a:off x="4000500" y="571500"/>
            <a:ext cx="4929188" cy="6905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kern="10">
                <a:ln w="19050">
                  <a:solidFill>
                    <a:srgbClr val="993300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Black Chancery"/>
              </a:rPr>
              <a:t>Alfredo Rodriguez</a:t>
            </a:r>
          </a:p>
        </p:txBody>
      </p:sp>
      <p:pic>
        <p:nvPicPr>
          <p:cNvPr id="35843" name="1 Imagen" descr="Alfredo-Foto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857250"/>
            <a:ext cx="3286125" cy="4929188"/>
          </a:xfrm>
          <a:prstGeom prst="rect">
            <a:avLst/>
          </a:prstGeom>
          <a:noFill/>
          <a:ln w="57150">
            <a:solidFill>
              <a:srgbClr val="FFC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844" name="Rectangle 7"/>
          <p:cNvSpPr>
            <a:spLocks noChangeArrowheads="1"/>
          </p:cNvSpPr>
          <p:nvPr/>
        </p:nvSpPr>
        <p:spPr bwMode="auto">
          <a:xfrm>
            <a:off x="4071938" y="1928813"/>
            <a:ext cx="4786312" cy="147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_tradnl" dirty="0">
                <a:latin typeface="Calibri" pitchFamily="34" charset="0"/>
              </a:rPr>
              <a:t> Es uno de los mejores, artistas que han pintado la vida en las montañas. tramperos, indios, y el grandioso paisaje americano forman parte de la temática preferida de Rodríguez.</a:t>
            </a:r>
            <a:br>
              <a:rPr lang="es-ES_tradnl" dirty="0">
                <a:latin typeface="Calibri" pitchFamily="34" charset="0"/>
              </a:rPr>
            </a:br>
            <a:endParaRPr lang="es-ES_tradnl" dirty="0">
              <a:latin typeface="Calibri" pitchFamily="34" charset="0"/>
            </a:endParaRPr>
          </a:p>
        </p:txBody>
      </p:sp>
      <p:sp>
        <p:nvSpPr>
          <p:cNvPr id="35845" name="Rectangle 8"/>
          <p:cNvSpPr>
            <a:spLocks noChangeArrowheads="1"/>
          </p:cNvSpPr>
          <p:nvPr/>
        </p:nvSpPr>
        <p:spPr bwMode="auto">
          <a:xfrm>
            <a:off x="4071938" y="3286125"/>
            <a:ext cx="4643437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/>
          <a:p>
            <a:pPr algn="ctr"/>
            <a:r>
              <a:rPr lang="es-ES_tradnl">
                <a:latin typeface="Calibri" pitchFamily="34" charset="0"/>
              </a:rPr>
              <a:t>La obra de Alfredo está impregnada de un cromatismo realmente asombroso y su dibujo es de una perfección fuera de serie, su dominio de la técnica es portentoso </a:t>
            </a:r>
          </a:p>
        </p:txBody>
      </p:sp>
      <p:pic>
        <p:nvPicPr>
          <p:cNvPr id="7" name="6 Imagen" descr="1,_,,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50088" y="4286250"/>
            <a:ext cx="2093912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WordArt 6" descr="Fire5"/>
          <p:cNvSpPr>
            <a:spLocks noChangeArrowheads="1" noChangeShapeType="1" noTextEdit="1"/>
          </p:cNvSpPr>
          <p:nvPr/>
        </p:nvSpPr>
        <p:spPr bwMode="auto">
          <a:xfrm>
            <a:off x="5000625" y="6072188"/>
            <a:ext cx="1928813" cy="54768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kern="10">
                <a:ln w="19050">
                  <a:solidFill>
                    <a:srgbClr val="993300"/>
                  </a:solidFill>
                  <a:round/>
                  <a:headEnd/>
                  <a:tailEnd/>
                </a:ln>
                <a:blipFill dpi="0" rotWithShape="1">
                  <a:blip r:embed="rId2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990000"/>
                  </a:outerShdw>
                </a:effectLst>
                <a:latin typeface="Black Chancery"/>
              </a:rPr>
              <a:t>Loly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5000"/>
    </mc:Choice>
    <mc:Fallback>
      <p:transition spd="slow" advTm="3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Rot by="21600000">
                                      <p:cBhvr>
                                        <p:cTn id="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s indiens - Alfredo Rodriguez .. 06 12 2010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Les indiens - Alfredo Rodriguez .. 06 12 2010</Template>
  <TotalTime>7</TotalTime>
  <Words>87</Words>
  <Application>Microsoft Office PowerPoint</Application>
  <PresentationFormat>Presentación en pantalla (4:3)</PresentationFormat>
  <Paragraphs>9</Paragraphs>
  <Slides>35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35</vt:i4>
      </vt:variant>
    </vt:vector>
  </HeadingPairs>
  <TitlesOfParts>
    <vt:vector size="39" baseType="lpstr">
      <vt:lpstr>Arial</vt:lpstr>
      <vt:lpstr>Calibri</vt:lpstr>
      <vt:lpstr>Les indiens - Alfredo Rodriguez .. 06 12 2010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keywords>Pintura</cp:keywords>
  <cp:lastModifiedBy>Jose Luis</cp:lastModifiedBy>
  <cp:revision>3</cp:revision>
  <dcterms:created xsi:type="dcterms:W3CDTF">2020-11-26T09:07:03Z</dcterms:created>
  <dcterms:modified xsi:type="dcterms:W3CDTF">2020-11-26T09:14:48Z</dcterms:modified>
</cp:coreProperties>
</file>