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9" r:id="rId36"/>
    <p:sldId id="291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JW64MiyyzmNTeQLMoX9eA==" hashData="QyHCIrquC8LtgG8ib4t9Xr8Ui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8C0FB-0D9D-421D-BDE2-65CF48569F2A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00860-6C85-4D5C-A970-DDB4F93CB0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563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31EAC-0B6D-4B36-A0AA-70A0A0E0069A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EE2F0-DA71-4001-8F24-E7A691E342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074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928B2-C52E-48ED-B944-5CEAD00EC3A3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90DBC-E920-4D76-86B0-8EC08843C8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3379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1D021-679F-4301-9675-28ECD6FEE03E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6E7B3-8C66-44B4-B86E-0063FC14E9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897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BB1AE-916A-46D6-9D05-8D95DB3BF7C4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A04D5-B184-4741-A6B1-9DDD54DF74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5217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51941-ED27-41A6-B672-06138CD9DC3D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27206-7FFA-476A-AF58-EF2E387063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2080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E281D-9A4D-40FB-9B81-E5A2C7F6BBD9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EB7D-A4B7-42E7-B9DD-5FAE184053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867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B1AC7-167E-4A09-A6A7-1CF9B331E7F8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38C71-046E-455D-BB79-2C38D4DA85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708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7CDFF-63F5-4BC4-B20A-3E1FE96C042E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68336-58FF-42C8-A6C7-2C027334ED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733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5998E-8EDC-48E8-9F2F-F4C403CD56A6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879A7-BBCF-412A-99E4-4DE71A44B9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804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98124-8027-44BC-BA07-9C20888C1D7B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ECFD6-CAB6-478B-A0E7-5DC4C757E8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2640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16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05E398-D95A-4AE0-97FE-58C80DC192E3}" type="datetimeFigureOut">
              <a:rPr lang="es-ES"/>
              <a:pPr>
                <a:defRPr/>
              </a:pPr>
              <a:t>07/04/2021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DD627-A16C-47BB-897D-6890F31F31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9 Imagen" descr="FirstStep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85750"/>
            <a:ext cx="842962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6" descr="Fire5"/>
          <p:cNvSpPr>
            <a:spLocks noChangeArrowheads="1" noChangeShapeType="1" noTextEdit="1"/>
          </p:cNvSpPr>
          <p:nvPr/>
        </p:nvSpPr>
        <p:spPr bwMode="auto">
          <a:xfrm>
            <a:off x="2714625" y="285750"/>
            <a:ext cx="6072188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 dirty="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Alfredo </a:t>
            </a:r>
            <a:r>
              <a:rPr lang="es-ES" sz="5400" kern="10" dirty="0" err="1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Rodriguez</a:t>
            </a:r>
            <a:endParaRPr lang="es-ES" sz="5400" kern="10" dirty="0">
              <a:ln w="19050">
                <a:solidFill>
                  <a:srgbClr val="9933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Black Chancery"/>
            </a:endParaRPr>
          </a:p>
        </p:txBody>
      </p:sp>
      <p:sp>
        <p:nvSpPr>
          <p:cNvPr id="2052" name="WordArt 6" descr="Fire5"/>
          <p:cNvSpPr>
            <a:spLocks noChangeArrowheads="1" noChangeShapeType="1" noTextEdit="1"/>
          </p:cNvSpPr>
          <p:nvPr/>
        </p:nvSpPr>
        <p:spPr bwMode="auto">
          <a:xfrm>
            <a:off x="357188" y="5572125"/>
            <a:ext cx="6072187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 dirty="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Indios</a:t>
            </a:r>
          </a:p>
        </p:txBody>
      </p:sp>
      <p:sp>
        <p:nvSpPr>
          <p:cNvPr id="2053" name="WordArt 6" descr="Fire5"/>
          <p:cNvSpPr>
            <a:spLocks noChangeArrowheads="1" noChangeShapeType="1" noTextEdit="1"/>
          </p:cNvSpPr>
          <p:nvPr/>
        </p:nvSpPr>
        <p:spPr bwMode="auto">
          <a:xfrm>
            <a:off x="6643688" y="1285875"/>
            <a:ext cx="1857375" cy="547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Pintor</a:t>
            </a:r>
          </a:p>
        </p:txBody>
      </p:sp>
    </p:spTree>
  </p:cSld>
  <p:clrMapOvr>
    <a:masterClrMapping/>
  </p:clrMapOvr>
  <p:transition advTm="8000">
    <p:sndAc>
      <p:stSnd loop="1">
        <p:snd r:embed="rId2" name="-musique des and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Windbeneathherwings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TheWindbeneathherwings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001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woLittleDoll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432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woLittleDoll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00063"/>
            <a:ext cx="54292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ookBeyo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42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LookBeyo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57188"/>
            <a:ext cx="54292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yandtheBe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BeautyandtheBe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28675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WaterHo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42962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TheWaterHo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792956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OneataTi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OneataTi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RhapsodyInPinkAndBl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0"/>
            <a:ext cx="8740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RhapsodyInPinkAndBl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8739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urFath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OurFath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096375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SiouxScou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SiouxScou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gendsofthep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501062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egendsofthep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501062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argetPracti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argetPracti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878681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VisionSeek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VisionSeek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85750"/>
            <a:ext cx="557212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0"/>
            <a:ext cx="550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28625"/>
            <a:ext cx="55006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ingtheNavajoTortil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45720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ittleBlosso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14313"/>
            <a:ext cx="4500562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wnteasFrie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8358188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ShawnteasFrie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785813"/>
            <a:ext cx="8358188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AutumnSo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14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AutumnSo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57188"/>
            <a:ext cx="52149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poonfulOfSug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SpoonfulOfSug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Rodriguez-DaddysGir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Rodriguez-DaddysGir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itingGrand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358188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VisitingGrand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3581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nTopoftheWor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MusicinTheCany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dingWiththe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0"/>
            <a:ext cx="542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idingWiththe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28625"/>
            <a:ext cx="542925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FallingAsle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85750"/>
            <a:ext cx="4357687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FallingAsle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14375"/>
            <a:ext cx="43576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ItsGettingCol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tsGettingCol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14375"/>
            <a:ext cx="4357688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WhenGrandfatherSpea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WhenGrandfatherSpeak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Golden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Golden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71487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ASiouxGentlem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0"/>
            <a:ext cx="442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SiouxGentlem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00063"/>
            <a:ext cx="442912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gleFeath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85750"/>
            <a:ext cx="8501062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agleFeath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714375"/>
            <a:ext cx="8429625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oftheBufa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andoftheBufa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442912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TheFinishingTouch 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heFinishingTouch 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357188"/>
            <a:ext cx="48577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citementAtTheNavaj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358187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xcitementAtTheNavaj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857250"/>
            <a:ext cx="83581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BuffaloHunt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0"/>
            <a:ext cx="4786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heNewArri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heNewArri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spenFlow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Rodriguez-EarlySn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EarlySn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572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spenFlow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500063"/>
            <a:ext cx="471487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AlwaysFrie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491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AlwaysFrie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428625"/>
            <a:ext cx="549116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driguez-HerNewNeckl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Rodriguez-LittleRedFlow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LittleRedFlow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786313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Rodriguez-HerNewNeckl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500063"/>
            <a:ext cx="4357687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esdelmerc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oloresdelmerc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28675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6" descr="Fire5"/>
          <p:cNvSpPr>
            <a:spLocks noChangeArrowheads="1" noChangeShapeType="1" noTextEdit="1"/>
          </p:cNvSpPr>
          <p:nvPr/>
        </p:nvSpPr>
        <p:spPr bwMode="auto">
          <a:xfrm>
            <a:off x="4000500" y="571500"/>
            <a:ext cx="4929188" cy="690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Alfredo Rodriguez</a:t>
            </a:r>
          </a:p>
        </p:txBody>
      </p:sp>
      <p:pic>
        <p:nvPicPr>
          <p:cNvPr id="35843" name="1 Imagen" descr="Alfredo-F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857250"/>
            <a:ext cx="3286125" cy="4929188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Rectangle 7"/>
          <p:cNvSpPr>
            <a:spLocks noChangeArrowheads="1"/>
          </p:cNvSpPr>
          <p:nvPr/>
        </p:nvSpPr>
        <p:spPr bwMode="auto">
          <a:xfrm>
            <a:off x="4071938" y="1928813"/>
            <a:ext cx="478631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 Es uno de los mejores, artistas que han pintado la vida en las montañas. tramperos, indios, y el grandioso paisaje americano forman parte de la temática preferida de Rodríguez.</a:t>
            </a:r>
            <a:br>
              <a:rPr lang="es-ES_tradnl">
                <a:latin typeface="Calibri" pitchFamily="34" charset="0"/>
              </a:rPr>
            </a:br>
            <a:endParaRPr lang="es-ES_tradnl">
              <a:latin typeface="Calibri" pitchFamily="34" charset="0"/>
            </a:endParaRPr>
          </a:p>
        </p:txBody>
      </p: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4071938" y="3286125"/>
            <a:ext cx="46434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La obra de Alfredo está impregnada de un cromatismo realmente asombroso y su dibujo es de una perfección fuera de serie, su dominio de la técnica es portentoso </a:t>
            </a:r>
          </a:p>
        </p:txBody>
      </p:sp>
      <p:pic>
        <p:nvPicPr>
          <p:cNvPr id="7" name="6 Imagen" descr="1,_,,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4286250"/>
            <a:ext cx="20939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6" descr="Fire5"/>
          <p:cNvSpPr>
            <a:spLocks noChangeArrowheads="1" noChangeShapeType="1" noTextEdit="1"/>
          </p:cNvSpPr>
          <p:nvPr/>
        </p:nvSpPr>
        <p:spPr bwMode="auto">
          <a:xfrm>
            <a:off x="5000625" y="6072188"/>
            <a:ext cx="1928813" cy="547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Loly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indiens - Alfredo Rodriguez .. 06 12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indiens - Alfredo Rodriguez .. 06 12 2010</Template>
  <TotalTime>12</TotalTime>
  <Words>87</Words>
  <Application>Microsoft Office PowerPoint</Application>
  <PresentationFormat>Presentación en pantalla (4:3)</PresentationFormat>
  <Paragraphs>9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Les indiens - Alfredo Rodriguez .. 06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Pintura</cp:keywords>
  <cp:lastModifiedBy>Jose Luis</cp:lastModifiedBy>
  <cp:revision>4</cp:revision>
  <dcterms:created xsi:type="dcterms:W3CDTF">2021-04-07T08:26:52Z</dcterms:created>
  <dcterms:modified xsi:type="dcterms:W3CDTF">2021-04-07T08:39:08Z</dcterms:modified>
</cp:coreProperties>
</file>