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86" r:id="rId6"/>
    <p:sldId id="306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5" r:id="rId15"/>
    <p:sldId id="284" r:id="rId16"/>
    <p:sldId id="283" r:id="rId17"/>
    <p:sldId id="282" r:id="rId18"/>
    <p:sldId id="281" r:id="rId19"/>
    <p:sldId id="279" r:id="rId20"/>
    <p:sldId id="280" r:id="rId21"/>
    <p:sldId id="278" r:id="rId22"/>
    <p:sldId id="277" r:id="rId23"/>
    <p:sldId id="276" r:id="rId24"/>
    <p:sldId id="275" r:id="rId25"/>
    <p:sldId id="274" r:id="rId26"/>
    <p:sldId id="273" r:id="rId27"/>
    <p:sldId id="272" r:id="rId28"/>
    <p:sldId id="271" r:id="rId29"/>
    <p:sldId id="270" r:id="rId30"/>
    <p:sldId id="269" r:id="rId31"/>
    <p:sldId id="268" r:id="rId32"/>
    <p:sldId id="267" r:id="rId33"/>
    <p:sldId id="266" r:id="rId34"/>
    <p:sldId id="265" r:id="rId35"/>
    <p:sldId id="301" r:id="rId36"/>
    <p:sldId id="300" r:id="rId37"/>
    <p:sldId id="264" r:id="rId38"/>
    <p:sldId id="263" r:id="rId39"/>
    <p:sldId id="262" r:id="rId40"/>
    <p:sldId id="261" r:id="rId41"/>
    <p:sldId id="299" r:id="rId42"/>
    <p:sldId id="260" r:id="rId43"/>
    <p:sldId id="298" r:id="rId44"/>
    <p:sldId id="259" r:id="rId45"/>
    <p:sldId id="297" r:id="rId46"/>
    <p:sldId id="296" r:id="rId47"/>
    <p:sldId id="295" r:id="rId48"/>
    <p:sldId id="304" r:id="rId49"/>
    <p:sldId id="303" r:id="rId50"/>
    <p:sldId id="302" r:id="rId51"/>
    <p:sldId id="294" r:id="rId52"/>
    <p:sldId id="305" r:id="rId53"/>
    <p:sldId id="307" r:id="rId54"/>
    <p:sldId id="308" r:id="rId55"/>
    <p:sldId id="311" r:id="rId56"/>
    <p:sldId id="312" r:id="rId57"/>
    <p:sldId id="313" r:id="rId58"/>
    <p:sldId id="314" r:id="rId5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tfr5KFf2xmpJwq2tJcFvQ" hashData="A2TyhVavO//pOSr9c2+rGzowZf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AD81"/>
    <a:srgbClr val="B4A270"/>
    <a:srgbClr val="BCA35C"/>
    <a:srgbClr val="9D854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568" autoAdjust="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6F200-6CB2-43FC-9F6E-48E9D2AA7C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1EDA5-98E8-47D0-B760-DA4E3A7193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25472-659B-48A6-ADEB-857D1DB9AB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F0891-E4CA-492E-B79D-A6A0021B1C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349AB-3291-4FF0-8DDE-9A38630603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7066D-18C5-466A-BA4A-963E726E5A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8632D-2CD7-4F6C-9CC4-51E5722BDF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043FE-3EBA-41DB-A4B7-184634B661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CE0AA-DEAF-4813-815C-FFF7A404B6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8B47B-6254-4EFB-A741-E02EE6CCD5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F3A87-73BF-4063-8DB8-4EBBB61D07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4EA0649-B5ED-4B85-BF3F-CA7FF51064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hagopk@uol.com.br" TargetMode="Externa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0" y="63087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BDAD81"/>
                </a:solidFill>
                <a:latin typeface="Book Antiqua" pitchFamily="18" charset="0"/>
              </a:rPr>
              <a:t>PARTE 5</a:t>
            </a:r>
          </a:p>
        </p:txBody>
      </p:sp>
      <p:pic>
        <p:nvPicPr>
          <p:cNvPr id="2051" name="Picture 11" descr="Slide43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755650" y="981075"/>
            <a:ext cx="7740650" cy="474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800">
                <a:solidFill>
                  <a:srgbClr val="BDAD81"/>
                </a:solidFill>
                <a:latin typeface="ChopinScript" pitchFamily="2" charset="0"/>
              </a:rPr>
              <a:t>Hagop Garagem</a:t>
            </a:r>
          </a:p>
        </p:txBody>
      </p:sp>
      <p:sp>
        <p:nvSpPr>
          <p:cNvPr id="2053" name="Text Box 14"/>
          <p:cNvSpPr txBox="1">
            <a:spLocks noChangeArrowheads="1"/>
          </p:cNvSpPr>
          <p:nvPr/>
        </p:nvSpPr>
        <p:spPr bwMode="auto">
          <a:xfrm>
            <a:off x="0" y="5589588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5400">
                <a:solidFill>
                  <a:srgbClr val="BDAD81"/>
                </a:solidFill>
                <a:latin typeface="ChopinScript" pitchFamily="2" charset="0"/>
              </a:rPr>
              <a:t>Imagens do Passado</a:t>
            </a:r>
          </a:p>
        </p:txBody>
      </p:sp>
      <p:pic>
        <p:nvPicPr>
          <p:cNvPr id="2054" name="Picture 18" descr="Practicepracticepractice"/>
          <p:cNvPicPr>
            <a:picLocks noChangeAspect="1" noChangeArrowheads="1" noCrop="1"/>
          </p:cNvPicPr>
          <p:nvPr/>
        </p:nvPicPr>
        <p:blipFill>
          <a:blip r:embed="rId4">
            <a:lum bright="2000" contrast="38000"/>
            <a:grayscl/>
          </a:blip>
          <a:srcRect/>
          <a:stretch>
            <a:fillRect/>
          </a:stretch>
        </p:blipFill>
        <p:spPr bwMode="auto">
          <a:xfrm>
            <a:off x="2268538" y="2276475"/>
            <a:ext cx="24479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  <p:sndAc>
      <p:stSnd loop="1">
        <p:snd r:embed="rId2" name="Elite Syncopatio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lide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6143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lid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lid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Slide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lide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lide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2563" y="0"/>
            <a:ext cx="623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lide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lide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" y="0"/>
            <a:ext cx="8743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lide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lide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5838" y="0"/>
            <a:ext cx="7172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lide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lide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lide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lide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lide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lide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5" y="0"/>
            <a:ext cx="8515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lide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lide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lid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lid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lid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4475" y="0"/>
            <a:ext cx="6115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lide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2100" y="0"/>
            <a:ext cx="6019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lid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3938" y="0"/>
            <a:ext cx="709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lide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0"/>
            <a:ext cx="5791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lide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lide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9550"/>
            <a:ext cx="9144000" cy="643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lide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lide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lid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lide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lide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lide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lide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2588" y="157163"/>
            <a:ext cx="5838825" cy="65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Slide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lide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lide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6813" y="0"/>
            <a:ext cx="681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Slide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Slide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6738"/>
            <a:ext cx="91440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lide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3" y="0"/>
            <a:ext cx="837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Slide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lide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lide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4413" y="0"/>
            <a:ext cx="711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lide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8"/>
            <a:ext cx="9144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Slide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Slide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Slide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Slide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8613"/>
            <a:ext cx="9144000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Slide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7675"/>
            <a:ext cx="91440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lide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3" y="0"/>
            <a:ext cx="8486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lide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1063" y="19050"/>
            <a:ext cx="7381875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Slide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2038" y="19050"/>
            <a:ext cx="7019925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Slide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Slide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0"/>
            <a:ext cx="585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Slide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708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6" descr="51yFMGvcU5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836613"/>
            <a:ext cx="1981200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Rectangle 7"/>
          <p:cNvSpPr>
            <a:spLocks noChangeArrowheads="1"/>
          </p:cNvSpPr>
          <p:nvPr/>
        </p:nvSpPr>
        <p:spPr bwMode="auto">
          <a:xfrm>
            <a:off x="5219700" y="333375"/>
            <a:ext cx="291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BDAD81"/>
                </a:solidFill>
              </a:rPr>
              <a:t>Música: Elite Syncopations</a:t>
            </a:r>
          </a:p>
        </p:txBody>
      </p:sp>
      <p:pic>
        <p:nvPicPr>
          <p:cNvPr id="58372" name="Picture 9" descr="0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4371975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3" name="Text Box 10"/>
          <p:cNvSpPr txBox="1">
            <a:spLocks noChangeArrowheads="1"/>
          </p:cNvSpPr>
          <p:nvPr/>
        </p:nvSpPr>
        <p:spPr bwMode="auto">
          <a:xfrm>
            <a:off x="5292725" y="4149725"/>
            <a:ext cx="32226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BDAD81"/>
                </a:solidFill>
              </a:rPr>
              <a:t>Edição de Imagens</a:t>
            </a:r>
          </a:p>
          <a:p>
            <a:r>
              <a:rPr lang="pt-BR">
                <a:solidFill>
                  <a:srgbClr val="BDAD81"/>
                </a:solidFill>
              </a:rPr>
              <a:t>Produção e Montagem</a:t>
            </a:r>
          </a:p>
          <a:p>
            <a:endParaRPr lang="pt-BR">
              <a:solidFill>
                <a:srgbClr val="BDAD81"/>
              </a:solidFill>
            </a:endParaRPr>
          </a:p>
          <a:p>
            <a:r>
              <a:rPr lang="pt-BR">
                <a:solidFill>
                  <a:srgbClr val="BDAD81"/>
                </a:solidFill>
              </a:rPr>
              <a:t>Hagop Koulkdjian Neto</a:t>
            </a:r>
          </a:p>
          <a:p>
            <a:endParaRPr lang="pt-BR">
              <a:solidFill>
                <a:srgbClr val="BDAD81"/>
              </a:solidFill>
            </a:endParaRPr>
          </a:p>
          <a:p>
            <a:r>
              <a:rPr lang="pt-BR">
                <a:solidFill>
                  <a:srgbClr val="BDAD81"/>
                </a:solidFill>
              </a:rPr>
              <a:t>Brasil - 2010</a:t>
            </a:r>
          </a:p>
          <a:p>
            <a:endParaRPr lang="pt-BR">
              <a:solidFill>
                <a:srgbClr val="BDAD81"/>
              </a:solidFill>
            </a:endParaRPr>
          </a:p>
          <a:p>
            <a:r>
              <a:rPr lang="pt-BR">
                <a:solidFill>
                  <a:srgbClr val="BDAD81"/>
                </a:solidFill>
              </a:rPr>
              <a:t>Contato:</a:t>
            </a:r>
            <a:r>
              <a:rPr lang="pt-BR">
                <a:solidFill>
                  <a:schemeClr val="bg1"/>
                </a:solidFill>
              </a:rPr>
              <a:t> </a:t>
            </a:r>
            <a:r>
              <a:rPr lang="pt-BR">
                <a:solidFill>
                  <a:schemeClr val="bg1"/>
                </a:solidFill>
                <a:hlinkClick r:id="rId4"/>
              </a:rPr>
              <a:t>hagopk@uol.com.br</a:t>
            </a:r>
            <a:r>
              <a:rPr lang="pt-B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ww.nicepps.ro_21978_ASA A FOST ODATA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www.nicepps.ro_21978_ASA A FOST ODATA</Template>
  <TotalTime>2</TotalTime>
  <Words>42</Words>
  <Application>Microsoft Office PowerPoint</Application>
  <PresentationFormat>Presentación en pantalla (4:3)</PresentationFormat>
  <Paragraphs>14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3" baseType="lpstr">
      <vt:lpstr>Arial</vt:lpstr>
      <vt:lpstr>Calibri</vt:lpstr>
      <vt:lpstr>Book Antiqua</vt:lpstr>
      <vt:lpstr>ChopinScript</vt:lpstr>
      <vt:lpstr>www.nicepps.ro_21978_ASA A FOST ODATA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2016-02-05T21:57:51Z</dcterms:created>
  <dcterms:modified xsi:type="dcterms:W3CDTF">2016-02-05T22:00:46Z</dcterms:modified>
</cp:coreProperties>
</file>