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49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6" d="100"/>
          <a:sy n="66" d="100"/>
        </p:scale>
        <p:origin x="-54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C9787F-2979-434F-92E3-D0608AD2CD66}" type="datetimeFigureOut">
              <a:rPr lang="es-ES"/>
              <a:pPr>
                <a:defRPr/>
              </a:pPr>
              <a:t>09/09/2014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D45335-D085-4BD1-A449-94DCF0722B0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FF913F-9B29-48C6-8447-C461EC4A6398}" type="datetimeFigureOut">
              <a:rPr lang="es-ES"/>
              <a:pPr>
                <a:defRPr/>
              </a:pPr>
              <a:t>09/09/2014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5E91B2-ACC6-4471-A7CA-23019C2B9CE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DA7B55-FB9C-434F-B972-6E10275FEF89}" type="datetimeFigureOut">
              <a:rPr lang="es-ES"/>
              <a:pPr>
                <a:defRPr/>
              </a:pPr>
              <a:t>09/09/2014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4C2CF4-D8A1-43AD-B53F-978A5A6C48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C591A4-B9C1-4D17-AFD3-10A771093405}" type="datetimeFigureOut">
              <a:rPr lang="es-ES"/>
              <a:pPr>
                <a:defRPr/>
              </a:pPr>
              <a:t>09/09/2014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53B59D-99EB-4FF8-BCFB-959983F4989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8D106-DACA-44A1-94CF-EA7C9532A5E2}" type="datetimeFigureOut">
              <a:rPr lang="es-ES"/>
              <a:pPr>
                <a:defRPr/>
              </a:pPr>
              <a:t>09/09/2014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9EFCBE-8EA1-4857-8A2A-09676837242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615C89-89AA-4079-9A13-B31A234C3526}" type="datetimeFigureOut">
              <a:rPr lang="es-ES"/>
              <a:pPr>
                <a:defRPr/>
              </a:pPr>
              <a:t>09/09/2014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EC3639-C032-45C6-AEC4-93F00BF91214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C8D3BB-4ADF-4C5A-B366-B9222C56193B}" type="datetimeFigureOut">
              <a:rPr lang="es-ES"/>
              <a:pPr>
                <a:defRPr/>
              </a:pPr>
              <a:t>09/09/2014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4F3438-1767-4B40-8F79-382F0DA5E192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A88D44-08D2-46E5-9EE8-346C4523F689}" type="datetimeFigureOut">
              <a:rPr lang="es-ES"/>
              <a:pPr>
                <a:defRPr/>
              </a:pPr>
              <a:t>09/09/2014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48AD19-00AA-4638-AFE9-50494955013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E493F1-A90F-4453-8578-8EDD0F499F95}" type="datetimeFigureOut">
              <a:rPr lang="es-ES"/>
              <a:pPr>
                <a:defRPr/>
              </a:pPr>
              <a:t>09/09/2014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77E848-96D9-4E09-9A07-DB8D0AD9D3A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FDA2BF-CD45-472A-BE3F-ABE6F29006E1}" type="datetimeFigureOut">
              <a:rPr lang="es-ES"/>
              <a:pPr>
                <a:defRPr/>
              </a:pPr>
              <a:t>09/09/2014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9BC20C-DE11-420E-B659-BE03C44BA04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B7703A-B537-43CE-9CC6-25794E5306AA}" type="datetimeFigureOut">
              <a:rPr lang="es-ES"/>
              <a:pPr>
                <a:defRPr/>
              </a:pPr>
              <a:t>09/09/2014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DEC420-11DD-4834-BCAF-026DB059B59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/>
              <a:t>Haga clic para modificar el estilo de subtítulo del patrón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ACA344-3517-4E05-A4EC-DECA23DC6E0C}" type="datetimeFigureOut">
              <a:rPr lang="es-ES_tradnl"/>
              <a:pPr>
                <a:defRPr/>
              </a:pPr>
              <a:t>09/09/2014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D3AA3B-AE12-499C-9E1E-891835B8018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87291A-595D-443E-B6F5-E08E0FCDC5B1}" type="datetimeFigureOut">
              <a:rPr lang="es-ES_tradnl"/>
              <a:pPr>
                <a:defRPr/>
              </a:pPr>
              <a:t>09/09/2014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427DD98-BD9B-46F9-90D3-083495CB93D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DCE6AA-8263-4D69-A986-027184BB9A41}" type="datetimeFigureOut">
              <a:rPr lang="es-ES_tradnl"/>
              <a:pPr>
                <a:defRPr/>
              </a:pPr>
              <a:t>09/09/2014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F0878D-069D-42CF-9601-FF362AF5E15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06CA1-9C08-4B8D-9315-20B649980601}" type="datetimeFigureOut">
              <a:rPr lang="es-ES_tradnl"/>
              <a:pPr>
                <a:defRPr/>
              </a:pPr>
              <a:t>09/09/2014</a:t>
            </a:fld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139342-3009-4F7D-9DD9-A78881FFE5A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9AC0420-CC62-4ECA-ABC5-864FBAA403AA}" type="datetimeFigureOut">
              <a:rPr lang="es-ES_tradnl"/>
              <a:pPr>
                <a:defRPr/>
              </a:pPr>
              <a:t>09/09/2014</a:t>
            </a:fld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84438C-5E35-4342-BAE8-6E62716D70E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4D39B35-1E29-4560-B921-05E5A80ECBE9}" type="datetimeFigureOut">
              <a:rPr lang="es-ES_tradnl"/>
              <a:pPr>
                <a:defRPr/>
              </a:pPr>
              <a:t>09/09/2014</a:t>
            </a:fld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8EE56B0-4824-43D5-BE1C-BD4B9EB5834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7B2B76-8A16-44DC-80DF-8A9356611399}" type="datetimeFigureOut">
              <a:rPr lang="es-ES_tradnl"/>
              <a:pPr>
                <a:defRPr/>
              </a:pPr>
              <a:t>09/09/2014</a:t>
            </a:fld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23999CF-B228-4F89-973F-1575BA12EC87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62DA0B-E3EC-4041-966D-7ED47C1A64C2}" type="datetimeFigureOut">
              <a:rPr lang="es-ES_tradnl"/>
              <a:pPr>
                <a:defRPr/>
              </a:pPr>
              <a:t>09/09/2014</a:t>
            </a:fld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A73EC1-66FB-4EEB-992B-5E83CFA1EE9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BD25D5-1E6C-4A45-B5FA-469C9174698A}" type="datetimeFigureOut">
              <a:rPr lang="es-ES_tradnl"/>
              <a:pPr>
                <a:defRPr/>
              </a:pPr>
              <a:t>09/09/2014</a:t>
            </a:fld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68E3B8-15C2-45EA-9643-1D7EF2B882D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DD70C2-A1A6-47C6-8887-4EA22C18CE63}" type="datetimeFigureOut">
              <a:rPr lang="es-ES_tradnl"/>
              <a:pPr>
                <a:defRPr/>
              </a:pPr>
              <a:t>09/09/2014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CF7C87C-E62B-4FC9-A623-396DC841233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/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06EBAB4-F3ED-4F5A-8D4D-26B50A1DD677}" type="datetimeFigureOut">
              <a:rPr lang="es-ES_tradnl"/>
              <a:pPr>
                <a:defRPr/>
              </a:pPr>
              <a:t>09/09/2014</a:t>
            </a:fld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952F37-3674-49D6-A54F-B4696BFE79A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AAAC49C-8ABF-4632-BD44-A8CA8E9F0DDD}" type="datetimeFigureOut">
              <a:rPr lang="es-ES"/>
              <a:pPr>
                <a:defRPr/>
              </a:pPr>
              <a:t>09/09/2014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A39DB2B-1D36-44C9-83F4-D6BF26151F98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0" r:id="rId1"/>
    <p:sldLayoutId id="2147483659" r:id="rId2"/>
    <p:sldLayoutId id="2147483658" r:id="rId3"/>
    <p:sldLayoutId id="2147483657" r:id="rId4"/>
    <p:sldLayoutId id="2147483656" r:id="rId5"/>
    <p:sldLayoutId id="2147483655" r:id="rId6"/>
    <p:sldLayoutId id="2147483654" r:id="rId7"/>
    <p:sldLayoutId id="2147483653" r:id="rId8"/>
    <p:sldLayoutId id="2147483652" r:id="rId9"/>
    <p:sldLayoutId id="2147483651" r:id="rId10"/>
    <p:sldLayoutId id="2147483650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4915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fld id="{79A68E43-90F3-473D-AE52-5F7EF108220A}" type="datetimeFigureOut">
              <a:rPr lang="es-ES_tradnl"/>
              <a:pPr>
                <a:defRPr/>
              </a:pPr>
              <a:t>09/09/2014</a:t>
            </a:fld>
            <a:endParaRPr lang="es-ES_tradnl"/>
          </a:p>
        </p:txBody>
      </p:sp>
      <p:sp>
        <p:nvSpPr>
          <p:cNvPr id="4915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915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3957601F-F60A-4183-852B-DE42FC1146BD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3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3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s-ES" smtClean="0"/>
              <a:t>Imágenes curiosas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2662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26627" name="Picture 2" descr="C:\Users\Javi\Pictures\Antes de que los despertadores se popularizaran, Mary Smith se ganaba la vida despertando a los trabajadores disparando guisantes secos a sus ventan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89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8" name="4 CuadroTexto"/>
          <p:cNvSpPr txBox="1">
            <a:spLocks noChangeArrowheads="1"/>
          </p:cNvSpPr>
          <p:nvPr/>
        </p:nvSpPr>
        <p:spPr bwMode="auto">
          <a:xfrm>
            <a:off x="5219700" y="1557338"/>
            <a:ext cx="3455988" cy="147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Antes de que se popularizaran los despertadores, Mary Smith se ganaba la vida despertando a los obreros disparando guisantes secos contra sus ventanas.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2765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27651" name="Picture 2" descr="C:\Users\Javi\Pictures\Antigua biblioteca municipal de Cincinati, demolida en 195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95513" y="0"/>
            <a:ext cx="6948487" cy="686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2" name="4 CuadroTexto"/>
          <p:cNvSpPr txBox="1">
            <a:spLocks noChangeArrowheads="1"/>
          </p:cNvSpPr>
          <p:nvPr/>
        </p:nvSpPr>
        <p:spPr bwMode="auto">
          <a:xfrm>
            <a:off x="0" y="692150"/>
            <a:ext cx="1979613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Antigua biblioteca municipal de Cincinati (Ohio), demolida en 1955.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2867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28675" name="Picture 2" descr="C:\Users\Javi\Pictures\Atasco en Berlín el primer sábado tras la caída del mu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847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6" name="4 CuadroTexto"/>
          <p:cNvSpPr txBox="1">
            <a:spLocks noChangeArrowheads="1"/>
          </p:cNvSpPr>
          <p:nvPr/>
        </p:nvSpPr>
        <p:spPr bwMode="auto">
          <a:xfrm>
            <a:off x="5003800" y="1700213"/>
            <a:ext cx="352901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Atasco en Berlín, el primer sábado tras la caída del muro.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2969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29699" name="Picture 2" descr="C:\Users\Javi\Pictures\Chaplin en Nueva York, en 191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7338" y="0"/>
            <a:ext cx="7586662" cy="6021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700" name="4 CuadroTexto"/>
          <p:cNvSpPr txBox="1">
            <a:spLocks noChangeArrowheads="1"/>
          </p:cNvSpPr>
          <p:nvPr/>
        </p:nvSpPr>
        <p:spPr bwMode="auto">
          <a:xfrm>
            <a:off x="250825" y="6165850"/>
            <a:ext cx="77057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Chaplin ante una multitud de seguidores, en Nueva York en 1918.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3072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30723" name="Picture 2" descr="C:\Users\Javi\Pictures\Clentes de un bar celebran el levantamiento de la prohibición para beber alcohol en USA, el 5 de febrero de 19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412875"/>
            <a:ext cx="8161338" cy="544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4" name="4 CuadroTexto"/>
          <p:cNvSpPr txBox="1">
            <a:spLocks noChangeArrowheads="1"/>
          </p:cNvSpPr>
          <p:nvPr/>
        </p:nvSpPr>
        <p:spPr bwMode="auto">
          <a:xfrm>
            <a:off x="250825" y="188913"/>
            <a:ext cx="78501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Clientes de un bar celebrando el levantamiento de la prohibición del alcohol, en EE.UU. en diciembre de 1933.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3174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31747" name="Picture 2" descr="C:\Users\Javi\Pictures\Construcción de un aeppelin, en 193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05250" y="0"/>
            <a:ext cx="5238750" cy="6829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8" name="4 CuadroTexto"/>
          <p:cNvSpPr txBox="1">
            <a:spLocks noChangeArrowheads="1"/>
          </p:cNvSpPr>
          <p:nvPr/>
        </p:nvSpPr>
        <p:spPr bwMode="auto">
          <a:xfrm>
            <a:off x="468313" y="1844675"/>
            <a:ext cx="30241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Construcción de un zeppelin, en 1923.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3277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32771" name="Picture 2" descr="C:\Users\Javi\Pictures\Dirigible sobre Washingt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888" y="765175"/>
            <a:ext cx="8647112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2" name="4 CuadroTexto"/>
          <p:cNvSpPr txBox="1">
            <a:spLocks noChangeArrowheads="1"/>
          </p:cNvSpPr>
          <p:nvPr/>
        </p:nvSpPr>
        <p:spPr bwMode="auto">
          <a:xfrm>
            <a:off x="684213" y="333375"/>
            <a:ext cx="705643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Dirigible sobre el Capitolio de Washington.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3379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33795" name="Picture 2" descr="C:\Users\Javi\Pictures\Dresde tras el bombardeo aliad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6858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6" name="4 CuadroTexto"/>
          <p:cNvSpPr txBox="1">
            <a:spLocks noChangeArrowheads="1"/>
          </p:cNvSpPr>
          <p:nvPr/>
        </p:nvSpPr>
        <p:spPr bwMode="auto">
          <a:xfrm>
            <a:off x="7092950" y="1916113"/>
            <a:ext cx="1655763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Dresde tras el bombardeo aliado de 1945.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3481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34819" name="Picture 2" descr="C:\Users\Javi\Pictures\Einstein manejando una marioneta de él mismo, en 193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5175" y="0"/>
            <a:ext cx="4568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4 CuadroTexto"/>
          <p:cNvSpPr txBox="1">
            <a:spLocks noChangeArrowheads="1"/>
          </p:cNvSpPr>
          <p:nvPr/>
        </p:nvSpPr>
        <p:spPr bwMode="auto">
          <a:xfrm>
            <a:off x="611188" y="2205038"/>
            <a:ext cx="36004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Einstein manejado a Einstein, en 1931.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3584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35843" name="Picture 2" descr="C:\Users\Javi\Pictures\El cirujano de la expedición antártica soviética en 1961, operándose a sí mismo de una apendicit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069388" cy="587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4" name="4 CuadroTexto"/>
          <p:cNvSpPr txBox="1">
            <a:spLocks noChangeArrowheads="1"/>
          </p:cNvSpPr>
          <p:nvPr/>
        </p:nvSpPr>
        <p:spPr bwMode="auto">
          <a:xfrm>
            <a:off x="0" y="5949950"/>
            <a:ext cx="88931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El médico de la expedición antártica soviética de 1961, operándose a sí mismo de apendicitis.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3686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36867" name="Picture 2" descr="C:\Users\Javi\Pictures\El Cristo Redentor de Río en construcción, en 19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058863"/>
            <a:ext cx="8027988" cy="57991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8" name="4 CuadroTexto"/>
          <p:cNvSpPr txBox="1">
            <a:spLocks noChangeArrowheads="1"/>
          </p:cNvSpPr>
          <p:nvPr/>
        </p:nvSpPr>
        <p:spPr bwMode="auto">
          <a:xfrm>
            <a:off x="250825" y="188913"/>
            <a:ext cx="84978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La estatua del Cristo Redentor de Río de Janeiro, en construcción en 1930.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3789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37891" name="Picture 2" descr="C:\Users\Javi\Pictures\El primer vencedor del Tour, en 190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95738" y="0"/>
            <a:ext cx="5148262" cy="686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2" name="4 CuadroTexto"/>
          <p:cNvSpPr txBox="1">
            <a:spLocks noChangeArrowheads="1"/>
          </p:cNvSpPr>
          <p:nvPr/>
        </p:nvSpPr>
        <p:spPr bwMode="auto">
          <a:xfrm>
            <a:off x="468313" y="2349500"/>
            <a:ext cx="32400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El primer vencedor del Tour, en 1903.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3891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38915" name="Picture 2" descr="C:\Users\Javi\Pictures\Hélices del Titanic, en 19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172450" cy="6180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6" name="4 CuadroTexto"/>
          <p:cNvSpPr txBox="1">
            <a:spLocks noChangeArrowheads="1"/>
          </p:cNvSpPr>
          <p:nvPr/>
        </p:nvSpPr>
        <p:spPr bwMode="auto">
          <a:xfrm>
            <a:off x="468313" y="6381750"/>
            <a:ext cx="82073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Hélices del Titanic, en 1911.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3993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39939" name="Picture 2" descr="C:\Users\Javi\Pictures\judio-apuntando-naz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0"/>
            <a:ext cx="7956550" cy="610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40" name="4 CuadroTexto"/>
          <p:cNvSpPr txBox="1">
            <a:spLocks noChangeArrowheads="1"/>
          </p:cNvSpPr>
          <p:nvPr/>
        </p:nvSpPr>
        <p:spPr bwMode="auto">
          <a:xfrm>
            <a:off x="250825" y="6237288"/>
            <a:ext cx="856932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Judío de un campo de concentración alemán, apuntando a un nazi después de su liberación.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4096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40963" name="Picture 2" descr="C:\Users\Javi\Pictures\Jugando al golf en lo alto del Empire State en construcción ,en 19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46175"/>
            <a:ext cx="8532813" cy="5711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4" name="4 CuadroTexto"/>
          <p:cNvSpPr txBox="1">
            <a:spLocks noChangeArrowheads="1"/>
          </p:cNvSpPr>
          <p:nvPr/>
        </p:nvSpPr>
        <p:spPr bwMode="auto">
          <a:xfrm>
            <a:off x="250825" y="260350"/>
            <a:ext cx="84248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Jugando al golf en lo alto del Empire State en construcción, en 1932.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4198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41987" name="Picture 2" descr="C:\Users\Javi\Pictures\La erupción del Vesubio desde Nápoles, en 194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55963" y="0"/>
            <a:ext cx="588803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4 CuadroTexto"/>
          <p:cNvSpPr txBox="1">
            <a:spLocks noChangeArrowheads="1"/>
          </p:cNvSpPr>
          <p:nvPr/>
        </p:nvSpPr>
        <p:spPr bwMode="auto">
          <a:xfrm>
            <a:off x="0" y="620713"/>
            <a:ext cx="3059113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La erupción del Vesubio desde Nápoles, en 1944.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4301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43011" name="Picture 2" descr="C:\Users\Javi\Pictures\La Gran EStación Central de Nueva York en 1929. Ahora ya no es posible esta fot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27988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2" name="4 CuadroTexto"/>
          <p:cNvSpPr txBox="1">
            <a:spLocks noChangeArrowheads="1"/>
          </p:cNvSpPr>
          <p:nvPr/>
        </p:nvSpPr>
        <p:spPr bwMode="auto">
          <a:xfrm>
            <a:off x="250825" y="6237288"/>
            <a:ext cx="88931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La Gran Estación Central de Nueva York, en 1929. Por desgracia, la construcción de rascacielos a su alrededor impide actualmente esta visión.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4403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44035" name="Picture 2" descr="C:\Users\Javi\Pictures\La torre Eiffel en construcció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81113" y="0"/>
            <a:ext cx="7862887" cy="6092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6" name="4 CuadroTexto"/>
          <p:cNvSpPr txBox="1">
            <a:spLocks noChangeArrowheads="1"/>
          </p:cNvSpPr>
          <p:nvPr/>
        </p:nvSpPr>
        <p:spPr bwMode="auto">
          <a:xfrm>
            <a:off x="395288" y="6165850"/>
            <a:ext cx="87487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La torre Eiffel en construcción.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4505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45059" name="Picture 2" descr="C:\Users\Javi\Pictures\Las cataratas del Niágara congeladas en 191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752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0" name="4 CuadroTexto"/>
          <p:cNvSpPr txBox="1">
            <a:spLocks noChangeArrowheads="1"/>
          </p:cNvSpPr>
          <p:nvPr/>
        </p:nvSpPr>
        <p:spPr bwMode="auto">
          <a:xfrm>
            <a:off x="5508625" y="1557338"/>
            <a:ext cx="324008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Las cataratas del Niágara, congeladas en 1911.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4608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46083" name="Picture 2" descr="C:\Users\Javi\Pictures\Marilyn Monroe actuando ante las tropas en Corea, en febrero de 19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4663" y="0"/>
            <a:ext cx="4859337" cy="6896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4" name="4 CuadroTexto"/>
          <p:cNvSpPr txBox="1">
            <a:spLocks noChangeArrowheads="1"/>
          </p:cNvSpPr>
          <p:nvPr/>
        </p:nvSpPr>
        <p:spPr bwMode="auto">
          <a:xfrm>
            <a:off x="468313" y="1773238"/>
            <a:ext cx="3455987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Marilyn Monroe actuando ante las tropas americanas en la guerra de Corea, en 1954.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4710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47107" name="Picture 2" descr="C:\Users\Javi\Pictures\Monje budista autoinmolándose para protestar por las persecuciones del gobierno sudvietnamita, en 1963. Desde entonces, su gesto se llama quemarse a lo bonz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96975"/>
            <a:ext cx="8731250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8" name="4 CuadroTexto"/>
          <p:cNvSpPr txBox="1">
            <a:spLocks noChangeArrowheads="1"/>
          </p:cNvSpPr>
          <p:nvPr/>
        </p:nvSpPr>
        <p:spPr bwMode="auto">
          <a:xfrm>
            <a:off x="0" y="188913"/>
            <a:ext cx="8675688" cy="922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Monje busdista inmolándose en Saigón, en protesta por la persecución religiosa del gobierno sudvietnamita. Desde entonces, a esta protesta se le llama “quemarse a lo bonzo”.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4813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48131" name="Picture 2" descr="C:\Users\Javi\Pictures\Nelson Mandela levanta los puños después de ser condenado a cadena perpetua, en 196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27988" cy="6108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2" name="4 CuadroTexto"/>
          <p:cNvSpPr txBox="1">
            <a:spLocks noChangeArrowheads="1"/>
          </p:cNvSpPr>
          <p:nvPr/>
        </p:nvSpPr>
        <p:spPr bwMode="auto">
          <a:xfrm>
            <a:off x="0" y="6092825"/>
            <a:ext cx="8893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Nelson Mandela levanta los puños después de ser condenado a cadena perpetua, en 1964. 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4915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49155" name="Picture 2" descr="C:\Users\Javi\Pictures\Nikola Tesla en su laboratori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800100"/>
            <a:ext cx="9144000" cy="6057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6" name="4 CuadroTexto"/>
          <p:cNvSpPr txBox="1">
            <a:spLocks noChangeArrowheads="1"/>
          </p:cNvSpPr>
          <p:nvPr/>
        </p:nvSpPr>
        <p:spPr bwMode="auto">
          <a:xfrm>
            <a:off x="250825" y="0"/>
            <a:ext cx="8893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Nikola Tesla en su laboratorio.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5017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50179" name="Picture 2" descr="C:\Users\Javi\Pictures\Niños de Londres celebrando la Navidad de 1940 en una estación de metr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315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0180" name="4 CuadroTexto"/>
          <p:cNvSpPr txBox="1">
            <a:spLocks noChangeArrowheads="1"/>
          </p:cNvSpPr>
          <p:nvPr/>
        </p:nvSpPr>
        <p:spPr bwMode="auto">
          <a:xfrm>
            <a:off x="0" y="6308725"/>
            <a:ext cx="91440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Niños londinenses celebrando la Navidad en un refugio antiaéreo, en 1940.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5120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51203" name="Picture 2" descr="C:\Users\Javi\Pictures\Niños en un pulmón de acero antes de la llegada de la vacuna contra la polio. Muchos niños vivíann durante meses en estas máquinas, aunque no todos sobrevivian, 1937.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308850" cy="6132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4" name="4 CuadroTexto"/>
          <p:cNvSpPr txBox="1">
            <a:spLocks noChangeArrowheads="1"/>
          </p:cNvSpPr>
          <p:nvPr/>
        </p:nvSpPr>
        <p:spPr bwMode="auto">
          <a:xfrm>
            <a:off x="179388" y="6237288"/>
            <a:ext cx="84963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Niños enfermos de la polio dentro de pulmones de acero, que presionaban los pulmones para hacerlos funcionar. Así vivían durante meses. Éstos son de 1937.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5222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52227" name="Picture 2" descr="C:\Users\Javi\Pictures\Personajes del circo BAileys, en 19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17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2228" name="4 CuadroTexto"/>
          <p:cNvSpPr txBox="1">
            <a:spLocks noChangeArrowheads="1"/>
          </p:cNvSpPr>
          <p:nvPr/>
        </p:nvSpPr>
        <p:spPr bwMode="auto">
          <a:xfrm>
            <a:off x="0" y="5445125"/>
            <a:ext cx="874871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Personajes del Circo Baileys, en 1930.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4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5325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53251" name="Picture 2" descr="C:\Users\Javi\Pictures\Primera imagen publicitaria de los Rolling Stones en 196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0"/>
            <a:ext cx="7092950" cy="639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2" name="4 CuadroTexto"/>
          <p:cNvSpPr txBox="1">
            <a:spLocks noChangeArrowheads="1"/>
          </p:cNvSpPr>
          <p:nvPr/>
        </p:nvSpPr>
        <p:spPr bwMode="auto">
          <a:xfrm>
            <a:off x="179388" y="2060575"/>
            <a:ext cx="1871662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Primera imagen publicitaria de los Rolling Stones, en 1963.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5427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54275" name="Picture 2" descr="C:\Users\Javi\Pictures\Reflectores en el peñón de Gibraltar en prevención de un ataque aéreo, en 194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25538"/>
            <a:ext cx="8264525" cy="5732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4276" name="4 CuadroTexto"/>
          <p:cNvSpPr txBox="1">
            <a:spLocks noChangeArrowheads="1"/>
          </p:cNvSpPr>
          <p:nvPr/>
        </p:nvSpPr>
        <p:spPr bwMode="auto">
          <a:xfrm>
            <a:off x="0" y="0"/>
            <a:ext cx="88931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Reflectores en el peñón de Gibraltar, en previsión de un ataque aéreo, en 1942.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55298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55299" name="Picture 2" descr="C:\Users\Javi\Pictures\Samuel Reshevsky, de 8 años, derrotando a varios maestros de ajedrez en varias partidas múltiples, en Francia, 19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7813" y="0"/>
            <a:ext cx="7596187" cy="578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5300" name="4 CuadroTexto"/>
          <p:cNvSpPr txBox="1">
            <a:spLocks noChangeArrowheads="1"/>
          </p:cNvSpPr>
          <p:nvPr/>
        </p:nvSpPr>
        <p:spPr bwMode="auto">
          <a:xfrm>
            <a:off x="0" y="5876925"/>
            <a:ext cx="88201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Samuel Reshevsky, de 8 años, derrotando a varios maestros en una partida de ajedrez simultánea en Francia, en 1920.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1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56322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56323" name="Picture 2" descr="C:\Users\Javi\Pictures\Tres mujeres chinas acusadas de brujería, en 192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196975"/>
            <a:ext cx="7929563" cy="566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6324" name="4 CuadroTexto"/>
          <p:cNvSpPr txBox="1">
            <a:spLocks noChangeArrowheads="1"/>
          </p:cNvSpPr>
          <p:nvPr/>
        </p:nvSpPr>
        <p:spPr bwMode="auto">
          <a:xfrm>
            <a:off x="250825" y="188913"/>
            <a:ext cx="85693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Tres mujeres chinas acusadas de brujería, en 1922.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5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57346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57347" name="Picture 2" descr="C:\Users\Javi\Pictures\Últimas cuatro parejas en un maratón de baile en Chicago, en 193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7308850" cy="6121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348" name="4 CuadroTexto"/>
          <p:cNvSpPr txBox="1">
            <a:spLocks noChangeArrowheads="1"/>
          </p:cNvSpPr>
          <p:nvPr/>
        </p:nvSpPr>
        <p:spPr bwMode="auto">
          <a:xfrm>
            <a:off x="0" y="6165850"/>
            <a:ext cx="88931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Últimas cuatro parejas de un concurso maratón de baile, en Chicago en 1930.</a:t>
            </a: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69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58370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58371" name="Picture 2" descr="C:\Users\Javi\Pictures\Un grupo de leñadores talando un secuoya californiano, hacia 19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75120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372" name="4 CuadroTexto"/>
          <p:cNvSpPr txBox="1">
            <a:spLocks noChangeArrowheads="1"/>
          </p:cNvSpPr>
          <p:nvPr/>
        </p:nvSpPr>
        <p:spPr bwMode="auto">
          <a:xfrm>
            <a:off x="7596188" y="1196975"/>
            <a:ext cx="1547812" cy="2030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Un grupo de trabajadores forestales talando un secuoya californiano, hacia 1900.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3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sp>
        <p:nvSpPr>
          <p:cNvPr id="59394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endParaRPr lang="en-CA" smtClean="0"/>
          </a:p>
        </p:txBody>
      </p:sp>
      <p:pic>
        <p:nvPicPr>
          <p:cNvPr id="59395" name="Picture 3" descr="C:\Users\Javi\Pictures\Venta de abrigos en Copenhage, en 193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11638" y="0"/>
            <a:ext cx="4932362" cy="6892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9396" name="5 CuadroTexto"/>
          <p:cNvSpPr txBox="1">
            <a:spLocks noChangeArrowheads="1"/>
          </p:cNvSpPr>
          <p:nvPr/>
        </p:nvSpPr>
        <p:spPr bwMode="auto">
          <a:xfrm>
            <a:off x="179388" y="1700213"/>
            <a:ext cx="3671887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>
                <a:latin typeface="Calibri" pitchFamily="34" charset="0"/>
              </a:rPr>
              <a:t>Venta de abrigos en Copenhage, en 1936.</a:t>
            </a: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7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649537"/>
          </a:xfrm>
        </p:spPr>
        <p:txBody>
          <a:bodyPr/>
          <a:lstStyle/>
          <a:p>
            <a:pPr eaLnBrk="1" hangingPunct="1"/>
            <a:r>
              <a:rPr lang="es-ES" smtClean="0"/>
              <a:t>Fin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443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444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n-US"/>
          </a:p>
        </p:txBody>
      </p:sp>
      <p:sp>
        <p:nvSpPr>
          <p:cNvPr id="61445" name="AutoShape 5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n-US"/>
          </a:p>
        </p:txBody>
      </p:sp>
      <p:pic>
        <p:nvPicPr>
          <p:cNvPr id="61446" name="Picture 6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1447" name="Text Box 7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61448" name="Picture 8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449" name="Text Box 9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graphicFrame>
        <p:nvGraphicFramePr>
          <p:cNvPr id="50186" name="Group 10"/>
          <p:cNvGraphicFramePr>
            <a:graphicFrameLocks noGrp="1"/>
          </p:cNvGraphicFramePr>
          <p:nvPr/>
        </p:nvGraphicFramePr>
        <p:xfrm>
          <a:off x="5029200" y="3352800"/>
          <a:ext cx="3200400" cy="153670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61472" name="Text Box 32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61473" name="Text Box 33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50210" name="Group 34"/>
          <p:cNvGraphicFramePr>
            <a:graphicFrameLocks noGrp="1"/>
          </p:cNvGraphicFramePr>
          <p:nvPr/>
        </p:nvGraphicFramePr>
        <p:xfrm>
          <a:off x="914400" y="3352800"/>
          <a:ext cx="3200400" cy="151765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61496" name="Picture 56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61497" name="Text Box 5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</TotalTime>
  <Words>450</Words>
  <Application>Microsoft Office PowerPoint</Application>
  <PresentationFormat>Presentación en pantalla (4:3)</PresentationFormat>
  <Paragraphs>63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Plantilla de diseño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41" baseType="lpstr">
      <vt:lpstr>Arial</vt:lpstr>
      <vt:lpstr>Calibri</vt:lpstr>
      <vt:lpstr>Berlin Sans FB Demi</vt:lpstr>
      <vt:lpstr>Tema de Office</vt:lpstr>
      <vt:lpstr>Diseño predeterminado</vt:lpstr>
      <vt:lpstr>Imágenes curiosas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Fin</vt:lpstr>
      <vt:lpstr>Diapositiva 36</vt:lpstr>
    </vt:vector>
  </TitlesOfParts>
  <Company>UPV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Imágenes curiosas</dc:title>
  <dc:creator>Javi</dc:creator>
  <cp:lastModifiedBy>Ines</cp:lastModifiedBy>
  <cp:revision>9</cp:revision>
  <dcterms:created xsi:type="dcterms:W3CDTF">2014-02-14T11:03:47Z</dcterms:created>
  <dcterms:modified xsi:type="dcterms:W3CDTF">2014-09-09T21:41:33Z</dcterms:modified>
</cp:coreProperties>
</file>