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15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SC004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816100" y="404813"/>
            <a:ext cx="57150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Alguien escribió una carta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A un pequeño hotel donde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Pensaba ir de vacaciones,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Diciendo: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SC004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950913" y="404813"/>
            <a:ext cx="65659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Me gustaría mucho llevar a mi 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Perro.  Es aseado y educado.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¿Me permitirían tenerlo en el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Cuarto por las noches?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SC004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808038" y="476250"/>
            <a:ext cx="74168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Y esta fue la respuesta del dueño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Del hotel:  He dirigido este hotel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Por muchos años.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SC004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950913" y="260350"/>
            <a:ext cx="74168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En todo ese tiempo jamás he visto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Un perro que se robe las toallas, 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Las sabanas, los cubiertos o los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cuadros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SC004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63575" y="331788"/>
            <a:ext cx="784225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Nunca he tenido que expulsar a un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Perro en medio de la noche por estar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Borracho y causar desorden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SC004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879475" y="188913"/>
            <a:ext cx="614045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Nunca he tenido un perro que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Provoque escándalos o que se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Valla sin pagar la cuenta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SC004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743075" y="260350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2800" b="1" i="1">
              <a:latin typeface="Courier New" pitchFamily="49" charset="0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79475" y="404813"/>
            <a:ext cx="78422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Por supuesto, su perro es bienvenido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A mi hotel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SC004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600200" y="476250"/>
            <a:ext cx="592772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Y si su perro responde por 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Usted, usted también es 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urier New" pitchFamily="49" charset="0"/>
              </a:rPr>
              <a:t>bienvenido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667375" y="6491288"/>
            <a:ext cx="3476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Oscar-moreno@telecom.com.co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7143750" y="6113463"/>
            <a:ext cx="1111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Oscar 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2</TotalTime>
  <Words>202</Words>
  <Application>Microsoft Office PowerPoint</Application>
  <PresentationFormat>Presentación en pantalla (4:3)</PresentationFormat>
  <Paragraphs>56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..</cp:lastModifiedBy>
  <cp:revision>1</cp:revision>
  <dcterms:created xsi:type="dcterms:W3CDTF">2013-08-22T09:17:04Z</dcterms:created>
  <dcterms:modified xsi:type="dcterms:W3CDTF">2013-08-22T09:19:23Z</dcterms:modified>
</cp:coreProperties>
</file>