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3" r:id="rId6"/>
    <p:sldId id="260" r:id="rId7"/>
    <p:sldId id="258" r:id="rId8"/>
    <p:sldId id="264" r:id="rId9"/>
    <p:sldId id="265" r:id="rId10"/>
    <p:sldId id="261" r:id="rId11"/>
    <p:sldId id="268" r:id="rId12"/>
    <p:sldId id="267" r:id="rId13"/>
    <p:sldId id="270" r:id="rId14"/>
    <p:sldId id="273" r:id="rId15"/>
    <p:sldId id="272" r:id="rId16"/>
    <p:sldId id="271" r:id="rId17"/>
    <p:sldId id="277" r:id="rId18"/>
    <p:sldId id="276" r:id="rId19"/>
    <p:sldId id="275" r:id="rId20"/>
    <p:sldId id="274" r:id="rId21"/>
    <p:sldId id="281" r:id="rId22"/>
    <p:sldId id="279" r:id="rId23"/>
    <p:sldId id="280" r:id="rId24"/>
    <p:sldId id="266" r:id="rId25"/>
    <p:sldId id="282" r:id="rId26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V8Nh6k9Civj43McCktcwg==" hashData="gLuGfQsB8c/aTvQGcAPFBPqKpe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84" y="-11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313E-039C-42DB-AA2C-CDBBF28634FC}" type="datetimeFigureOut">
              <a:rPr lang="es-AR" smtClean="0"/>
              <a:pPr/>
              <a:t>23/3/2016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FE0E-CCFD-4FC6-A7FA-AEBFE2DC80D5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73780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313E-039C-42DB-AA2C-CDBBF28634FC}" type="datetimeFigureOut">
              <a:rPr lang="es-AR" smtClean="0"/>
              <a:pPr/>
              <a:t>23/3/2016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FE0E-CCFD-4FC6-A7FA-AEBFE2DC80D5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850438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313E-039C-42DB-AA2C-CDBBF28634FC}" type="datetimeFigureOut">
              <a:rPr lang="es-AR" smtClean="0"/>
              <a:pPr/>
              <a:t>23/3/2016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FE0E-CCFD-4FC6-A7FA-AEBFE2DC80D5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97631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313E-039C-42DB-AA2C-CDBBF28634FC}" type="datetimeFigureOut">
              <a:rPr lang="es-AR" smtClean="0"/>
              <a:pPr/>
              <a:t>23/3/2016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FE0E-CCFD-4FC6-A7FA-AEBFE2DC80D5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10223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313E-039C-42DB-AA2C-CDBBF28634FC}" type="datetimeFigureOut">
              <a:rPr lang="es-AR" smtClean="0"/>
              <a:pPr/>
              <a:t>23/3/2016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FE0E-CCFD-4FC6-A7FA-AEBFE2DC80D5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878666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313E-039C-42DB-AA2C-CDBBF28634FC}" type="datetimeFigureOut">
              <a:rPr lang="es-AR" smtClean="0"/>
              <a:pPr/>
              <a:t>23/3/2016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FE0E-CCFD-4FC6-A7FA-AEBFE2DC80D5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11163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313E-039C-42DB-AA2C-CDBBF28634FC}" type="datetimeFigureOut">
              <a:rPr lang="es-AR" smtClean="0"/>
              <a:pPr/>
              <a:t>23/3/2016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FE0E-CCFD-4FC6-A7FA-AEBFE2DC80D5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97322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313E-039C-42DB-AA2C-CDBBF28634FC}" type="datetimeFigureOut">
              <a:rPr lang="es-AR" smtClean="0"/>
              <a:pPr/>
              <a:t>23/3/2016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FE0E-CCFD-4FC6-A7FA-AEBFE2DC80D5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844433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313E-039C-42DB-AA2C-CDBBF28634FC}" type="datetimeFigureOut">
              <a:rPr lang="es-AR" smtClean="0"/>
              <a:pPr/>
              <a:t>23/3/2016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FE0E-CCFD-4FC6-A7FA-AEBFE2DC80D5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011345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313E-039C-42DB-AA2C-CDBBF28634FC}" type="datetimeFigureOut">
              <a:rPr lang="es-AR" smtClean="0"/>
              <a:pPr/>
              <a:t>23/3/2016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FE0E-CCFD-4FC6-A7FA-AEBFE2DC80D5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529999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9313E-039C-42DB-AA2C-CDBBF28634FC}" type="datetimeFigureOut">
              <a:rPr lang="es-AR" smtClean="0"/>
              <a:pPr/>
              <a:t>23/3/2016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4FE0E-CCFD-4FC6-A7FA-AEBFE2DC80D5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1412736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9313E-039C-42DB-AA2C-CDBBF28634FC}" type="datetimeFigureOut">
              <a:rPr lang="es-AR" smtClean="0"/>
              <a:pPr/>
              <a:t>23/3/2016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4FE0E-CCFD-4FC6-A7FA-AEBFE2DC80D5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726417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1.wav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2.png"/><Relationship Id="rId10" Type="http://schemas.openxmlformats.org/officeDocument/2006/relationships/image" Target="../media/image8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PencilGrayscale/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85750"/>
            <a:ext cx="8382000" cy="6286500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6" name="5 Rectángulo"/>
          <p:cNvSpPr/>
          <p:nvPr/>
        </p:nvSpPr>
        <p:spPr>
          <a:xfrm>
            <a:off x="395536" y="3926091"/>
            <a:ext cx="168187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Hielo</a:t>
            </a:r>
          </a:p>
          <a:p>
            <a:pPr algn="ctr"/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Y </a:t>
            </a:r>
          </a:p>
          <a:p>
            <a:pPr algn="ctr"/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Arte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0430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Tm="14000">
        <p:checker/>
        <p:sndAc>
          <p:stSnd loop="1">
            <p:snd r:embed="rId5" name="piano instrumental - castillos de hielo.wav"/>
          </p:stSnd>
        </p:sndAc>
      </p:transition>
    </mc:Choice>
    <mc:Fallback>
      <p:transition spd="slow" advTm="14000">
        <p:checker/>
        <p:sndAc>
          <p:stSnd loop="1">
            <p:snd r:embed="rId2" name="piano instrumental - castillos de hiel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75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850"/>
                            </p:stCondLst>
                            <p:childTnLst>
                              <p:par>
                                <p:cTn id="2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7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7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75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600"/>
                            </p:stCondLst>
                            <p:childTnLst>
                              <p:par>
                                <p:cTn id="2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7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7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7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75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8104" y="3054565"/>
            <a:ext cx="3381191" cy="3582822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8246" y="4149080"/>
            <a:ext cx="5069553" cy="2488307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260648"/>
            <a:ext cx="4627048" cy="2880320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0240" y="260648"/>
            <a:ext cx="3853150" cy="2564096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485251873"/>
      </p:ext>
    </p:extLst>
  </p:cSld>
  <p:clrMapOvr>
    <a:masterClrMapping/>
  </p:clrMapOvr>
  <p:transition spd="slow" advTm="11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37920"/>
            <a:ext cx="4260256" cy="3191080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3703990"/>
            <a:ext cx="3744416" cy="2819155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70528" y="3645024"/>
            <a:ext cx="3907087" cy="2878121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45872" y="249021"/>
            <a:ext cx="3906492" cy="2929869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485251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25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85750"/>
            <a:ext cx="8382000" cy="6286500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485251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95805" y="260648"/>
            <a:ext cx="3773856" cy="3024336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3789040"/>
            <a:ext cx="4517203" cy="2803773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19" y="260648"/>
            <a:ext cx="4503631" cy="3024336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20194" y="3789040"/>
            <a:ext cx="3849466" cy="2803773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485251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10000">
        <p14:rippl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50166" y="3501008"/>
            <a:ext cx="4197394" cy="3143994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7418" y="260648"/>
            <a:ext cx="4220141" cy="2808312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1886" y="3501008"/>
            <a:ext cx="4197394" cy="3143994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1886" y="260648"/>
            <a:ext cx="4122153" cy="2808312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485251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 advTm="10000">
        <p14:glitter pattern="hexagon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7151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3076" y="3717032"/>
            <a:ext cx="3568844" cy="2895203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5976" y="260647"/>
            <a:ext cx="4490443" cy="3175503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60648"/>
            <a:ext cx="3810604" cy="3175503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5976" y="3727741"/>
            <a:ext cx="4498326" cy="2887691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3410197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15000">
        <p14:prism isContent="1" isInverted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40152" y="260648"/>
            <a:ext cx="3002466" cy="3344142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3933057"/>
            <a:ext cx="4248472" cy="2663154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260648"/>
            <a:ext cx="5184576" cy="3344142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3933058"/>
            <a:ext cx="4082586" cy="2663154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3410197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15000">
        <p:dissolve/>
      </p:transition>
    </mc:Choice>
    <mc:Fallback>
      <p:transition spd="slow" advTm="1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347662"/>
            <a:ext cx="8382000" cy="6162675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3284984"/>
            <a:ext cx="4191001" cy="3081338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485251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11000">
        <p14:ripple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1270" y="3789040"/>
            <a:ext cx="4287688" cy="2879323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3601" y="260647"/>
            <a:ext cx="4050476" cy="2952329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1270" y="260647"/>
            <a:ext cx="4106845" cy="2952329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54730" y="3789040"/>
            <a:ext cx="4059347" cy="2878578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3410197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14000">
        <p:dissolve/>
      </p:transition>
    </mc:Choice>
    <mc:Fallback>
      <p:transition spd="slow" advTm="1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5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25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22953" y="370756"/>
            <a:ext cx="4046707" cy="2914228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54889" y="3933056"/>
            <a:ext cx="4014771" cy="2608312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3933056"/>
            <a:ext cx="4261815" cy="2608312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370756"/>
            <a:ext cx="4227197" cy="2914228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410197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57015" y="3212976"/>
            <a:ext cx="3703177" cy="3400401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165968"/>
            <a:ext cx="4318285" cy="2542952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3573016"/>
            <a:ext cx="4642174" cy="3040360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65968"/>
            <a:ext cx="4067913" cy="3191024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199683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4088" y="296686"/>
            <a:ext cx="2664296" cy="2628258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4149080"/>
            <a:ext cx="4376369" cy="2458963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7" y="287834"/>
            <a:ext cx="4402821" cy="3285182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8064" y="3081356"/>
            <a:ext cx="3888432" cy="3525951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99683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16000">
        <p14:shred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3" name="1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74537" y="3573016"/>
            <a:ext cx="4567132" cy="3039219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3602" y="278642"/>
            <a:ext cx="4596952" cy="2574293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3573016"/>
            <a:ext cx="3961380" cy="3039219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78643"/>
            <a:ext cx="3961380" cy="2574292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199683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50"/>
                            </p:stCondLst>
                            <p:childTnLst>
                              <p:par>
                                <p:cTn id="3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250"/>
                            </p:stCondLst>
                            <p:childTnLst>
                              <p:par>
                                <p:cTn id="4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750"/>
                            </p:stCondLst>
                            <p:childTnLst>
                              <p:par>
                                <p:cTn id="4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53609" y="3662480"/>
            <a:ext cx="4242506" cy="2949755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44208" y="332656"/>
            <a:ext cx="2351906" cy="3139916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4005064"/>
            <a:ext cx="3953560" cy="2597646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332655"/>
            <a:ext cx="3528392" cy="3329825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199683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15000">
        <p14:prism isContent="1" isInverted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332656"/>
            <a:ext cx="3960440" cy="324036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4509120"/>
            <a:ext cx="3975323" cy="2029966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319087"/>
            <a:ext cx="3975323" cy="3917880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7" y="3573016"/>
            <a:ext cx="3960441" cy="3024134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304807096"/>
      </p:ext>
    </p:extLst>
  </p:cSld>
  <p:clrMapOvr>
    <a:masterClrMapping/>
  </p:clrMapOvr>
  <p:transition spd="slow" advTm="14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25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625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25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32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162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5895" y="4077072"/>
            <a:ext cx="3745756" cy="2561828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8674" y="4077072"/>
            <a:ext cx="4574693" cy="2561828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2880" y="258641"/>
            <a:ext cx="4580487" cy="3242367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5895" y="253468"/>
            <a:ext cx="3736869" cy="3247540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2304807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Tm="16000">
        <p:checker/>
      </p:transition>
    </mc:Choice>
    <mc:Fallback>
      <p:transition spd="slow" advTm="16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76213" y="3461478"/>
            <a:ext cx="4661821" cy="3130566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76213" y="260648"/>
            <a:ext cx="4661822" cy="3024336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573" y="3645024"/>
            <a:ext cx="3580949" cy="2947020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7" y="260648"/>
            <a:ext cx="3602477" cy="3200830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2304807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11000">
        <p14:conveyor dir="l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27056" y="260648"/>
            <a:ext cx="4047938" cy="280831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34264" y="3705497"/>
            <a:ext cx="4040729" cy="290673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3705496"/>
            <a:ext cx="4464496" cy="2906740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19" y="260648"/>
            <a:ext cx="4433761" cy="280831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9" name="8 Rectángulo"/>
          <p:cNvSpPr/>
          <p:nvPr/>
        </p:nvSpPr>
        <p:spPr>
          <a:xfrm>
            <a:off x="4834264" y="2636912"/>
            <a:ext cx="1681952" cy="43204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304807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9000">
        <p14:prism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13641" y="188640"/>
            <a:ext cx="4396401" cy="3096344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16789" y="3717032"/>
            <a:ext cx="3593254" cy="2895203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3717032"/>
            <a:ext cx="4926310" cy="2895203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88640"/>
            <a:ext cx="4133779" cy="3096344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102927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9000">
        <p14:flip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96137" y="3429001"/>
            <a:ext cx="3091036" cy="3216002"/>
          </a:xfrm>
          <a:prstGeom prst="rect">
            <a:avLst/>
          </a:prstGeom>
          <a:ln w="57150">
            <a:solidFill>
              <a:schemeClr val="bg1">
                <a:lumMod val="65000"/>
              </a:schemeClr>
            </a:solidFill>
          </a:ln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5977" y="336458"/>
            <a:ext cx="4531196" cy="2948525"/>
          </a:xfrm>
          <a:prstGeom prst="rect">
            <a:avLst/>
          </a:prstGeom>
          <a:ln w="57150">
            <a:solidFill>
              <a:schemeClr val="bg1">
                <a:lumMod val="65000"/>
              </a:schemeClr>
            </a:solidFill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1311" y="3432631"/>
            <a:ext cx="4864745" cy="3212371"/>
          </a:xfrm>
          <a:prstGeom prst="rect">
            <a:avLst/>
          </a:prstGeom>
          <a:ln w="57150">
            <a:solidFill>
              <a:schemeClr val="bg1">
                <a:lumMod val="65000"/>
              </a:schemeClr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1310" y="337043"/>
            <a:ext cx="3496594" cy="2947939"/>
          </a:xfrm>
          <a:prstGeom prst="rect">
            <a:avLst/>
          </a:prstGeom>
          <a:ln w="57150">
            <a:solidFill>
              <a:schemeClr val="bg1">
                <a:lumMod val="6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1102927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9000">
        <p14:rippl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3501008"/>
            <a:ext cx="4451678" cy="3016705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292462"/>
            <a:ext cx="3966861" cy="3136538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3501008"/>
            <a:ext cx="3966861" cy="3016706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92462"/>
            <a:ext cx="4451678" cy="3136538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102927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17000">
        <p14:shred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50" decel="5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50" decel="5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25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50" decel="5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50" decel="5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25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9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50" decel="5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50" decel="5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50"/>
                            </p:stCondLst>
                            <p:childTnLst>
                              <p:par>
                                <p:cTn id="29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25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50" decel="5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50" decel="5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5952" y="158003"/>
            <a:ext cx="8692997" cy="6511357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9" name="8 CuadroTexto"/>
          <p:cNvSpPr txBox="1"/>
          <p:nvPr/>
        </p:nvSpPr>
        <p:spPr>
          <a:xfrm>
            <a:off x="683568" y="5445224"/>
            <a:ext cx="1656184" cy="369332"/>
          </a:xfrm>
          <a:prstGeom prst="rect">
            <a:avLst/>
          </a:prstGeom>
          <a:solidFill>
            <a:srgbClr val="FFFFCC"/>
          </a:solidFill>
          <a:ln w="57150"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Cariñosamente</a:t>
            </a:r>
            <a:endParaRPr lang="es-AR" dirty="0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 flipH="1" flipV="1">
            <a:off x="2839416" y="4831613"/>
            <a:ext cx="1367927" cy="122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0197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Tm="60000">
        <p14:vortex dir="r"/>
      </p:transition>
    </mc:Choice>
    <mc:Fallback>
      <p:transition spd="slow" advTm="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50"/>
                            </p:stCondLst>
                            <p:childTnLst>
                              <p:par>
                                <p:cTn id="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20</Words>
  <Application>Microsoft Office PowerPoint</Application>
  <PresentationFormat>Presentación en pantalla (4:3)</PresentationFormat>
  <Paragraphs>6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Vicky</dc:creator>
  <cp:lastModifiedBy>Margarita</cp:lastModifiedBy>
  <cp:revision>21</cp:revision>
  <dcterms:created xsi:type="dcterms:W3CDTF">2016-03-19T16:26:58Z</dcterms:created>
  <dcterms:modified xsi:type="dcterms:W3CDTF">2016-03-23T21:48:45Z</dcterms:modified>
</cp:coreProperties>
</file>