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8" r:id="rId23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lpptO6QdYmlI+vxD9DbO7A==" hashData="30olOI/AgPSoSDl3KMDtgfSbPC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5E1AE-CBBB-4DCB-B1E3-B829C88788E3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1242F-F3EC-4880-8B5A-36565BF5848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3913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DF491-81A9-4E2F-8D26-D90787173CC4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198BF-94BE-4B31-908A-CD95CCCAD5D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536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2A593-CF99-4533-B6E2-975EEE83BEC3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FB2E6-005D-4F1E-A938-0557187A266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127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E0877-0536-431A-8C0D-759CFBFCBAAC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CBD30-F97D-4446-B084-30A4C5EE760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440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9CC13-58CE-4188-99CF-E68539A4B3A9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336A1-B352-4E24-B1DD-1EC0C79C72C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1930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206C2-55C9-42D8-8DA1-CB58A625211B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7899F-AABE-4CE0-A8B8-DD08594BE58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178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99C86-FD86-4F4D-B045-70E095D23907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FB57C-65B3-4801-9A15-F77416E1564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599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13ADC-CDE4-4FC5-8E3A-26FCF5136CE4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0DAF2-9B65-4523-A156-2D7A1D0B991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42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0B5DD-D8CD-42EC-994C-45E9C5111AD3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9C3EF-22A2-407B-A4E5-878F4A6C1DF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889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01C7B-BDD9-41C4-83A7-1FF2E56093E9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4CF9D-76B8-46A4-BCD9-431AE2A55EF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0596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4CA4A-4253-4EE8-A048-8F2DFE43125A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4696-4AF5-4F0F-BD04-07C9D42BAAC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2887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354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5F291B-A4A2-4510-8EB8-B99BE2D5CE3D}" type="datetimeFigureOut">
              <a:rPr lang="fr-FR"/>
              <a:pPr>
                <a:defRPr/>
              </a:pPr>
              <a:t>13/10/2020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FAB4AB-CED8-4AEB-ABD7-378A6047396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964406" y="2246675"/>
            <a:ext cx="72151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4000" dirty="0" smtClean="0">
                <a:solidFill>
                  <a:srgbClr val="222222"/>
                </a:solidFill>
                <a:latin typeface="Castellar" pitchFamily="18" charset="0"/>
                <a:cs typeface="Times New Roman" pitchFamily="18" charset="0"/>
              </a:rPr>
              <a:t>Todas las hazañas extraordinarias, </a:t>
            </a:r>
          </a:p>
          <a:p>
            <a:pPr algn="ctr"/>
            <a:r>
              <a:rPr lang="es-ES" sz="4000" dirty="0" smtClean="0">
                <a:solidFill>
                  <a:srgbClr val="222222"/>
                </a:solidFill>
                <a:latin typeface="Castellar" pitchFamily="18" charset="0"/>
                <a:cs typeface="Times New Roman" pitchFamily="18" charset="0"/>
              </a:rPr>
              <a:t>atrevidas y espectaculares</a:t>
            </a:r>
            <a:endParaRPr lang="fr-FR" sz="4000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071563" y="4581128"/>
            <a:ext cx="70723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dirty="0">
                <a:solidFill>
                  <a:srgbClr val="292929"/>
                </a:solidFill>
                <a:latin typeface="Bookman Old Style" pitchFamily="18" charset="0"/>
                <a:cs typeface="Times New Roman" pitchFamily="18" charset="0"/>
              </a:rPr>
              <a:t>L</a:t>
            </a:r>
            <a:r>
              <a:rPr lang="es-ES" dirty="0" smtClean="0">
                <a:solidFill>
                  <a:srgbClr val="292929"/>
                </a:solidFill>
                <a:latin typeface="Bookman Old Style" pitchFamily="18" charset="0"/>
                <a:cs typeface="Times New Roman" pitchFamily="18" charset="0"/>
              </a:rPr>
              <a:t>leno de emociones! comparte contigo esta recopilación de las hazañas más espectaculares de fuerza, coordinación, agilidad y atrevimiento. ¡Tres minutos de pura felicidad y adrenalina!</a:t>
            </a:r>
            <a:endParaRPr lang="fr-FR" dirty="0">
              <a:latin typeface="Bookman Old Style" pitchFamily="18" charset="0"/>
            </a:endParaRPr>
          </a:p>
        </p:txBody>
      </p:sp>
      <p:sp>
        <p:nvSpPr>
          <p:cNvPr id="34821" name="WordArt 5"/>
          <p:cNvSpPr>
            <a:spLocks noChangeArrowheads="1" noChangeShapeType="1" noTextEdit="1"/>
          </p:cNvSpPr>
          <p:nvPr/>
        </p:nvSpPr>
        <p:spPr bwMode="auto">
          <a:xfrm>
            <a:off x="1486781" y="571500"/>
            <a:ext cx="6170438" cy="1561356"/>
          </a:xfrm>
          <a:prstGeom prst="rect">
            <a:avLst/>
          </a:prstGeom>
        </p:spPr>
        <p:txBody>
          <a:bodyPr wrap="none" fromWordArt="1">
            <a:prstTxWarp prst="textTriangleInverted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Verdana"/>
                <a:cs typeface="Verdana"/>
              </a:rPr>
              <a:t>Hazañas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Verdana"/>
                <a:ea typeface="Verdana"/>
                <a:cs typeface="Verdana"/>
              </a:rPr>
              <a:t>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/>
                <a:ea typeface="Verdana"/>
                <a:cs typeface="Verdana"/>
              </a:rPr>
              <a:t>extraordinarias</a:t>
            </a:r>
            <a:endParaRPr lang="es-ES" sz="3600" kern="10" dirty="0">
              <a:ln w="9525">
                <a:round/>
                <a:headEnd/>
                <a:tailE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/>
              <a:ea typeface="Verdana"/>
              <a:cs typeface="Verdana"/>
            </a:endParaRPr>
          </a:p>
        </p:txBody>
      </p:sp>
    </p:spTree>
  </p:cSld>
  <p:clrMapOvr>
    <a:masterClrMapping/>
  </p:clrMapOvr>
  <p:transition advTm="30000">
    <p:sndAc>
      <p:stSnd loop="1">
        <p:snd r:embed="rId2" name="IlesBorromeeLacMajeur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20" grpId="0"/>
      <p:bldP spid="348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263"/>
            <a:ext cx="9144000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0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775"/>
            <a:ext cx="9144000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0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9475"/>
            <a:ext cx="9144000" cy="50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0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0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4713"/>
            <a:ext cx="9144000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0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0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0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0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5825"/>
            <a:ext cx="9144000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2013"/>
            <a:ext cx="9144000" cy="513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4713"/>
            <a:ext cx="9144000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750"/>
            <a:ext cx="9144000" cy="404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ompilation-meilleures-acrobaties-capture-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090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16 (1)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090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compilation-meilleures-acrobaties-capture-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mpilation-meilleures-acrobaties-capture-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4713"/>
            <a:ext cx="9144000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1001681" y="836712"/>
            <a:ext cx="721518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s-ES" sz="1500" dirty="0" smtClean="0">
                <a:solidFill>
                  <a:srgbClr val="292929"/>
                </a:solidFill>
                <a:latin typeface="Open Sans"/>
                <a:cs typeface="Times New Roman" pitchFamily="18" charset="0"/>
              </a:rPr>
              <a:t>¡</a:t>
            </a:r>
            <a:r>
              <a:rPr lang="es-ES" sz="2400" dirty="0" smtClean="0">
                <a:solidFill>
                  <a:srgbClr val="292929"/>
                </a:solidFill>
                <a:latin typeface="Open Sans"/>
                <a:cs typeface="Times New Roman" pitchFamily="18" charset="0"/>
              </a:rPr>
              <a:t>Esta compilación es increíble! En la oficina, todos estábamos fascinados con estas hazañas y revivimos al ver a estos jóvenes muy atrevidos realizar su destreza. Para ti, ¿cuál es la secuencia más espectacular?</a:t>
            </a:r>
            <a:endParaRPr lang="fr-FR" sz="2400" dirty="0"/>
          </a:p>
        </p:txBody>
      </p:sp>
      <p:sp>
        <p:nvSpPr>
          <p:cNvPr id="21507" name="ZoneTexte 2"/>
          <p:cNvSpPr txBox="1">
            <a:spLocks noChangeArrowheads="1"/>
          </p:cNvSpPr>
          <p:nvPr/>
        </p:nvSpPr>
        <p:spPr bwMode="auto">
          <a:xfrm>
            <a:off x="2013882" y="4005064"/>
            <a:ext cx="519078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 sz="2800" dirty="0" smtClean="0">
              <a:latin typeface="Book Antiqua" pitchFamily="18" charset="0"/>
            </a:endParaRPr>
          </a:p>
          <a:p>
            <a:pPr algn="ctr"/>
            <a:r>
              <a:rPr lang="es-ES" sz="2800" dirty="0" smtClean="0">
                <a:latin typeface="Book Antiqua" pitchFamily="18" charset="0"/>
              </a:rPr>
              <a:t>Creación de Gi: Imágenes y comentarios de "DGS". </a:t>
            </a:r>
            <a:endParaRPr lang="fr-FR" sz="2800" dirty="0"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ZAÑAS EXTRAORDINARI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HAZAÑAS EXTRAORDINARIAS</Template>
  <TotalTime>2</TotalTime>
  <Words>108</Words>
  <Application>Microsoft Office PowerPoint</Application>
  <PresentationFormat>Presentación en pantalla (4:3)</PresentationFormat>
  <Paragraphs>9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HAZAÑAS EXTRAORDINARIAS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2020-10-13T14:15:33Z</dcterms:created>
  <dcterms:modified xsi:type="dcterms:W3CDTF">2020-10-13T14:18:02Z</dcterms:modified>
</cp:coreProperties>
</file>