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86" r:id="rId15"/>
    <p:sldId id="287" r:id="rId16"/>
    <p:sldId id="274" r:id="rId17"/>
    <p:sldId id="271" r:id="rId18"/>
    <p:sldId id="272" r:id="rId19"/>
    <p:sldId id="273" r:id="rId20"/>
    <p:sldId id="281" r:id="rId21"/>
    <p:sldId id="294" r:id="rId22"/>
    <p:sldId id="295" r:id="rId23"/>
    <p:sldId id="285" r:id="rId24"/>
    <p:sldId id="283" r:id="rId25"/>
    <p:sldId id="293" r:id="rId26"/>
    <p:sldId id="275" r:id="rId27"/>
    <p:sldId id="276" r:id="rId28"/>
    <p:sldId id="289" r:id="rId29"/>
    <p:sldId id="277" r:id="rId30"/>
    <p:sldId id="290" r:id="rId31"/>
    <p:sldId id="291" r:id="rId32"/>
    <p:sldId id="278" r:id="rId33"/>
    <p:sldId id="292" r:id="rId34"/>
    <p:sldId id="284" r:id="rId35"/>
    <p:sldId id="279" r:id="rId36"/>
    <p:sldId id="288" r:id="rId37"/>
    <p:sldId id="257" r:id="rId38"/>
    <p:sldId id="296" r:id="rId39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Q4vO3IoppOdr2LklcTRZw==" hashData="jcBY6zh+en8GvzL7mK4YBeEct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9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90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228AC4-4946-4561-BA19-CAC75F7D8E7B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CDBE4F8-3121-45D8-BECC-A630E563CD1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85616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1E2BC-4492-43F8-983B-9468FC4053DC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1E6DB-E677-4B88-9F6C-CA4A6E8D250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9948847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93B99-ADDB-408B-8C3C-817548E7E7E7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B67DE-E00D-4C22-A46C-0B901F60562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4289363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94E54-8B7C-4554-A901-28069917408E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5A05-D7BA-40CD-BB9F-C2935C65D07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2727689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69E7A-BC53-4431-8CA2-EC21389AE506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C4579-DA5A-45F5-93FD-EC0B5D1060A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0439508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97F08-1B0D-4732-9F5B-143C0B7757AA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8D263-2E31-43F1-B803-10669037B49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66345772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AA2B0-4D1C-45B5-959B-73CB925DBE23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07B15-4C96-4005-AD4B-E9EB3C00F34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8089995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F87B2-C832-4B1D-BFDA-D69469F5D210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C1495-341F-4205-BBCF-A55C13C679F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2942581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A5DB3-95C5-47EE-849F-B104DD4369AB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73B49-1BE5-4E8C-BD1A-FADAEBAF9E7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5490233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03087-ED48-474F-ADD1-0F35E3FAF900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3822D-EF60-49D3-9305-05F56907C1D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987602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B82D6-1534-4770-9D34-C7B8760DF789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E2CCF-DAE3-460F-88D6-AB8874470B3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7262059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7166B-95A4-4F69-B82C-12FF2862DBB7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310ED-82BC-4FD0-A098-A86EC46212C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0391527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587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  <a:gs pos="100000">
              <a:srgbClr val="663012"/>
            </a:gs>
          </a:gsLst>
          <a:lin ang="7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3D15B4-166C-40D6-9860-9E0EB9441F96}" type="datetimeFigureOut">
              <a:rPr lang="hu-HU"/>
              <a:pPr>
                <a:defRPr/>
              </a:pPr>
              <a:t>2019.09.01.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83DAFF-3FD3-4B0D-9691-D027557FDFB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Bemutató1y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58" y="26064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zövegdoboz 2"/>
          <p:cNvSpPr txBox="1">
            <a:spLocks noChangeArrowheads="1"/>
          </p:cNvSpPr>
          <p:nvPr/>
        </p:nvSpPr>
        <p:spPr bwMode="auto">
          <a:xfrm>
            <a:off x="2051720" y="2759036"/>
            <a:ext cx="417911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altLang="hu-HU" sz="5400" b="1" dirty="0" smtClean="0">
                <a:latin typeface="MV Boli" pitchFamily="2" charset="0"/>
              </a:rPr>
              <a:t>GUIJARROS</a:t>
            </a:r>
            <a:endParaRPr lang="hu-HU" altLang="hu-HU" sz="5400" b="1" dirty="0">
              <a:latin typeface="MV Boli" pitchFamily="2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11870814_746867312102841_67925831147579661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14369955_1772534619654139_783874947876058727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129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4359124_1772534666320801_575050441458922242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14264065_1772533959654205_3998421700865797614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-ams3-1.xx.fbcdn.net/hphotos-prn2/v/l/t1.0-9/11011839_853044108066167_4011491669517083464_n.jpg?oh=7a7b71597cc4818586a6f02c535d7237&amp;oe=56CBE2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63"/>
            <a:ext cx="496728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content-ams3-1.xx.fbcdn.net/hphotos-xfa1/t31.0-8/10386912_816184005085511_7707855553555504162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40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bcdn-sphotos-d-a.akamaihd.net/hphotos-ak-xpa1/v/t1.0-9/11411_818375338199711_2180835886301734757_n.jpg?oh=5ff8f778a243ac5c824d3f456fc1fd70&amp;oe=5699248C&amp;__gda__=1452418801_17be5ba6e1fa385bd0116b60e5a39f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content-ams3-1.xx.fbcdn.net/hphotos-prn2/v/t1.0-9/10978515_794400400597205_8181153614050107444_n.jpg?oh=1c7047a01456622b4414c8b3e96aa82c&amp;oe=569BDB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content-ams3-1.xx.fbcdn.net/hphotos-xta1/v/t1.0-9/10628440_822535971116981_6502098225850606356_n.jpg?oh=bb88d1b54e07952706cc6dbf84088091&amp;oe=56CF04F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19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fbcdn-sphotos-f-a.akamaihd.net/hphotos-ak-xpa1/v/t1.0-9/10356686_851394444897800_4171695700771527420_n.jpg?oh=a15ec0ffbedc48392ddf8c0f88a5bd3d&amp;oe=56943F30&amp;__gda__=1453367944_91ecf89ddd81f1720f7d1cd0c589abc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fbcdn-sphotos-c-a.akamaihd.net/hphotos-ak-xap1/v/t1.0-9/17289_819633888073856_4031128835406552870_n.jpg?oh=85be0ad9c299bf53e3f534227700cd52&amp;oe=568D66B1&amp;__gda__=1452247004_a28c690f0cc9afe8d3a4ad117178d7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3230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62a874e6693bb23491cc2e76e9bb3d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5a8cf8de6d57b3d4e7cea9fe055a335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288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1828643_746867365436169_816553906432193309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7091362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14445931_1772534952987439_842319253272418686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43a3361dbf99cacdfe93841ae03ad39a489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2002134_860354780745485_7705529670003714639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273925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stone-art-andreas-kunert-naomi-zettl-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5750"/>
            <a:ext cx="8382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media-cache-ak0.pinimg.com/736x/c6/04/78/c6047804164abc8fdfa689bdd0e534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ndelink.com/wp-content/uploads/2016/08/Fantastic-Mosaic-Garden-Path-21-With-A-Lot-More-Home-Decoration-For-Interior-Design-Styles-with-Mosaic-Garden-Pa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41814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4" descr="http://www.freshdesignpedia.com/wp-content/uploads/136-modern-garden-design-examples-of-how-to-create-floors-and-garden-paths/modern-garden-design-with-stone-garden-design-garden-design-with-stones-artistic-garden-path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40576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358f5ce9d2cf910bf1a359247ff84d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6296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landart-ammeer-146-hopeman-bay-moray-scot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2.indafoto.hu/1/1/138897_694c2e2f0d899d56653dbd035bfafd8b/20245211_e34fa89e5d71c8ffc384ff529e078fb8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762000"/>
            <a:ext cx="91059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4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stone-arch-swiss-river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mw2.google.com/mw-panoramio/photos/medium/1098676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3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orig15.deviantart.net/f984/f/2014/230/5/4/driftwood_lake_monster_in_hungary_by_tamas_kanya_by_tom_tom1969-d7vpim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75" y="981075"/>
            <a:ext cx="91852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orig12.deviantart.net/c575/f/2015/185/3/d/stone_art_in_hungary_by_tamas_kanya_by_tom_tom1969-d8zvcr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2011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landart600-600x4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13.deviantart.net/2230/i/2014/121/9/2/stone_ring_in_hungary_by_tamas_kanya_by_tom_tom1969-d7gq2u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land_art_stone_flowers_in_hungary_by_tamas_kanya_by_tom_tom1969-d84c70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0"/>
            <a:ext cx="7804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post_166728_20140406174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ages.hvg.hu/image.aspx?id=860eaa93-6131-475b-ad21-1c9abcf07519&amp;view=77d40df4-fa92-48d4-b3d5-ced15e8e6b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188913"/>
            <a:ext cx="9247188" cy="616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CLpH1FJWgAEJBy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- Avec des cailloux .. 03 10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- Avec des cailloux .. 03 10 2018</Template>
  <TotalTime>14</TotalTime>
  <Words>17</Words>
  <Application>Microsoft Office PowerPoint</Application>
  <PresentationFormat>Presentación en pantalla (4:3)</PresentationFormat>
  <Paragraphs>3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MV Boli</vt:lpstr>
      <vt:lpstr>Art - Avec des cailloux .. 03 10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2019-09-01T14:36:28Z</dcterms:created>
  <dcterms:modified xsi:type="dcterms:W3CDTF">2019-09-01T14:51:09Z</dcterms:modified>
</cp:coreProperties>
</file>