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6" r:id="rId4"/>
    <p:sldId id="297"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8" r:id="rId45"/>
    <p:sldId id="299" r:id="rId46"/>
    <p:sldId id="300" r:id="rId47"/>
    <p:sldId id="301" r:id="rId48"/>
    <p:sldId id="302" r:id="rId49"/>
    <p:sldId id="303" r:id="rId50"/>
    <p:sldId id="304" r:id="rId5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x4ooguuFMivFxPdR4ubbA" hashData="sR53FsR2pHoYRsr4Gk83xaWFU/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DD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1EDD993-85C7-436A-8EDA-36AC6DFF3708}"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048CE79-A8AF-406B-97B7-10BF01C75697}"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7298D4B-F062-4907-AF9E-8F30B8A1FD08}"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E6DD2F2-648D-4940-BCA5-725F00510805}"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2E503A11-80E7-4D33-9139-2811641C7525}"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77FCA673-0EFD-466A-A5F4-D64C530AFCB1}"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90AAD89C-6B26-43F9-83C6-6BCC41C99B21}"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E5958DF-3F39-43A2-A451-5CE49DD1946C}"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252B841-3B1F-416A-84ED-60C59A1B494B}"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F8C3E72-0886-4792-B997-6BE09BD04DE0}"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3347C55-231C-4B94-A62F-A19BC3C37756}"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5D81BBD-932F-4EB7-8365-B7BED50362D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odisea2008.com/2011/11/espana-artistica-y-monumental.html"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gi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
          <p:cNvPicPr>
            <a:picLocks noChangeAspect="1" noChangeArrowheads="1" noCrop="1"/>
          </p:cNvPicPr>
          <p:nvPr/>
        </p:nvPicPr>
        <p:blipFill>
          <a:blip r:embed="rId3"/>
          <a:srcRect/>
          <a:stretch>
            <a:fillRect/>
          </a:stretch>
        </p:blipFill>
        <p:spPr bwMode="auto">
          <a:xfrm>
            <a:off x="1835150" y="1196975"/>
            <a:ext cx="3209925" cy="800100"/>
          </a:xfrm>
          <a:prstGeom prst="rect">
            <a:avLst/>
          </a:prstGeom>
          <a:noFill/>
        </p:spPr>
      </p:pic>
      <p:pic>
        <p:nvPicPr>
          <p:cNvPr id="2053" name="Picture 5" descr="2"/>
          <p:cNvPicPr>
            <a:picLocks noChangeAspect="1" noChangeArrowheads="1" noCrop="1"/>
          </p:cNvPicPr>
          <p:nvPr/>
        </p:nvPicPr>
        <p:blipFill>
          <a:blip r:embed="rId4"/>
          <a:srcRect/>
          <a:stretch>
            <a:fillRect/>
          </a:stretch>
        </p:blipFill>
        <p:spPr bwMode="auto">
          <a:xfrm>
            <a:off x="4643438" y="1916113"/>
            <a:ext cx="2447925" cy="655637"/>
          </a:xfrm>
          <a:prstGeom prst="rect">
            <a:avLst/>
          </a:prstGeom>
          <a:noFill/>
        </p:spPr>
      </p:pic>
      <p:pic>
        <p:nvPicPr>
          <p:cNvPr id="2054" name="Picture 6" descr="3"/>
          <p:cNvPicPr>
            <a:picLocks noChangeAspect="1" noChangeArrowheads="1" noCrop="1"/>
          </p:cNvPicPr>
          <p:nvPr/>
        </p:nvPicPr>
        <p:blipFill>
          <a:blip r:embed="rId5"/>
          <a:srcRect/>
          <a:stretch>
            <a:fillRect/>
          </a:stretch>
        </p:blipFill>
        <p:spPr bwMode="auto">
          <a:xfrm>
            <a:off x="4716463" y="2492375"/>
            <a:ext cx="2303462" cy="677863"/>
          </a:xfrm>
          <a:prstGeom prst="rect">
            <a:avLst/>
          </a:prstGeom>
          <a:noFill/>
        </p:spPr>
      </p:pic>
      <p:sp>
        <p:nvSpPr>
          <p:cNvPr id="2056" name="Text Box 8"/>
          <p:cNvSpPr txBox="1">
            <a:spLocks noChangeArrowheads="1"/>
          </p:cNvSpPr>
          <p:nvPr/>
        </p:nvSpPr>
        <p:spPr bwMode="auto">
          <a:xfrm>
            <a:off x="2627313" y="6356350"/>
            <a:ext cx="4489450" cy="501650"/>
          </a:xfrm>
          <a:prstGeom prst="rect">
            <a:avLst/>
          </a:prstGeom>
          <a:noFill/>
          <a:ln w="9525">
            <a:noFill/>
            <a:miter lim="800000"/>
            <a:headEnd/>
            <a:tailEnd/>
          </a:ln>
          <a:effectLst/>
        </p:spPr>
        <p:txBody>
          <a:bodyPr wrap="none">
            <a:spAutoFit/>
          </a:bodyPr>
          <a:lstStyle/>
          <a:p>
            <a:r>
              <a:rPr lang="es-ES" sz="900" b="1"/>
              <a:t>Grabados obtenidos en su totalidad a través de internet y exentos de copyright</a:t>
            </a:r>
          </a:p>
          <a:p>
            <a:r>
              <a:rPr lang="es-ES" sz="900" b="1"/>
              <a:t>                       (no existe ningún ánimo de lucro en esta difusión)</a:t>
            </a:r>
          </a:p>
          <a:p>
            <a:r>
              <a:rPr lang="es-ES" sz="900" b="1"/>
              <a:t>                                      </a:t>
            </a:r>
          </a:p>
        </p:txBody>
      </p:sp>
    </p:spTree>
  </p:cSld>
  <p:clrMapOvr>
    <a:masterClrMapping/>
  </p:clrMapOvr>
  <p:transition>
    <p:sndAc>
      <p:stSnd loop="1">
        <p:snd r:embed="rId2" name="102-dalla_-_caruso_-_www.torrentazos.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056"/>
                                        </p:tgtEl>
                                        <p:attrNameLst>
                                          <p:attrName>style.visibility</p:attrName>
                                        </p:attrNameLst>
                                      </p:cBhvr>
                                      <p:to>
                                        <p:strVal val="visible"/>
                                      </p:to>
                                    </p:set>
                                    <p:anim calcmode="lin" valueType="num">
                                      <p:cBhvr>
                                        <p:cTn id="7" dur="500" fill="hold"/>
                                        <p:tgtEl>
                                          <p:spTgt spid="205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6"/>
                                        </p:tgtEl>
                                        <p:attrNameLst>
                                          <p:attrName>ppt_y</p:attrName>
                                        </p:attrNameLst>
                                      </p:cBhvr>
                                      <p:tavLst>
                                        <p:tav tm="0">
                                          <p:val>
                                            <p:strVal val="#ppt_y"/>
                                          </p:val>
                                        </p:tav>
                                        <p:tav tm="100000">
                                          <p:val>
                                            <p:strVal val="#ppt_y"/>
                                          </p:val>
                                        </p:tav>
                                      </p:tavLst>
                                    </p:anim>
                                    <p:anim calcmode="lin" valueType="num">
                                      <p:cBhvr>
                                        <p:cTn id="9" dur="500" fill="hold"/>
                                        <p:tgtEl>
                                          <p:spTgt spid="205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ChangeArrowheads="1"/>
          </p:cNvSpPr>
          <p:nvPr/>
        </p:nvSpPr>
        <p:spPr bwMode="auto">
          <a:xfrm>
            <a:off x="2051050" y="1484313"/>
            <a:ext cx="2665413" cy="4187825"/>
          </a:xfrm>
          <a:prstGeom prst="rect">
            <a:avLst/>
          </a:prstGeom>
          <a:noFill/>
          <a:ln w="9525">
            <a:noFill/>
            <a:miter lim="800000"/>
            <a:headEnd/>
            <a:tailEnd/>
          </a:ln>
          <a:effectLst/>
        </p:spPr>
        <p:txBody>
          <a:bodyPr rIns="422142" anchor="ctr">
            <a:spAutoFit/>
          </a:bodyPr>
          <a:lstStyle/>
          <a:p>
            <a:pPr fontAlgn="t"/>
            <a:r>
              <a:rPr lang="es-ES" sz="900"/>
              <a:t>Qui dove il mare luccica</a:t>
            </a:r>
            <a:br>
              <a:rPr lang="es-ES" sz="900"/>
            </a:br>
            <a:r>
              <a:rPr lang="es-ES" sz="900"/>
              <a:t>e tira forte il vento</a:t>
            </a:r>
            <a:br>
              <a:rPr lang="es-ES" sz="900"/>
            </a:br>
            <a:r>
              <a:rPr lang="es-ES" sz="900"/>
              <a:t>su una vecchia terrazza</a:t>
            </a:r>
            <a:br>
              <a:rPr lang="es-ES" sz="900"/>
            </a:br>
            <a:r>
              <a:rPr lang="es-ES" sz="900"/>
              <a:t>davanti al golfo di Surriento</a:t>
            </a:r>
            <a:br>
              <a:rPr lang="es-ES" sz="900"/>
            </a:br>
            <a:r>
              <a:rPr lang="es-ES" sz="900"/>
              <a:t>un uomo abbraccia una ragazza</a:t>
            </a:r>
            <a:br>
              <a:rPr lang="es-ES" sz="900"/>
            </a:br>
            <a:r>
              <a:rPr lang="es-ES" sz="900"/>
              <a:t>dopo che aveva pianto</a:t>
            </a:r>
            <a:br>
              <a:rPr lang="es-ES" sz="900"/>
            </a:br>
            <a:r>
              <a:rPr lang="es-ES" sz="900"/>
              <a:t>poi si schiarisce la voce</a:t>
            </a:r>
            <a:br>
              <a:rPr lang="es-ES" sz="900"/>
            </a:br>
            <a:r>
              <a:rPr lang="es-ES" sz="900"/>
              <a:t>e ricomincia il canto.</a:t>
            </a:r>
            <a:br>
              <a:rPr lang="es-ES" sz="900"/>
            </a:br>
            <a:r>
              <a:rPr lang="es-ES" sz="900"/>
              <a:t/>
            </a:r>
            <a:br>
              <a:rPr lang="es-ES" sz="900"/>
            </a:br>
            <a:r>
              <a:rPr lang="es-ES" sz="900" b="1"/>
              <a:t>Te voglio bene assaie</a:t>
            </a:r>
            <a:r>
              <a:rPr lang="es-ES" sz="900"/>
              <a:t/>
            </a:r>
            <a:br>
              <a:rPr lang="es-ES" sz="900"/>
            </a:br>
            <a:r>
              <a:rPr lang="es-ES" sz="900" b="1"/>
              <a:t>ma tanto tanto bene sai</a:t>
            </a:r>
            <a:r>
              <a:rPr lang="es-ES" sz="900"/>
              <a:t/>
            </a:r>
            <a:br>
              <a:rPr lang="es-ES" sz="900"/>
            </a:br>
            <a:r>
              <a:rPr lang="es-ES" sz="900" b="1"/>
              <a:t>è una catena ormai</a:t>
            </a:r>
            <a:r>
              <a:rPr lang="es-ES" sz="900"/>
              <a:t/>
            </a:r>
            <a:br>
              <a:rPr lang="es-ES" sz="900"/>
            </a:br>
            <a:r>
              <a:rPr lang="es-ES" sz="900" b="1"/>
              <a:t>che scioglie il sangue dint'e vene sai³</a:t>
            </a:r>
            <a:r>
              <a:rPr lang="es-ES" sz="900"/>
              <a:t>.</a:t>
            </a:r>
            <a:br>
              <a:rPr lang="es-ES" sz="900"/>
            </a:br>
            <a:r>
              <a:rPr lang="es-ES" sz="900"/>
              <a:t/>
            </a:r>
            <a:br>
              <a:rPr lang="es-ES" sz="900"/>
            </a:br>
            <a:r>
              <a:rPr lang="es-ES" sz="900"/>
              <a:t>Vide le luci in mezzo al mare</a:t>
            </a:r>
            <a:br>
              <a:rPr lang="es-ES" sz="900"/>
            </a:br>
            <a:r>
              <a:rPr lang="es-ES" sz="900"/>
              <a:t>pensò alle notti là in America</a:t>
            </a:r>
            <a:br>
              <a:rPr lang="es-ES" sz="900"/>
            </a:br>
            <a:r>
              <a:rPr lang="es-ES" sz="900"/>
              <a:t>ma erano solo le </a:t>
            </a:r>
            <a:r>
              <a:rPr lang="es-ES" sz="900" b="1"/>
              <a:t>lampare*</a:t>
            </a:r>
            <a:r>
              <a:rPr lang="es-ES" sz="900"/>
              <a:t/>
            </a:r>
            <a:br>
              <a:rPr lang="es-ES" sz="900"/>
            </a:br>
            <a:r>
              <a:rPr lang="es-ES" sz="900"/>
              <a:t>e la bianca scia di un' elica.</a:t>
            </a:r>
            <a:br>
              <a:rPr lang="es-ES" sz="900"/>
            </a:br>
            <a:r>
              <a:rPr lang="es-ES" sz="900"/>
              <a:t>Sentì il dolore nella musica,</a:t>
            </a:r>
            <a:br>
              <a:rPr lang="es-ES" sz="900"/>
            </a:br>
            <a:r>
              <a:rPr lang="es-ES" sz="900"/>
              <a:t>si alzò dal pianoforte</a:t>
            </a:r>
            <a:br>
              <a:rPr lang="es-ES" sz="900"/>
            </a:br>
            <a:r>
              <a:rPr lang="es-ES" sz="900"/>
              <a:t>ma quando vide la luna uscire da una nuvola</a:t>
            </a:r>
            <a:br>
              <a:rPr lang="es-ES" sz="900"/>
            </a:br>
            <a:r>
              <a:rPr lang="es-ES" sz="900"/>
              <a:t>gli sembrò dolce anche la morte.</a:t>
            </a:r>
            <a:br>
              <a:rPr lang="es-ES" sz="900"/>
            </a:br>
            <a:r>
              <a:rPr lang="es-ES" sz="900"/>
              <a:t>Guardò negli occhi la ragazza,</a:t>
            </a:r>
            <a:br>
              <a:rPr lang="es-ES" sz="900"/>
            </a:br>
            <a:r>
              <a:rPr lang="es-ES" sz="900"/>
              <a:t>quegli occhi verdi come il mare,</a:t>
            </a:r>
            <a:br>
              <a:rPr lang="es-ES" sz="900"/>
            </a:br>
            <a:r>
              <a:rPr lang="es-ES" sz="900"/>
              <a:t>poi all'improvviso uscì una lacrima</a:t>
            </a:r>
            <a:br>
              <a:rPr lang="es-ES" sz="900"/>
            </a:br>
            <a:r>
              <a:rPr lang="es-ES" sz="900"/>
              <a:t>e lui credette di affogare.</a:t>
            </a:r>
            <a:br>
              <a:rPr lang="es-ES" sz="900"/>
            </a:br>
            <a:r>
              <a:rPr lang="es-ES" sz="900"/>
              <a:t/>
            </a:r>
            <a:br>
              <a:rPr lang="es-ES" sz="900"/>
            </a:br>
            <a:r>
              <a:rPr lang="es-ES" sz="900"/>
              <a:t/>
            </a:r>
            <a:br>
              <a:rPr lang="es-ES" sz="900"/>
            </a:br>
            <a:endParaRPr lang="es-ES" sz="900"/>
          </a:p>
        </p:txBody>
      </p:sp>
      <p:sp>
        <p:nvSpPr>
          <p:cNvPr id="50180" name="Rectangle 4"/>
          <p:cNvSpPr>
            <a:spLocks noChangeArrowheads="1"/>
          </p:cNvSpPr>
          <p:nvPr/>
        </p:nvSpPr>
        <p:spPr bwMode="auto">
          <a:xfrm>
            <a:off x="4859338" y="1484313"/>
            <a:ext cx="2212975" cy="3641725"/>
          </a:xfrm>
          <a:prstGeom prst="rect">
            <a:avLst/>
          </a:prstGeom>
          <a:noFill/>
          <a:ln w="9525">
            <a:noFill/>
            <a:miter lim="800000"/>
            <a:headEnd/>
            <a:tailEnd/>
          </a:ln>
          <a:effectLst/>
        </p:spPr>
        <p:txBody>
          <a:bodyPr wrap="none">
            <a:spAutoFit/>
          </a:bodyPr>
          <a:lstStyle/>
          <a:p>
            <a:r>
              <a:rPr lang="es-ES" sz="900" b="1"/>
              <a:t>Te voglio bene assaie</a:t>
            </a:r>
            <a:r>
              <a:rPr lang="es-ES" sz="900"/>
              <a:t/>
            </a:r>
            <a:br>
              <a:rPr lang="es-ES" sz="900"/>
            </a:br>
            <a:r>
              <a:rPr lang="es-ES" sz="900" b="1"/>
              <a:t>ma tanto tanto bene sai</a:t>
            </a:r>
            <a:r>
              <a:rPr lang="es-ES" sz="900"/>
              <a:t/>
            </a:r>
            <a:br>
              <a:rPr lang="es-ES" sz="900"/>
            </a:br>
            <a:r>
              <a:rPr lang="es-ES" sz="900" b="1"/>
              <a:t>è una catena ormai</a:t>
            </a:r>
            <a:r>
              <a:rPr lang="es-ES" sz="900"/>
              <a:t/>
            </a:r>
            <a:br>
              <a:rPr lang="es-ES" sz="900"/>
            </a:br>
            <a:r>
              <a:rPr lang="es-ES" sz="900" b="1"/>
              <a:t>che scioglie il sangue dint'e vene sai.</a:t>
            </a:r>
            <a:r>
              <a:rPr lang="es-ES" sz="900"/>
              <a:t/>
            </a:r>
            <a:br>
              <a:rPr lang="es-ES" sz="900"/>
            </a:br>
            <a:r>
              <a:rPr lang="es-ES" sz="900"/>
              <a:t/>
            </a:r>
            <a:br>
              <a:rPr lang="es-ES" sz="900"/>
            </a:br>
            <a:r>
              <a:rPr lang="es-ES" sz="900"/>
              <a:t>Potenza della lirica</a:t>
            </a:r>
            <a:br>
              <a:rPr lang="es-ES" sz="900"/>
            </a:br>
            <a:r>
              <a:rPr lang="es-ES" sz="900"/>
              <a:t>dove ogni dramma è un falso</a:t>
            </a:r>
            <a:br>
              <a:rPr lang="es-ES" sz="900"/>
            </a:br>
            <a:r>
              <a:rPr lang="es-ES" sz="900"/>
              <a:t>che con un po' di trucco e con la mimica</a:t>
            </a:r>
            <a:br>
              <a:rPr lang="es-ES" sz="900"/>
            </a:br>
            <a:r>
              <a:rPr lang="es-ES" sz="900"/>
              <a:t>puoi diventare un altro.</a:t>
            </a:r>
            <a:br>
              <a:rPr lang="es-ES" sz="900"/>
            </a:br>
            <a:r>
              <a:rPr lang="es-ES" sz="900"/>
              <a:t>Ma due occhi che ti guardano</a:t>
            </a:r>
            <a:br>
              <a:rPr lang="es-ES" sz="900"/>
            </a:br>
            <a:r>
              <a:rPr lang="es-ES" sz="900"/>
              <a:t>così vicini e veri</a:t>
            </a:r>
            <a:br>
              <a:rPr lang="es-ES" sz="900"/>
            </a:br>
            <a:r>
              <a:rPr lang="es-ES" sz="900"/>
              <a:t>ti fan scordare le parole,</a:t>
            </a:r>
            <a:br>
              <a:rPr lang="es-ES" sz="900"/>
            </a:br>
            <a:r>
              <a:rPr lang="es-ES" sz="900"/>
              <a:t>confondono i pensieri.</a:t>
            </a:r>
            <a:br>
              <a:rPr lang="es-ES" sz="900"/>
            </a:br>
            <a:r>
              <a:rPr lang="es-ES" sz="900"/>
              <a:t>Così diventa tutto piccolo,</a:t>
            </a:r>
            <a:br>
              <a:rPr lang="es-ES" sz="900"/>
            </a:br>
            <a:r>
              <a:rPr lang="es-ES" sz="900"/>
              <a:t>anche le notti là in America,</a:t>
            </a:r>
            <a:br>
              <a:rPr lang="es-ES" sz="900"/>
            </a:br>
            <a:r>
              <a:rPr lang="es-ES" sz="900"/>
              <a:t>ti volti e vedi la tua vita</a:t>
            </a:r>
            <a:br>
              <a:rPr lang="es-ES" sz="900"/>
            </a:br>
            <a:r>
              <a:rPr lang="es-ES" sz="900"/>
              <a:t>come la scia di un'elica.</a:t>
            </a:r>
            <a:br>
              <a:rPr lang="es-ES" sz="900"/>
            </a:br>
            <a:r>
              <a:rPr lang="es-ES" sz="900"/>
              <a:t>Ma sì, è la vita che finisce,</a:t>
            </a:r>
            <a:br>
              <a:rPr lang="es-ES" sz="900"/>
            </a:br>
            <a:r>
              <a:rPr lang="es-ES" sz="900"/>
              <a:t>ma lui non ci pensò poi tanto</a:t>
            </a:r>
            <a:br>
              <a:rPr lang="es-ES" sz="900"/>
            </a:br>
            <a:r>
              <a:rPr lang="es-ES" sz="900"/>
              <a:t>anzi si sentiva già felice</a:t>
            </a:r>
            <a:br>
              <a:rPr lang="es-ES" sz="900"/>
            </a:br>
            <a:r>
              <a:rPr lang="es-ES" sz="900"/>
              <a:t>e ricominciò il suo canto.</a:t>
            </a:r>
            <a:br>
              <a:rPr lang="es-ES" sz="900"/>
            </a:br>
            <a:r>
              <a:rPr lang="es-ES" sz="900"/>
              <a:t/>
            </a:r>
            <a:br>
              <a:rPr lang="es-ES" sz="900"/>
            </a:br>
            <a:r>
              <a:rPr lang="es-ES" sz="900" b="1"/>
              <a:t>Te voglio bene assaie</a:t>
            </a:r>
            <a:r>
              <a:rPr lang="es-ES" sz="900"/>
              <a:t/>
            </a:r>
            <a:br>
              <a:rPr lang="es-ES" sz="900"/>
            </a:br>
            <a:r>
              <a:rPr lang="es-ES" sz="900" b="1"/>
              <a:t>ma tanto tanto bene sai</a:t>
            </a:r>
            <a:r>
              <a:rPr lang="es-ES" sz="900"/>
              <a:t/>
            </a:r>
            <a:br>
              <a:rPr lang="es-ES" sz="900"/>
            </a:br>
            <a:r>
              <a:rPr lang="es-ES" sz="900" b="1"/>
              <a:t>è una catena ormai</a:t>
            </a:r>
            <a:r>
              <a:rPr lang="es-ES" sz="900"/>
              <a:t/>
            </a:r>
            <a:br>
              <a:rPr lang="es-ES" sz="900"/>
            </a:br>
            <a:r>
              <a:rPr lang="es-ES" sz="900" b="1"/>
              <a:t>che scioglie il sangue dint'e vene sai</a:t>
            </a:r>
          </a:p>
        </p:txBody>
      </p:sp>
      <p:sp>
        <p:nvSpPr>
          <p:cNvPr id="50181" name="Text Box 5"/>
          <p:cNvSpPr txBox="1">
            <a:spLocks noChangeArrowheads="1"/>
          </p:cNvSpPr>
          <p:nvPr/>
        </p:nvSpPr>
        <p:spPr bwMode="auto">
          <a:xfrm>
            <a:off x="2843213" y="981075"/>
            <a:ext cx="3049587" cy="244475"/>
          </a:xfrm>
          <a:prstGeom prst="rect">
            <a:avLst/>
          </a:prstGeom>
          <a:noFill/>
          <a:ln w="9525">
            <a:noFill/>
            <a:miter lim="800000"/>
            <a:headEnd/>
            <a:tailEnd/>
          </a:ln>
          <a:effectLst/>
        </p:spPr>
        <p:txBody>
          <a:bodyPr wrap="none">
            <a:spAutoFit/>
          </a:bodyPr>
          <a:lstStyle/>
          <a:p>
            <a:r>
              <a:rPr lang="es-ES" sz="1000" b="1"/>
              <a:t>Música de fondo Chill Out: Caruso - Lucio Dalla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0181"/>
                                        </p:tgtEl>
                                        <p:attrNameLst>
                                          <p:attrName>style.visibility</p:attrName>
                                        </p:attrNameLst>
                                      </p:cBhvr>
                                      <p:to>
                                        <p:strVal val="visible"/>
                                      </p:to>
                                    </p:set>
                                    <p:anim calcmode="lin" valueType="num">
                                      <p:cBhvr>
                                        <p:cTn id="7" dur="500" fill="hold"/>
                                        <p:tgtEl>
                                          <p:spTgt spid="5018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0181"/>
                                        </p:tgtEl>
                                        <p:attrNameLst>
                                          <p:attrName>ppt_y</p:attrName>
                                        </p:attrNameLst>
                                      </p:cBhvr>
                                      <p:tavLst>
                                        <p:tav tm="0">
                                          <p:val>
                                            <p:strVal val="#ppt_y"/>
                                          </p:val>
                                        </p:tav>
                                        <p:tav tm="100000">
                                          <p:val>
                                            <p:strVal val="#ppt_y"/>
                                          </p:val>
                                        </p:tav>
                                      </p:tavLst>
                                    </p:anim>
                                    <p:anim calcmode="lin" valueType="num">
                                      <p:cBhvr>
                                        <p:cTn id="9" dur="500" fill="hold"/>
                                        <p:tgtEl>
                                          <p:spTgt spid="5018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018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0181"/>
                                        </p:tgtEl>
                                      </p:cBhvr>
                                    </p:animEffect>
                                  </p:childTnLst>
                                </p:cTn>
                              </p:par>
                            </p:childTnLst>
                          </p:cTn>
                        </p:par>
                        <p:par>
                          <p:cTn id="12" fill="hold">
                            <p:stCondLst>
                              <p:cond delay="2400"/>
                            </p:stCondLst>
                            <p:childTnLst>
                              <p:par>
                                <p:cTn id="13" presetID="39" presetClass="entr" presetSubtype="0" accel="100000" fill="hold" nodeType="afterEffect">
                                  <p:stCondLst>
                                    <p:cond delay="0"/>
                                  </p:stCondLst>
                                  <p:childTnLst>
                                    <p:set>
                                      <p:cBhvr>
                                        <p:cTn id="14" dur="1" fill="hold">
                                          <p:stCondLst>
                                            <p:cond delay="0"/>
                                          </p:stCondLst>
                                        </p:cTn>
                                        <p:tgtEl>
                                          <p:spTgt spid="50179">
                                            <p:txEl>
                                              <p:pRg st="0" end="0"/>
                                            </p:txEl>
                                          </p:spTgt>
                                        </p:tgtEl>
                                        <p:attrNameLst>
                                          <p:attrName>style.visibility</p:attrName>
                                        </p:attrNameLst>
                                      </p:cBhvr>
                                      <p:to>
                                        <p:strVal val="visible"/>
                                      </p:to>
                                    </p:set>
                                    <p:anim calcmode="lin" valueType="num">
                                      <p:cBhvr>
                                        <p:cTn id="15" dur="500" fill="hold"/>
                                        <p:tgtEl>
                                          <p:spTgt spid="50179">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50179">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50179">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50179">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2900"/>
                            </p:stCondLst>
                            <p:childTnLst>
                              <p:par>
                                <p:cTn id="20" presetID="39" presetClass="entr" presetSubtype="0" accel="100000" fill="hold" nodeType="afterEffect">
                                  <p:stCondLst>
                                    <p:cond delay="0"/>
                                  </p:stCondLst>
                                  <p:childTnLst>
                                    <p:set>
                                      <p:cBhvr>
                                        <p:cTn id="21" dur="1" fill="hold">
                                          <p:stCondLst>
                                            <p:cond delay="0"/>
                                          </p:stCondLst>
                                        </p:cTn>
                                        <p:tgtEl>
                                          <p:spTgt spid="50180">
                                            <p:txEl>
                                              <p:pRg st="0" end="0"/>
                                            </p:txEl>
                                          </p:spTgt>
                                        </p:tgtEl>
                                        <p:attrNameLst>
                                          <p:attrName>style.visibility</p:attrName>
                                        </p:attrNameLst>
                                      </p:cBhvr>
                                      <p:to>
                                        <p:strVal val="visible"/>
                                      </p:to>
                                    </p:set>
                                    <p:anim calcmode="lin" valueType="num">
                                      <p:cBhvr>
                                        <p:cTn id="22" dur="500" fill="hold"/>
                                        <p:tgtEl>
                                          <p:spTgt spid="50180">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3" dur="500" fill="hold"/>
                                        <p:tgtEl>
                                          <p:spTgt spid="50180">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4" dur="500" fill="hold"/>
                                        <p:tgtEl>
                                          <p:spTgt spid="50180">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25" dur="500" fill="hold"/>
                                        <p:tgtEl>
                                          <p:spTgt spid="50180">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79388" y="981075"/>
            <a:ext cx="8785225" cy="4932363"/>
          </a:xfrm>
          <a:prstGeom prst="rect">
            <a:avLst/>
          </a:prstGeom>
          <a:noFill/>
          <a:ln w="9525">
            <a:noFill/>
            <a:miter lim="800000"/>
            <a:headEnd/>
            <a:tailEnd/>
          </a:ln>
          <a:effectLst/>
        </p:spPr>
        <p:txBody>
          <a:bodyPr lIns="0" tIns="39675" rIns="0" bIns="0" anchor="ctr">
            <a:spAutoFit/>
          </a:bodyPr>
          <a:lstStyle/>
          <a:p>
            <a:pPr algn="ctr"/>
            <a:r>
              <a:rPr lang="es-ES" sz="1400">
                <a:hlinkClick r:id="rId2"/>
              </a:rPr>
              <a:t>ESPAÑA ARTÍSTICA Y MONUMENTAL</a:t>
            </a:r>
            <a:endParaRPr lang="es-ES" sz="1400"/>
          </a:p>
          <a:p>
            <a:pPr algn="ctr"/>
            <a:r>
              <a:rPr lang="es-ES" sz="1400" b="1"/>
              <a:t>España artística y monumental: vistas y descripción de los sitios y monumentos más notables de España (1842-1850)</a:t>
            </a:r>
            <a:r>
              <a:rPr lang="es-ES" sz="1400"/>
              <a:t>, dirigida y ejecutada por Don Genaro Pérez de Villa-amil ,grabados realizados por los principales litógrafos de Paris. Entre 1842 y 1850 la prestigiosa editorial Hauser de París publicó los treinta y seis cuadernos de la obra en tres volúmenes. En un principio la obra se vendía por entregas desde Paris. </a:t>
            </a:r>
          </a:p>
          <a:p>
            <a:pPr algn="ctr"/>
            <a:r>
              <a:rPr lang="es-ES" sz="1400"/>
              <a:t/>
            </a:r>
            <a:br>
              <a:rPr lang="es-ES" sz="1400"/>
            </a:br>
            <a:endParaRPr lang="es-ES" sz="1400"/>
          </a:p>
          <a:p>
            <a:pPr algn="ctr"/>
            <a:r>
              <a:rPr lang="es-ES" sz="1400"/>
              <a:t>Jenaro Pérez Villaamil (1807-1854), fue uno de los mejores paisajistas del Romanticismo español, poniendo de moda la pintura de paisaje en la España del siglo XIX. Nació en El Ferrol, iniciándose en el dibujo topográfico con su padre, profesor de la Escuela Militar de Santiago. A los 8 años obtiene el cargo de profesor de perspectiva. Continuó sus estudios en Madrid, al trasladarse a la capital con su familia. Pronto ingresó en el Ejército, siendo herido en 1823 cuando ostentaba el grado de alférez de Estado Mayor en Cádiz. Exiliado en Puerto Rico, pasó dos años en la isla (1830-1832), decorando los techos del teatro de la capital. En 1832 regresa a Madrid donde asiste a la tertulia romántica de “El Parnasillo” con José de Espronceda, Patricio de la Escosura y Ventura de la Vega. Realizo varios viajes por España en compañía del pintor romántico inglés David Roberts, buscando los paisajes y escenas pintorescas que integrarían la edición del libro titulado "España artística y monumental", acompañadas las láminas por textos de Patricio de la Escosura. También realizó numerosos viajes a Francia y a Bélgica, residiendo durante una temporada en Bruselas. En 1835 recibió la cátedra de paisaje en la Escuela de San Fernando, llegando a ser director de la institución en 1845. Se relacionó con Isabel II, llegando a ser pintor de cámara. Sus paisajes se caracterizarán por una neblina dorada que otorga un aspecto romántico a la composición, el empleo de figurillas para dar mayor vitalidad al conjunto y el recurso de una amplia perspectiva. En la plenitud de su fama, Villaamil falleció en Madrid en 1854, a los 47 años.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fill="hold"/>
                                        <p:tgtEl>
                                          <p:spTgt spid="2867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867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867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86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Azpeitia en Guipuzcoa"/>
          <p:cNvPicPr>
            <a:picLocks noChangeAspect="1" noChangeArrowheads="1"/>
          </p:cNvPicPr>
          <p:nvPr/>
        </p:nvPicPr>
        <p:blipFill>
          <a:blip r:embed="rId2"/>
          <a:srcRect/>
          <a:stretch>
            <a:fillRect/>
          </a:stretch>
        </p:blipFill>
        <p:spPr bwMode="auto">
          <a:xfrm>
            <a:off x="0" y="0"/>
            <a:ext cx="9144000" cy="6838950"/>
          </a:xfrm>
          <a:prstGeom prst="rect">
            <a:avLst/>
          </a:prstGeom>
          <a:noFill/>
        </p:spPr>
      </p:pic>
      <p:sp>
        <p:nvSpPr>
          <p:cNvPr id="3076" name="Text Box 4"/>
          <p:cNvSpPr txBox="1">
            <a:spLocks noChangeArrowheads="1"/>
          </p:cNvSpPr>
          <p:nvPr/>
        </p:nvSpPr>
        <p:spPr bwMode="auto">
          <a:xfrm>
            <a:off x="3995738" y="6629400"/>
            <a:ext cx="1308100" cy="228600"/>
          </a:xfrm>
          <a:prstGeom prst="rect">
            <a:avLst/>
          </a:prstGeom>
          <a:noFill/>
          <a:ln w="9525">
            <a:noFill/>
            <a:miter lim="800000"/>
            <a:headEnd/>
            <a:tailEnd/>
          </a:ln>
          <a:effectLst/>
        </p:spPr>
        <p:txBody>
          <a:bodyPr wrap="none">
            <a:spAutoFit/>
          </a:bodyPr>
          <a:lstStyle/>
          <a:p>
            <a:r>
              <a:rPr lang="es-ES" sz="900" b="1"/>
              <a:t>Azpeitia - Guipuzcoa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Baile de gitanos -España"/>
          <p:cNvPicPr>
            <a:picLocks noChangeAspect="1" noChangeArrowheads="1"/>
          </p:cNvPicPr>
          <p:nvPr/>
        </p:nvPicPr>
        <p:blipFill>
          <a:blip r:embed="rId2"/>
          <a:srcRect/>
          <a:stretch>
            <a:fillRect/>
          </a:stretch>
        </p:blipFill>
        <p:spPr bwMode="auto">
          <a:xfrm>
            <a:off x="1835150" y="0"/>
            <a:ext cx="5492750" cy="6858000"/>
          </a:xfrm>
          <a:prstGeom prst="rect">
            <a:avLst/>
          </a:prstGeom>
          <a:noFill/>
        </p:spPr>
      </p:pic>
      <p:sp>
        <p:nvSpPr>
          <p:cNvPr id="4101" name="Text Box 5"/>
          <p:cNvSpPr txBox="1">
            <a:spLocks noChangeArrowheads="1"/>
          </p:cNvSpPr>
          <p:nvPr/>
        </p:nvSpPr>
        <p:spPr bwMode="auto">
          <a:xfrm>
            <a:off x="827088" y="6308725"/>
            <a:ext cx="1060450" cy="365125"/>
          </a:xfrm>
          <a:prstGeom prst="rect">
            <a:avLst/>
          </a:prstGeom>
          <a:noFill/>
          <a:ln w="9525">
            <a:noFill/>
            <a:miter lim="800000"/>
            <a:headEnd/>
            <a:tailEnd/>
          </a:ln>
          <a:effectLst/>
        </p:spPr>
        <p:txBody>
          <a:bodyPr wrap="none">
            <a:spAutoFit/>
          </a:bodyPr>
          <a:lstStyle/>
          <a:p>
            <a:r>
              <a:rPr lang="es-ES" sz="900" b="1"/>
              <a:t>Baile de gitanos</a:t>
            </a:r>
          </a:p>
          <a:p>
            <a:r>
              <a:rPr lang="es-ES" sz="900" b="1"/>
              <a:t>        España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01"/>
                                        </p:tgtEl>
                                        <p:attrNameLst>
                                          <p:attrName>style.visibility</p:attrName>
                                        </p:attrNameLst>
                                      </p:cBhvr>
                                      <p:to>
                                        <p:strVal val="visible"/>
                                      </p:to>
                                    </p:set>
                                    <p:anim calcmode="lin" valueType="num">
                                      <p:cBhvr>
                                        <p:cTn id="7" dur="500" fill="hold"/>
                                        <p:tgtEl>
                                          <p:spTgt spid="4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01"/>
                                        </p:tgtEl>
                                        <p:attrNameLst>
                                          <p:attrName>ppt_y</p:attrName>
                                        </p:attrNameLst>
                                      </p:cBhvr>
                                      <p:tavLst>
                                        <p:tav tm="0">
                                          <p:val>
                                            <p:strVal val="#ppt_y"/>
                                          </p:val>
                                        </p:tav>
                                        <p:tav tm="100000">
                                          <p:val>
                                            <p:strVal val="#ppt_y"/>
                                          </p:val>
                                        </p:tav>
                                      </p:tavLst>
                                    </p:anim>
                                    <p:anim calcmode="lin" valueType="num">
                                      <p:cBhvr>
                                        <p:cTn id="9" dur="500" fill="hold"/>
                                        <p:tgtEl>
                                          <p:spTgt spid="4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apilla del Condestable"/>
          <p:cNvPicPr>
            <a:picLocks noChangeAspect="1" noChangeArrowheads="1"/>
          </p:cNvPicPr>
          <p:nvPr/>
        </p:nvPicPr>
        <p:blipFill>
          <a:blip r:embed="rId2"/>
          <a:srcRect/>
          <a:stretch>
            <a:fillRect/>
          </a:stretch>
        </p:blipFill>
        <p:spPr bwMode="auto">
          <a:xfrm>
            <a:off x="0" y="0"/>
            <a:ext cx="9144000" cy="6827838"/>
          </a:xfrm>
          <a:prstGeom prst="rect">
            <a:avLst/>
          </a:prstGeom>
          <a:noFill/>
        </p:spPr>
      </p:pic>
      <p:sp>
        <p:nvSpPr>
          <p:cNvPr id="5125" name="Text Box 5"/>
          <p:cNvSpPr txBox="1">
            <a:spLocks noChangeArrowheads="1"/>
          </p:cNvSpPr>
          <p:nvPr/>
        </p:nvSpPr>
        <p:spPr bwMode="auto">
          <a:xfrm>
            <a:off x="3492500" y="6629400"/>
            <a:ext cx="2654300" cy="228600"/>
          </a:xfrm>
          <a:prstGeom prst="rect">
            <a:avLst/>
          </a:prstGeom>
          <a:noFill/>
          <a:ln w="9525">
            <a:noFill/>
            <a:miter lim="800000"/>
            <a:headEnd/>
            <a:tailEnd/>
          </a:ln>
          <a:effectLst/>
        </p:spPr>
        <p:txBody>
          <a:bodyPr wrap="none">
            <a:spAutoFit/>
          </a:bodyPr>
          <a:lstStyle/>
          <a:p>
            <a:r>
              <a:rPr lang="es-ES" sz="900" b="1"/>
              <a:t>Capilla del Condestable – Catedral de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125"/>
                                        </p:tgtEl>
                                        <p:attrNameLst>
                                          <p:attrName>style.visibility</p:attrName>
                                        </p:attrNameLst>
                                      </p:cBhvr>
                                      <p:to>
                                        <p:strVal val="visible"/>
                                      </p:to>
                                    </p:set>
                                    <p:anim calcmode="lin" valueType="num">
                                      <p:cBhvr>
                                        <p:cTn id="7" dur="500" fill="hold"/>
                                        <p:tgtEl>
                                          <p:spTgt spid="51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5"/>
                                        </p:tgtEl>
                                        <p:attrNameLst>
                                          <p:attrName>ppt_y</p:attrName>
                                        </p:attrNameLst>
                                      </p:cBhvr>
                                      <p:tavLst>
                                        <p:tav tm="0">
                                          <p:val>
                                            <p:strVal val="#ppt_y"/>
                                          </p:val>
                                        </p:tav>
                                        <p:tav tm="100000">
                                          <p:val>
                                            <p:strVal val="#ppt_y"/>
                                          </p:val>
                                        </p:tav>
                                      </p:tavLst>
                                    </p:anim>
                                    <p:anim calcmode="lin" valueType="num">
                                      <p:cBhvr>
                                        <p:cTn id="9" dur="500" fill="hold"/>
                                        <p:tgtEl>
                                          <p:spTgt spid="51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apilla Mozarabe-Catedral de Cordoba"/>
          <p:cNvPicPr>
            <a:picLocks noChangeAspect="1" noChangeArrowheads="1"/>
          </p:cNvPicPr>
          <p:nvPr/>
        </p:nvPicPr>
        <p:blipFill>
          <a:blip r:embed="rId2"/>
          <a:srcRect/>
          <a:stretch>
            <a:fillRect/>
          </a:stretch>
        </p:blipFill>
        <p:spPr bwMode="auto">
          <a:xfrm>
            <a:off x="1908175" y="0"/>
            <a:ext cx="5137150" cy="6858000"/>
          </a:xfrm>
          <a:prstGeom prst="rect">
            <a:avLst/>
          </a:prstGeom>
          <a:noFill/>
        </p:spPr>
      </p:pic>
      <p:sp>
        <p:nvSpPr>
          <p:cNvPr id="6148" name="Text Box 4"/>
          <p:cNvSpPr txBox="1">
            <a:spLocks noChangeArrowheads="1"/>
          </p:cNvSpPr>
          <p:nvPr/>
        </p:nvSpPr>
        <p:spPr bwMode="auto">
          <a:xfrm>
            <a:off x="684213" y="6237288"/>
            <a:ext cx="1308100" cy="365125"/>
          </a:xfrm>
          <a:prstGeom prst="rect">
            <a:avLst/>
          </a:prstGeom>
          <a:noFill/>
          <a:ln w="9525">
            <a:noFill/>
            <a:miter lim="800000"/>
            <a:headEnd/>
            <a:tailEnd/>
          </a:ln>
          <a:effectLst/>
        </p:spPr>
        <p:txBody>
          <a:bodyPr wrap="none">
            <a:spAutoFit/>
          </a:bodyPr>
          <a:lstStyle/>
          <a:p>
            <a:r>
              <a:rPr lang="es-ES" sz="900" b="1"/>
              <a:t>  Capilla Mozarabe</a:t>
            </a:r>
          </a:p>
          <a:p>
            <a:r>
              <a:rPr lang="es-ES" sz="900" b="1"/>
              <a:t>Catedral de Córdoba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148"/>
                                        </p:tgtEl>
                                        <p:attrNameLst>
                                          <p:attrName>style.visibility</p:attrName>
                                        </p:attrNameLst>
                                      </p:cBhvr>
                                      <p:to>
                                        <p:strVal val="visible"/>
                                      </p:to>
                                    </p:set>
                                    <p:anim calcmode="lin" valueType="num">
                                      <p:cBhvr>
                                        <p:cTn id="7" dur="500" fill="hold"/>
                                        <p:tgtEl>
                                          <p:spTgt spid="614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148"/>
                                        </p:tgtEl>
                                        <p:attrNameLst>
                                          <p:attrName>ppt_y</p:attrName>
                                        </p:attrNameLst>
                                      </p:cBhvr>
                                      <p:tavLst>
                                        <p:tav tm="0">
                                          <p:val>
                                            <p:strVal val="#ppt_y"/>
                                          </p:val>
                                        </p:tav>
                                        <p:tav tm="100000">
                                          <p:val>
                                            <p:strVal val="#ppt_y"/>
                                          </p:val>
                                        </p:tav>
                                      </p:tavLst>
                                    </p:anim>
                                    <p:anim calcmode="lin" valueType="num">
                                      <p:cBhvr>
                                        <p:cTn id="9" dur="500" fill="hold"/>
                                        <p:tgtEl>
                                          <p:spTgt spid="614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1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Carcel de Lerma -Burgos a"/>
          <p:cNvPicPr>
            <a:picLocks noChangeAspect="1" noChangeArrowheads="1"/>
          </p:cNvPicPr>
          <p:nvPr/>
        </p:nvPicPr>
        <p:blipFill>
          <a:blip r:embed="rId2"/>
          <a:srcRect/>
          <a:stretch>
            <a:fillRect/>
          </a:stretch>
        </p:blipFill>
        <p:spPr bwMode="auto">
          <a:xfrm>
            <a:off x="0" y="-11113"/>
            <a:ext cx="9144000" cy="6869113"/>
          </a:xfrm>
          <a:prstGeom prst="rect">
            <a:avLst/>
          </a:prstGeom>
          <a:noFill/>
        </p:spPr>
      </p:pic>
      <p:sp>
        <p:nvSpPr>
          <p:cNvPr id="7175" name="Text Box 7"/>
          <p:cNvSpPr txBox="1">
            <a:spLocks noChangeArrowheads="1"/>
          </p:cNvSpPr>
          <p:nvPr/>
        </p:nvSpPr>
        <p:spPr bwMode="auto">
          <a:xfrm>
            <a:off x="3995738" y="6629400"/>
            <a:ext cx="1574800" cy="228600"/>
          </a:xfrm>
          <a:prstGeom prst="rect">
            <a:avLst/>
          </a:prstGeom>
          <a:noFill/>
          <a:ln w="9525">
            <a:noFill/>
            <a:miter lim="800000"/>
            <a:headEnd/>
            <a:tailEnd/>
          </a:ln>
          <a:effectLst/>
        </p:spPr>
        <p:txBody>
          <a:bodyPr wrap="none">
            <a:spAutoFit/>
          </a:bodyPr>
          <a:lstStyle/>
          <a:p>
            <a:r>
              <a:rPr lang="es-ES" sz="900" b="1"/>
              <a:t>Carcel de Lerma -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175"/>
                                        </p:tgtEl>
                                        <p:attrNameLst>
                                          <p:attrName>style.visibility</p:attrName>
                                        </p:attrNameLst>
                                      </p:cBhvr>
                                      <p:to>
                                        <p:strVal val="visible"/>
                                      </p:to>
                                    </p:set>
                                    <p:anim calcmode="lin" valueType="num">
                                      <p:cBhvr>
                                        <p:cTn id="7" dur="500" fill="hold"/>
                                        <p:tgtEl>
                                          <p:spTgt spid="717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175"/>
                                        </p:tgtEl>
                                        <p:attrNameLst>
                                          <p:attrName>ppt_y</p:attrName>
                                        </p:attrNameLst>
                                      </p:cBhvr>
                                      <p:tavLst>
                                        <p:tav tm="0">
                                          <p:val>
                                            <p:strVal val="#ppt_y"/>
                                          </p:val>
                                        </p:tav>
                                        <p:tav tm="100000">
                                          <p:val>
                                            <p:strVal val="#ppt_y"/>
                                          </p:val>
                                        </p:tav>
                                      </p:tavLst>
                                    </p:anim>
                                    <p:anim calcmode="lin" valueType="num">
                                      <p:cBhvr>
                                        <p:cTn id="9" dur="500" fill="hold"/>
                                        <p:tgtEl>
                                          <p:spTgt spid="717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17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astillo de Alcala de Guadaira"/>
          <p:cNvPicPr>
            <a:picLocks noChangeAspect="1" noChangeArrowheads="1"/>
          </p:cNvPicPr>
          <p:nvPr/>
        </p:nvPicPr>
        <p:blipFill>
          <a:blip r:embed="rId2"/>
          <a:srcRect/>
          <a:stretch>
            <a:fillRect/>
          </a:stretch>
        </p:blipFill>
        <p:spPr bwMode="auto">
          <a:xfrm>
            <a:off x="1979613" y="0"/>
            <a:ext cx="5251450" cy="6858000"/>
          </a:xfrm>
          <a:prstGeom prst="rect">
            <a:avLst/>
          </a:prstGeom>
          <a:noFill/>
        </p:spPr>
      </p:pic>
      <p:sp>
        <p:nvSpPr>
          <p:cNvPr id="8196" name="Text Box 4"/>
          <p:cNvSpPr txBox="1">
            <a:spLocks noChangeArrowheads="1"/>
          </p:cNvSpPr>
          <p:nvPr/>
        </p:nvSpPr>
        <p:spPr bwMode="auto">
          <a:xfrm>
            <a:off x="971550" y="6308725"/>
            <a:ext cx="1130300" cy="365125"/>
          </a:xfrm>
          <a:prstGeom prst="rect">
            <a:avLst/>
          </a:prstGeom>
          <a:noFill/>
          <a:ln w="9525">
            <a:noFill/>
            <a:miter lim="800000"/>
            <a:headEnd/>
            <a:tailEnd/>
          </a:ln>
          <a:effectLst/>
        </p:spPr>
        <p:txBody>
          <a:bodyPr wrap="none">
            <a:spAutoFit/>
          </a:bodyPr>
          <a:lstStyle/>
          <a:p>
            <a:r>
              <a:rPr lang="es-ES" sz="900" b="1"/>
              <a:t>Castillo de Alcala</a:t>
            </a:r>
          </a:p>
          <a:p>
            <a:r>
              <a:rPr lang="es-ES" sz="900" b="1"/>
              <a:t>    de Guadaira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196"/>
                                        </p:tgtEl>
                                        <p:attrNameLst>
                                          <p:attrName>style.visibility</p:attrName>
                                        </p:attrNameLst>
                                      </p:cBhvr>
                                      <p:to>
                                        <p:strVal val="visible"/>
                                      </p:to>
                                    </p:set>
                                    <p:anim calcmode="lin" valueType="num">
                                      <p:cBhvr>
                                        <p:cTn id="7" dur="500" fill="hold"/>
                                        <p:tgtEl>
                                          <p:spTgt spid="819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196"/>
                                        </p:tgtEl>
                                        <p:attrNameLst>
                                          <p:attrName>ppt_y</p:attrName>
                                        </p:attrNameLst>
                                      </p:cBhvr>
                                      <p:tavLst>
                                        <p:tav tm="0">
                                          <p:val>
                                            <p:strVal val="#ppt_y"/>
                                          </p:val>
                                        </p:tav>
                                        <p:tav tm="100000">
                                          <p:val>
                                            <p:strVal val="#ppt_y"/>
                                          </p:val>
                                        </p:tav>
                                      </p:tavLst>
                                    </p:anim>
                                    <p:anim calcmode="lin" valueType="num">
                                      <p:cBhvr>
                                        <p:cTn id="9" dur="500" fill="hold"/>
                                        <p:tgtEl>
                                          <p:spTgt spid="819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19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atedral de Burgos"/>
          <p:cNvPicPr>
            <a:picLocks noChangeAspect="1" noChangeArrowheads="1"/>
          </p:cNvPicPr>
          <p:nvPr/>
        </p:nvPicPr>
        <p:blipFill>
          <a:blip r:embed="rId2"/>
          <a:srcRect/>
          <a:stretch>
            <a:fillRect/>
          </a:stretch>
        </p:blipFill>
        <p:spPr bwMode="auto">
          <a:xfrm>
            <a:off x="0" y="0"/>
            <a:ext cx="9144000" cy="6842125"/>
          </a:xfrm>
          <a:prstGeom prst="rect">
            <a:avLst/>
          </a:prstGeom>
          <a:noFill/>
        </p:spPr>
      </p:pic>
      <p:sp>
        <p:nvSpPr>
          <p:cNvPr id="9220" name="Text Box 4"/>
          <p:cNvSpPr txBox="1">
            <a:spLocks noChangeArrowheads="1"/>
          </p:cNvSpPr>
          <p:nvPr/>
        </p:nvSpPr>
        <p:spPr bwMode="auto">
          <a:xfrm>
            <a:off x="3995738" y="6629400"/>
            <a:ext cx="1238250" cy="228600"/>
          </a:xfrm>
          <a:prstGeom prst="rect">
            <a:avLst/>
          </a:prstGeom>
          <a:noFill/>
          <a:ln w="9525">
            <a:noFill/>
            <a:miter lim="800000"/>
            <a:headEnd/>
            <a:tailEnd/>
          </a:ln>
          <a:effectLst/>
        </p:spPr>
        <p:txBody>
          <a:bodyPr wrap="none">
            <a:spAutoFit/>
          </a:bodyPr>
          <a:lstStyle/>
          <a:p>
            <a:r>
              <a:rPr lang="es-ES" sz="900" b="1"/>
              <a:t>Catedral de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20"/>
                                        </p:tgtEl>
                                        <p:attrNameLst>
                                          <p:attrName>style.visibility</p:attrName>
                                        </p:attrNameLst>
                                      </p:cBhvr>
                                      <p:to>
                                        <p:strVal val="visible"/>
                                      </p:to>
                                    </p:set>
                                    <p:anim calcmode="lin" valueType="num">
                                      <p:cBhvr>
                                        <p:cTn id="7" dur="500" fill="hold"/>
                                        <p:tgtEl>
                                          <p:spTgt spid="922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20"/>
                                        </p:tgtEl>
                                        <p:attrNameLst>
                                          <p:attrName>ppt_y</p:attrName>
                                        </p:attrNameLst>
                                      </p:cBhvr>
                                      <p:tavLst>
                                        <p:tav tm="0">
                                          <p:val>
                                            <p:strVal val="#ppt_y"/>
                                          </p:val>
                                        </p:tav>
                                        <p:tav tm="100000">
                                          <p:val>
                                            <p:strVal val="#ppt_y"/>
                                          </p:val>
                                        </p:tav>
                                      </p:tavLst>
                                    </p:anim>
                                    <p:anim calcmode="lin" valueType="num">
                                      <p:cBhvr>
                                        <p:cTn id="9" dur="500" fill="hold"/>
                                        <p:tgtEl>
                                          <p:spTgt spid="922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2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descr="El altar transparente-Catedral de Toledo"/>
          <p:cNvPicPr>
            <a:picLocks noChangeAspect="1" noChangeArrowheads="1"/>
          </p:cNvPicPr>
          <p:nvPr/>
        </p:nvPicPr>
        <p:blipFill>
          <a:blip r:embed="rId2"/>
          <a:srcRect/>
          <a:stretch>
            <a:fillRect/>
          </a:stretch>
        </p:blipFill>
        <p:spPr bwMode="auto">
          <a:xfrm>
            <a:off x="1692275" y="0"/>
            <a:ext cx="5297488" cy="6858000"/>
          </a:xfrm>
          <a:prstGeom prst="rect">
            <a:avLst/>
          </a:prstGeom>
          <a:noFill/>
        </p:spPr>
      </p:pic>
      <p:sp>
        <p:nvSpPr>
          <p:cNvPr id="62468" name="Text Box 4"/>
          <p:cNvSpPr txBox="1">
            <a:spLocks noChangeArrowheads="1"/>
          </p:cNvSpPr>
          <p:nvPr/>
        </p:nvSpPr>
        <p:spPr bwMode="auto">
          <a:xfrm>
            <a:off x="539750" y="6165850"/>
            <a:ext cx="1289050" cy="501650"/>
          </a:xfrm>
          <a:prstGeom prst="rect">
            <a:avLst/>
          </a:prstGeom>
          <a:noFill/>
          <a:ln w="9525">
            <a:noFill/>
            <a:miter lim="800000"/>
            <a:headEnd/>
            <a:tailEnd/>
          </a:ln>
          <a:effectLst/>
        </p:spPr>
        <p:txBody>
          <a:bodyPr wrap="none">
            <a:spAutoFit/>
          </a:bodyPr>
          <a:lstStyle/>
          <a:p>
            <a:r>
              <a:rPr lang="es-ES" sz="900" b="1"/>
              <a:t>El altar transparente</a:t>
            </a:r>
          </a:p>
          <a:p>
            <a:r>
              <a:rPr lang="es-ES" sz="900" b="1"/>
              <a:t>  de la Catedral de </a:t>
            </a:r>
          </a:p>
          <a:p>
            <a:r>
              <a:rPr lang="es-ES" sz="900" b="1"/>
              <a:t>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468"/>
                                        </p:tgtEl>
                                        <p:attrNameLst>
                                          <p:attrName>style.visibility</p:attrName>
                                        </p:attrNameLst>
                                      </p:cBhvr>
                                      <p:to>
                                        <p:strVal val="visible"/>
                                      </p:to>
                                    </p:set>
                                    <p:anim calcmode="lin" valueType="num">
                                      <p:cBhvr>
                                        <p:cTn id="7" dur="500" fill="hold"/>
                                        <p:tgtEl>
                                          <p:spTgt spid="6246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468"/>
                                        </p:tgtEl>
                                        <p:attrNameLst>
                                          <p:attrName>ppt_y</p:attrName>
                                        </p:attrNameLst>
                                      </p:cBhvr>
                                      <p:tavLst>
                                        <p:tav tm="0">
                                          <p:val>
                                            <p:strVal val="#ppt_y"/>
                                          </p:val>
                                        </p:tav>
                                        <p:tav tm="100000">
                                          <p:val>
                                            <p:strVal val="#ppt_y"/>
                                          </p:val>
                                        </p:tav>
                                      </p:tavLst>
                                    </p:anim>
                                    <p:anim calcmode="lin" valueType="num">
                                      <p:cBhvr>
                                        <p:cTn id="9" dur="500" fill="hold"/>
                                        <p:tgtEl>
                                          <p:spTgt spid="6246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46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descr="Ermita de San Esteban Tolosa Guipuzco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1444" name="Text Box 4"/>
          <p:cNvSpPr txBox="1">
            <a:spLocks noChangeArrowheads="1"/>
          </p:cNvSpPr>
          <p:nvPr/>
        </p:nvSpPr>
        <p:spPr bwMode="auto">
          <a:xfrm>
            <a:off x="3492500" y="6629400"/>
            <a:ext cx="2508250" cy="228600"/>
          </a:xfrm>
          <a:prstGeom prst="rect">
            <a:avLst/>
          </a:prstGeom>
          <a:noFill/>
          <a:ln w="9525">
            <a:noFill/>
            <a:miter lim="800000"/>
            <a:headEnd/>
            <a:tailEnd/>
          </a:ln>
          <a:effectLst/>
        </p:spPr>
        <p:txBody>
          <a:bodyPr wrap="none">
            <a:spAutoFit/>
          </a:bodyPr>
          <a:lstStyle/>
          <a:p>
            <a:r>
              <a:rPr lang="es-ES" sz="900" b="1"/>
              <a:t>Ermita de San Esteban Tolosa - Guipuzcoa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1444"/>
                                        </p:tgtEl>
                                        <p:attrNameLst>
                                          <p:attrName>style.visibility</p:attrName>
                                        </p:attrNameLst>
                                      </p:cBhvr>
                                      <p:to>
                                        <p:strVal val="visible"/>
                                      </p:to>
                                    </p:set>
                                    <p:anim calcmode="lin" valueType="num">
                                      <p:cBhvr>
                                        <p:cTn id="7" dur="500" fill="hold"/>
                                        <p:tgtEl>
                                          <p:spTgt spid="6144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1444"/>
                                        </p:tgtEl>
                                        <p:attrNameLst>
                                          <p:attrName>ppt_y</p:attrName>
                                        </p:attrNameLst>
                                      </p:cBhvr>
                                      <p:tavLst>
                                        <p:tav tm="0">
                                          <p:val>
                                            <p:strVal val="#ppt_y"/>
                                          </p:val>
                                        </p:tav>
                                        <p:tav tm="100000">
                                          <p:val>
                                            <p:strVal val="#ppt_y"/>
                                          </p:val>
                                        </p:tav>
                                      </p:tavLst>
                                    </p:anim>
                                    <p:anim calcmode="lin" valueType="num">
                                      <p:cBhvr>
                                        <p:cTn id="9" dur="500" fill="hold"/>
                                        <p:tgtEl>
                                          <p:spTgt spid="6144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144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descr="Escalera del Hospital de Santa Cruz -Toledo"/>
          <p:cNvPicPr>
            <a:picLocks noChangeAspect="1" noChangeArrowheads="1"/>
          </p:cNvPicPr>
          <p:nvPr/>
        </p:nvPicPr>
        <p:blipFill>
          <a:blip r:embed="rId2"/>
          <a:srcRect/>
          <a:stretch>
            <a:fillRect/>
          </a:stretch>
        </p:blipFill>
        <p:spPr bwMode="auto">
          <a:xfrm>
            <a:off x="0" y="0"/>
            <a:ext cx="9144000" cy="6854825"/>
          </a:xfrm>
          <a:prstGeom prst="rect">
            <a:avLst/>
          </a:prstGeom>
          <a:noFill/>
        </p:spPr>
      </p:pic>
      <p:sp>
        <p:nvSpPr>
          <p:cNvPr id="60420" name="Text Box 4"/>
          <p:cNvSpPr txBox="1">
            <a:spLocks noChangeArrowheads="1"/>
          </p:cNvSpPr>
          <p:nvPr/>
        </p:nvSpPr>
        <p:spPr bwMode="auto">
          <a:xfrm>
            <a:off x="3348038" y="6629400"/>
            <a:ext cx="2603500" cy="228600"/>
          </a:xfrm>
          <a:prstGeom prst="rect">
            <a:avLst/>
          </a:prstGeom>
          <a:noFill/>
          <a:ln w="9525">
            <a:noFill/>
            <a:miter lim="800000"/>
            <a:headEnd/>
            <a:tailEnd/>
          </a:ln>
          <a:effectLst/>
        </p:spPr>
        <p:txBody>
          <a:bodyPr wrap="none">
            <a:spAutoFit/>
          </a:bodyPr>
          <a:lstStyle/>
          <a:p>
            <a:r>
              <a:rPr lang="es-ES" sz="900" b="1"/>
              <a:t>Escalera del Hospital de Santa Cruz -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0420"/>
                                        </p:tgtEl>
                                        <p:attrNameLst>
                                          <p:attrName>style.visibility</p:attrName>
                                        </p:attrNameLst>
                                      </p:cBhvr>
                                      <p:to>
                                        <p:strVal val="visible"/>
                                      </p:to>
                                    </p:set>
                                    <p:anim calcmode="lin" valueType="num">
                                      <p:cBhvr>
                                        <p:cTn id="7" dur="500" fill="hold"/>
                                        <p:tgtEl>
                                          <p:spTgt spid="6042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0420"/>
                                        </p:tgtEl>
                                        <p:attrNameLst>
                                          <p:attrName>ppt_y</p:attrName>
                                        </p:attrNameLst>
                                      </p:cBhvr>
                                      <p:tavLst>
                                        <p:tav tm="0">
                                          <p:val>
                                            <p:strVal val="#ppt_y"/>
                                          </p:val>
                                        </p:tav>
                                        <p:tav tm="100000">
                                          <p:val>
                                            <p:strVal val="#ppt_y"/>
                                          </p:val>
                                        </p:tav>
                                      </p:tavLst>
                                    </p:anim>
                                    <p:anim calcmode="lin" valueType="num">
                                      <p:cBhvr>
                                        <p:cTn id="9" dur="500" fill="hold"/>
                                        <p:tgtEl>
                                          <p:spTgt spid="6042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042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0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Iglesia de los Dominicos - Calatayud"/>
          <p:cNvPicPr>
            <a:picLocks noChangeAspect="1" noChangeArrowheads="1"/>
          </p:cNvPicPr>
          <p:nvPr/>
        </p:nvPicPr>
        <p:blipFill>
          <a:blip r:embed="rId2"/>
          <a:srcRect/>
          <a:stretch>
            <a:fillRect/>
          </a:stretch>
        </p:blipFill>
        <p:spPr bwMode="auto">
          <a:xfrm>
            <a:off x="1763713" y="0"/>
            <a:ext cx="5418137" cy="6858000"/>
          </a:xfrm>
          <a:prstGeom prst="rect">
            <a:avLst/>
          </a:prstGeom>
          <a:noFill/>
        </p:spPr>
      </p:pic>
      <p:sp>
        <p:nvSpPr>
          <p:cNvPr id="59396" name="Text Box 4"/>
          <p:cNvSpPr txBox="1">
            <a:spLocks noChangeArrowheads="1"/>
          </p:cNvSpPr>
          <p:nvPr/>
        </p:nvSpPr>
        <p:spPr bwMode="auto">
          <a:xfrm>
            <a:off x="971550" y="6165850"/>
            <a:ext cx="936625" cy="501650"/>
          </a:xfrm>
          <a:prstGeom prst="rect">
            <a:avLst/>
          </a:prstGeom>
          <a:noFill/>
          <a:ln w="9525">
            <a:noFill/>
            <a:miter lim="800000"/>
            <a:headEnd/>
            <a:tailEnd/>
          </a:ln>
          <a:effectLst/>
        </p:spPr>
        <p:txBody>
          <a:bodyPr>
            <a:spAutoFit/>
          </a:bodyPr>
          <a:lstStyle/>
          <a:p>
            <a:r>
              <a:rPr lang="es-ES" sz="900" b="1"/>
              <a:t>Iglesia de los</a:t>
            </a:r>
          </a:p>
          <a:p>
            <a:r>
              <a:rPr lang="es-ES" sz="900" b="1"/>
              <a:t>  Dominicos</a:t>
            </a:r>
          </a:p>
          <a:p>
            <a:r>
              <a:rPr lang="es-ES" sz="900" b="1"/>
              <a:t>  Calatayud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9396"/>
                                        </p:tgtEl>
                                        <p:attrNameLst>
                                          <p:attrName>style.visibility</p:attrName>
                                        </p:attrNameLst>
                                      </p:cBhvr>
                                      <p:to>
                                        <p:strVal val="visible"/>
                                      </p:to>
                                    </p:set>
                                    <p:anim calcmode="lin" valueType="num">
                                      <p:cBhvr>
                                        <p:cTn id="7" dur="500" fill="hold"/>
                                        <p:tgtEl>
                                          <p:spTgt spid="5939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9396"/>
                                        </p:tgtEl>
                                        <p:attrNameLst>
                                          <p:attrName>ppt_y</p:attrName>
                                        </p:attrNameLst>
                                      </p:cBhvr>
                                      <p:tavLst>
                                        <p:tav tm="0">
                                          <p:val>
                                            <p:strVal val="#ppt_y"/>
                                          </p:val>
                                        </p:tav>
                                        <p:tav tm="100000">
                                          <p:val>
                                            <p:strVal val="#ppt_y"/>
                                          </p:val>
                                        </p:tav>
                                      </p:tavLst>
                                    </p:anim>
                                    <p:anim calcmode="lin" valueType="num">
                                      <p:cBhvr>
                                        <p:cTn id="9" dur="500" fill="hold"/>
                                        <p:tgtEl>
                                          <p:spTgt spid="5939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939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descr="Iglesia de San Antonio Abad -Bilba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8372" name="Text Box 4"/>
          <p:cNvSpPr txBox="1">
            <a:spLocks noChangeArrowheads="1"/>
          </p:cNvSpPr>
          <p:nvPr/>
        </p:nvSpPr>
        <p:spPr bwMode="auto">
          <a:xfrm>
            <a:off x="3492500" y="6629400"/>
            <a:ext cx="2178050" cy="228600"/>
          </a:xfrm>
          <a:prstGeom prst="rect">
            <a:avLst/>
          </a:prstGeom>
          <a:noFill/>
          <a:ln w="9525">
            <a:noFill/>
            <a:miter lim="800000"/>
            <a:headEnd/>
            <a:tailEnd/>
          </a:ln>
          <a:effectLst/>
        </p:spPr>
        <p:txBody>
          <a:bodyPr wrap="none">
            <a:spAutoFit/>
          </a:bodyPr>
          <a:lstStyle/>
          <a:p>
            <a:r>
              <a:rPr lang="es-ES" sz="900" b="1"/>
              <a:t>Iglesia de San Antonio Abad - Bilbao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8372"/>
                                        </p:tgtEl>
                                        <p:attrNameLst>
                                          <p:attrName>style.visibility</p:attrName>
                                        </p:attrNameLst>
                                      </p:cBhvr>
                                      <p:to>
                                        <p:strVal val="visible"/>
                                      </p:to>
                                    </p:set>
                                    <p:anim calcmode="lin" valueType="num">
                                      <p:cBhvr>
                                        <p:cTn id="7" dur="500" fill="hold"/>
                                        <p:tgtEl>
                                          <p:spTgt spid="5837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8372"/>
                                        </p:tgtEl>
                                        <p:attrNameLst>
                                          <p:attrName>ppt_y</p:attrName>
                                        </p:attrNameLst>
                                      </p:cBhvr>
                                      <p:tavLst>
                                        <p:tav tm="0">
                                          <p:val>
                                            <p:strVal val="#ppt_y"/>
                                          </p:val>
                                        </p:tav>
                                        <p:tav tm="100000">
                                          <p:val>
                                            <p:strVal val="#ppt_y"/>
                                          </p:val>
                                        </p:tav>
                                      </p:tavLst>
                                    </p:anim>
                                    <p:anim calcmode="lin" valueType="num">
                                      <p:cBhvr>
                                        <p:cTn id="9" dur="500" fill="hold"/>
                                        <p:tgtEl>
                                          <p:spTgt spid="5837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837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Iglesia de San Pablo-Zaragoza"/>
          <p:cNvPicPr>
            <a:picLocks noChangeAspect="1" noChangeArrowheads="1"/>
          </p:cNvPicPr>
          <p:nvPr/>
        </p:nvPicPr>
        <p:blipFill>
          <a:blip r:embed="rId2"/>
          <a:srcRect/>
          <a:stretch>
            <a:fillRect/>
          </a:stretch>
        </p:blipFill>
        <p:spPr bwMode="auto">
          <a:xfrm>
            <a:off x="0" y="0"/>
            <a:ext cx="9144000" cy="6892925"/>
          </a:xfrm>
          <a:prstGeom prst="rect">
            <a:avLst/>
          </a:prstGeom>
          <a:noFill/>
        </p:spPr>
      </p:pic>
      <p:sp>
        <p:nvSpPr>
          <p:cNvPr id="57348" name="Text Box 4"/>
          <p:cNvSpPr txBox="1">
            <a:spLocks noChangeArrowheads="1"/>
          </p:cNvSpPr>
          <p:nvPr/>
        </p:nvSpPr>
        <p:spPr bwMode="auto">
          <a:xfrm>
            <a:off x="3924300" y="6629400"/>
            <a:ext cx="1892300" cy="228600"/>
          </a:xfrm>
          <a:prstGeom prst="rect">
            <a:avLst/>
          </a:prstGeom>
          <a:noFill/>
          <a:ln w="9525">
            <a:noFill/>
            <a:miter lim="800000"/>
            <a:headEnd/>
            <a:tailEnd/>
          </a:ln>
          <a:effectLst/>
        </p:spPr>
        <p:txBody>
          <a:bodyPr wrap="none">
            <a:spAutoFit/>
          </a:bodyPr>
          <a:lstStyle/>
          <a:p>
            <a:r>
              <a:rPr lang="es-ES" sz="900" b="1"/>
              <a:t>Iglesia de San Pablo - Zaragoza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7348"/>
                                        </p:tgtEl>
                                        <p:attrNameLst>
                                          <p:attrName>style.visibility</p:attrName>
                                        </p:attrNameLst>
                                      </p:cBhvr>
                                      <p:to>
                                        <p:strVal val="visible"/>
                                      </p:to>
                                    </p:set>
                                    <p:anim calcmode="lin" valueType="num">
                                      <p:cBhvr>
                                        <p:cTn id="7" dur="500" fill="hold"/>
                                        <p:tgtEl>
                                          <p:spTgt spid="5734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7348"/>
                                        </p:tgtEl>
                                        <p:attrNameLst>
                                          <p:attrName>ppt_y</p:attrName>
                                        </p:attrNameLst>
                                      </p:cBhvr>
                                      <p:tavLst>
                                        <p:tav tm="0">
                                          <p:val>
                                            <p:strVal val="#ppt_y"/>
                                          </p:val>
                                        </p:tav>
                                        <p:tav tm="100000">
                                          <p:val>
                                            <p:strVal val="#ppt_y"/>
                                          </p:val>
                                        </p:tav>
                                      </p:tavLst>
                                    </p:anim>
                                    <p:anim calcmode="lin" valueType="num">
                                      <p:cBhvr>
                                        <p:cTn id="9" dur="500" fill="hold"/>
                                        <p:tgtEl>
                                          <p:spTgt spid="5734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73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7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3" name="Picture 3" descr="La feria de Mairena"/>
          <p:cNvPicPr>
            <a:picLocks noChangeAspect="1" noChangeArrowheads="1"/>
          </p:cNvPicPr>
          <p:nvPr/>
        </p:nvPicPr>
        <p:blipFill>
          <a:blip r:embed="rId2"/>
          <a:srcRect/>
          <a:stretch>
            <a:fillRect/>
          </a:stretch>
        </p:blipFill>
        <p:spPr bwMode="auto">
          <a:xfrm>
            <a:off x="1979613" y="0"/>
            <a:ext cx="5391150" cy="6858000"/>
          </a:xfrm>
          <a:prstGeom prst="rect">
            <a:avLst/>
          </a:prstGeom>
          <a:noFill/>
        </p:spPr>
      </p:pic>
      <p:sp>
        <p:nvSpPr>
          <p:cNvPr id="56324" name="Text Box 4"/>
          <p:cNvSpPr txBox="1">
            <a:spLocks noChangeArrowheads="1"/>
          </p:cNvSpPr>
          <p:nvPr/>
        </p:nvSpPr>
        <p:spPr bwMode="auto">
          <a:xfrm>
            <a:off x="1403350" y="6237288"/>
            <a:ext cx="787400" cy="365125"/>
          </a:xfrm>
          <a:prstGeom prst="rect">
            <a:avLst/>
          </a:prstGeom>
          <a:noFill/>
          <a:ln w="9525">
            <a:noFill/>
            <a:miter lim="800000"/>
            <a:headEnd/>
            <a:tailEnd/>
          </a:ln>
          <a:effectLst/>
        </p:spPr>
        <p:txBody>
          <a:bodyPr wrap="none">
            <a:spAutoFit/>
          </a:bodyPr>
          <a:lstStyle/>
          <a:p>
            <a:r>
              <a:rPr lang="es-ES" sz="900" b="1"/>
              <a:t>La Feria de</a:t>
            </a:r>
          </a:p>
          <a:p>
            <a:r>
              <a:rPr lang="es-ES" sz="900" b="1"/>
              <a:t>  Mairena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6324"/>
                                        </p:tgtEl>
                                        <p:attrNameLst>
                                          <p:attrName>style.visibility</p:attrName>
                                        </p:attrNameLst>
                                      </p:cBhvr>
                                      <p:to>
                                        <p:strVal val="visible"/>
                                      </p:to>
                                    </p:set>
                                    <p:anim calcmode="lin" valueType="num">
                                      <p:cBhvr>
                                        <p:cTn id="7" dur="500" fill="hold"/>
                                        <p:tgtEl>
                                          <p:spTgt spid="563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6324"/>
                                        </p:tgtEl>
                                        <p:attrNameLst>
                                          <p:attrName>ppt_y</p:attrName>
                                        </p:attrNameLst>
                                      </p:cBhvr>
                                      <p:tavLst>
                                        <p:tav tm="0">
                                          <p:val>
                                            <p:strVal val="#ppt_y"/>
                                          </p:val>
                                        </p:tav>
                                        <p:tav tm="100000">
                                          <p:val>
                                            <p:strVal val="#ppt_y"/>
                                          </p:val>
                                        </p:tav>
                                      </p:tavLst>
                                    </p:anim>
                                    <p:anim calcmode="lin" valueType="num">
                                      <p:cBhvr>
                                        <p:cTn id="9" dur="500" fill="hold"/>
                                        <p:tgtEl>
                                          <p:spTgt spid="563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63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3" descr="La Giralda - Sevilla"/>
          <p:cNvPicPr>
            <a:picLocks noChangeAspect="1" noChangeArrowheads="1"/>
          </p:cNvPicPr>
          <p:nvPr/>
        </p:nvPicPr>
        <p:blipFill>
          <a:blip r:embed="rId2"/>
          <a:srcRect/>
          <a:stretch>
            <a:fillRect/>
          </a:stretch>
        </p:blipFill>
        <p:spPr bwMode="auto">
          <a:xfrm>
            <a:off x="1908175" y="0"/>
            <a:ext cx="5326063" cy="6858000"/>
          </a:xfrm>
          <a:prstGeom prst="rect">
            <a:avLst/>
          </a:prstGeom>
          <a:noFill/>
        </p:spPr>
      </p:pic>
      <p:sp>
        <p:nvSpPr>
          <p:cNvPr id="55300" name="Text Box 4"/>
          <p:cNvSpPr txBox="1">
            <a:spLocks noChangeArrowheads="1"/>
          </p:cNvSpPr>
          <p:nvPr/>
        </p:nvSpPr>
        <p:spPr bwMode="auto">
          <a:xfrm>
            <a:off x="1116013" y="6308725"/>
            <a:ext cx="908050" cy="365125"/>
          </a:xfrm>
          <a:prstGeom prst="rect">
            <a:avLst/>
          </a:prstGeom>
          <a:noFill/>
          <a:ln w="9525">
            <a:noFill/>
            <a:miter lim="800000"/>
            <a:headEnd/>
            <a:tailEnd/>
          </a:ln>
          <a:effectLst/>
        </p:spPr>
        <p:txBody>
          <a:bodyPr wrap="none">
            <a:spAutoFit/>
          </a:bodyPr>
          <a:lstStyle/>
          <a:p>
            <a:r>
              <a:rPr lang="es-ES" sz="900" b="1"/>
              <a:t>La Giralda de</a:t>
            </a:r>
          </a:p>
          <a:p>
            <a:r>
              <a:rPr lang="es-ES" sz="900" b="1"/>
              <a:t>     Sevilla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5300"/>
                                        </p:tgtEl>
                                        <p:attrNameLst>
                                          <p:attrName>style.visibility</p:attrName>
                                        </p:attrNameLst>
                                      </p:cBhvr>
                                      <p:to>
                                        <p:strVal val="visible"/>
                                      </p:to>
                                    </p:set>
                                    <p:anim calcmode="lin" valueType="num">
                                      <p:cBhvr>
                                        <p:cTn id="7" dur="500" fill="hold"/>
                                        <p:tgtEl>
                                          <p:spTgt spid="5530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5300"/>
                                        </p:tgtEl>
                                        <p:attrNameLst>
                                          <p:attrName>ppt_y</p:attrName>
                                        </p:attrNameLst>
                                      </p:cBhvr>
                                      <p:tavLst>
                                        <p:tav tm="0">
                                          <p:val>
                                            <p:strVal val="#ppt_y"/>
                                          </p:val>
                                        </p:tav>
                                        <p:tav tm="100000">
                                          <p:val>
                                            <p:strVal val="#ppt_y"/>
                                          </p:val>
                                        </p:tav>
                                      </p:tavLst>
                                    </p:anim>
                                    <p:anim calcmode="lin" valueType="num">
                                      <p:cBhvr>
                                        <p:cTn id="9" dur="500" fill="hold"/>
                                        <p:tgtEl>
                                          <p:spTgt spid="5530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530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3" descr="La Seo - Zaragoza"/>
          <p:cNvPicPr>
            <a:picLocks noChangeAspect="1" noChangeArrowheads="1"/>
          </p:cNvPicPr>
          <p:nvPr/>
        </p:nvPicPr>
        <p:blipFill>
          <a:blip r:embed="rId2"/>
          <a:srcRect/>
          <a:stretch>
            <a:fillRect/>
          </a:stretch>
        </p:blipFill>
        <p:spPr bwMode="auto">
          <a:xfrm>
            <a:off x="0" y="0"/>
            <a:ext cx="9144000" cy="6669088"/>
          </a:xfrm>
          <a:prstGeom prst="rect">
            <a:avLst/>
          </a:prstGeom>
          <a:noFill/>
        </p:spPr>
      </p:pic>
      <p:sp>
        <p:nvSpPr>
          <p:cNvPr id="54276" name="Text Box 4"/>
          <p:cNvSpPr txBox="1">
            <a:spLocks noChangeArrowheads="1"/>
          </p:cNvSpPr>
          <p:nvPr/>
        </p:nvSpPr>
        <p:spPr bwMode="auto">
          <a:xfrm>
            <a:off x="3995738" y="6629400"/>
            <a:ext cx="1162050" cy="228600"/>
          </a:xfrm>
          <a:prstGeom prst="rect">
            <a:avLst/>
          </a:prstGeom>
          <a:noFill/>
          <a:ln w="9525">
            <a:noFill/>
            <a:miter lim="800000"/>
            <a:headEnd/>
            <a:tailEnd/>
          </a:ln>
          <a:effectLst/>
        </p:spPr>
        <p:txBody>
          <a:bodyPr wrap="none">
            <a:spAutoFit/>
          </a:bodyPr>
          <a:lstStyle/>
          <a:p>
            <a:r>
              <a:rPr lang="es-ES" sz="900" b="1"/>
              <a:t>La Seo - Zaragoza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4276"/>
                                        </p:tgtEl>
                                        <p:attrNameLst>
                                          <p:attrName>style.visibility</p:attrName>
                                        </p:attrNameLst>
                                      </p:cBhvr>
                                      <p:to>
                                        <p:strVal val="visible"/>
                                      </p:to>
                                    </p:set>
                                    <p:anim calcmode="lin" valueType="num">
                                      <p:cBhvr>
                                        <p:cTn id="7" dur="500" fill="hold"/>
                                        <p:tgtEl>
                                          <p:spTgt spid="542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4276"/>
                                        </p:tgtEl>
                                        <p:attrNameLst>
                                          <p:attrName>ppt_y</p:attrName>
                                        </p:attrNameLst>
                                      </p:cBhvr>
                                      <p:tavLst>
                                        <p:tav tm="0">
                                          <p:val>
                                            <p:strVal val="#ppt_y"/>
                                          </p:val>
                                        </p:tav>
                                        <p:tav tm="100000">
                                          <p:val>
                                            <p:strVal val="#ppt_y"/>
                                          </p:val>
                                        </p:tav>
                                      </p:tavLst>
                                    </p:anim>
                                    <p:anim calcmode="lin" valueType="num">
                                      <p:cBhvr>
                                        <p:cTn id="9" dur="500" fill="hold"/>
                                        <p:tgtEl>
                                          <p:spTgt spid="542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42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3" descr="Ladrones en una venta -España"/>
          <p:cNvPicPr>
            <a:picLocks noChangeAspect="1" noChangeArrowheads="1"/>
          </p:cNvPicPr>
          <p:nvPr/>
        </p:nvPicPr>
        <p:blipFill>
          <a:blip r:embed="rId2"/>
          <a:srcRect/>
          <a:stretch>
            <a:fillRect/>
          </a:stretch>
        </p:blipFill>
        <p:spPr bwMode="auto">
          <a:xfrm>
            <a:off x="1835150" y="0"/>
            <a:ext cx="5378450" cy="6858000"/>
          </a:xfrm>
          <a:prstGeom prst="rect">
            <a:avLst/>
          </a:prstGeom>
          <a:noFill/>
        </p:spPr>
      </p:pic>
      <p:sp>
        <p:nvSpPr>
          <p:cNvPr id="53252" name="Text Box 4"/>
          <p:cNvSpPr txBox="1">
            <a:spLocks noChangeArrowheads="1"/>
          </p:cNvSpPr>
          <p:nvPr/>
        </p:nvSpPr>
        <p:spPr bwMode="auto">
          <a:xfrm>
            <a:off x="900113" y="6092825"/>
            <a:ext cx="1098550" cy="501650"/>
          </a:xfrm>
          <a:prstGeom prst="rect">
            <a:avLst/>
          </a:prstGeom>
          <a:noFill/>
          <a:ln w="9525">
            <a:noFill/>
            <a:miter lim="800000"/>
            <a:headEnd/>
            <a:tailEnd/>
          </a:ln>
          <a:effectLst/>
        </p:spPr>
        <p:txBody>
          <a:bodyPr wrap="none">
            <a:spAutoFit/>
          </a:bodyPr>
          <a:lstStyle/>
          <a:p>
            <a:r>
              <a:rPr lang="es-ES" sz="900" b="1"/>
              <a:t>Ladrones en una</a:t>
            </a:r>
          </a:p>
          <a:p>
            <a:r>
              <a:rPr lang="es-ES" sz="900" b="1"/>
              <a:t>         Venta</a:t>
            </a:r>
          </a:p>
          <a:p>
            <a:r>
              <a:rPr lang="es-ES" sz="900" b="1"/>
              <a:t>       España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252"/>
                                        </p:tgtEl>
                                        <p:attrNameLst>
                                          <p:attrName>style.visibility</p:attrName>
                                        </p:attrNameLst>
                                      </p:cBhvr>
                                      <p:to>
                                        <p:strVal val="visible"/>
                                      </p:to>
                                    </p:set>
                                    <p:anim calcmode="lin" valueType="num">
                                      <p:cBhvr>
                                        <p:cTn id="7" dur="500" fill="hold"/>
                                        <p:tgtEl>
                                          <p:spTgt spid="5325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252"/>
                                        </p:tgtEl>
                                        <p:attrNameLst>
                                          <p:attrName>ppt_y</p:attrName>
                                        </p:attrNameLst>
                                      </p:cBhvr>
                                      <p:tavLst>
                                        <p:tav tm="0">
                                          <p:val>
                                            <p:strVal val="#ppt_y"/>
                                          </p:val>
                                        </p:tav>
                                        <p:tav tm="100000">
                                          <p:val>
                                            <p:strVal val="#ppt_y"/>
                                          </p:val>
                                        </p:tav>
                                      </p:tavLst>
                                    </p:anim>
                                    <p:anim calcmode="lin" valueType="num">
                                      <p:cBhvr>
                                        <p:cTn id="9" dur="500" fill="hold"/>
                                        <p:tgtEl>
                                          <p:spTgt spid="5325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25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3" descr="Monasterio de las Huelgas -Burgos"/>
          <p:cNvPicPr>
            <a:picLocks noChangeAspect="1" noChangeArrowheads="1"/>
          </p:cNvPicPr>
          <p:nvPr/>
        </p:nvPicPr>
        <p:blipFill>
          <a:blip r:embed="rId2"/>
          <a:srcRect/>
          <a:stretch>
            <a:fillRect/>
          </a:stretch>
        </p:blipFill>
        <p:spPr bwMode="auto">
          <a:xfrm>
            <a:off x="0" y="0"/>
            <a:ext cx="9144000" cy="6881813"/>
          </a:xfrm>
          <a:prstGeom prst="rect">
            <a:avLst/>
          </a:prstGeom>
          <a:noFill/>
        </p:spPr>
      </p:pic>
      <p:sp>
        <p:nvSpPr>
          <p:cNvPr id="52228" name="Text Box 4"/>
          <p:cNvSpPr txBox="1">
            <a:spLocks noChangeArrowheads="1"/>
          </p:cNvSpPr>
          <p:nvPr/>
        </p:nvSpPr>
        <p:spPr bwMode="auto">
          <a:xfrm>
            <a:off x="3635375" y="6629400"/>
            <a:ext cx="2127250" cy="228600"/>
          </a:xfrm>
          <a:prstGeom prst="rect">
            <a:avLst/>
          </a:prstGeom>
          <a:noFill/>
          <a:ln w="9525">
            <a:noFill/>
            <a:miter lim="800000"/>
            <a:headEnd/>
            <a:tailEnd/>
          </a:ln>
          <a:effectLst/>
        </p:spPr>
        <p:txBody>
          <a:bodyPr wrap="none">
            <a:spAutoFit/>
          </a:bodyPr>
          <a:lstStyle/>
          <a:p>
            <a:r>
              <a:rPr lang="es-ES" sz="900" b="1"/>
              <a:t>Monasterio de las Huelgas -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2228"/>
                                        </p:tgtEl>
                                        <p:attrNameLst>
                                          <p:attrName>ppt_y</p:attrName>
                                        </p:attrNameLst>
                                      </p:cBhvr>
                                      <p:tavLst>
                                        <p:tav tm="0">
                                          <p:val>
                                            <p:strVal val="#ppt_y"/>
                                          </p:val>
                                        </p:tav>
                                        <p:tav tm="100000">
                                          <p:val>
                                            <p:strVal val="#ppt_y"/>
                                          </p:val>
                                        </p:tav>
                                      </p:tavLst>
                                    </p:anim>
                                    <p:anim calcmode="lin" valueType="num">
                                      <p:cBhvr>
                                        <p:cTn id="9" dur="500" fill="hold"/>
                                        <p:tgtEl>
                                          <p:spTgt spid="522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22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Nuestra sra de Juncal -Iru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1204" name="Text Box 4"/>
          <p:cNvSpPr txBox="1">
            <a:spLocks noChangeArrowheads="1"/>
          </p:cNvSpPr>
          <p:nvPr/>
        </p:nvSpPr>
        <p:spPr bwMode="auto">
          <a:xfrm>
            <a:off x="3635375" y="6629400"/>
            <a:ext cx="1905000" cy="228600"/>
          </a:xfrm>
          <a:prstGeom prst="rect">
            <a:avLst/>
          </a:prstGeom>
          <a:noFill/>
          <a:ln w="9525">
            <a:noFill/>
            <a:miter lim="800000"/>
            <a:headEnd/>
            <a:tailEnd/>
          </a:ln>
          <a:effectLst/>
        </p:spPr>
        <p:txBody>
          <a:bodyPr wrap="none">
            <a:spAutoFit/>
          </a:bodyPr>
          <a:lstStyle/>
          <a:p>
            <a:r>
              <a:rPr lang="es-ES" sz="900" b="1"/>
              <a:t>Nuestra Señora de Juncal - Irun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1204"/>
                                        </p:tgtEl>
                                        <p:attrNameLst>
                                          <p:attrName>style.visibility</p:attrName>
                                        </p:attrNameLst>
                                      </p:cBhvr>
                                      <p:to>
                                        <p:strVal val="visible"/>
                                      </p:to>
                                    </p:set>
                                    <p:anim calcmode="lin" valueType="num">
                                      <p:cBhvr>
                                        <p:cTn id="7" dur="500" fill="hold"/>
                                        <p:tgtEl>
                                          <p:spTgt spid="5120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04"/>
                                        </p:tgtEl>
                                        <p:attrNameLst>
                                          <p:attrName>ppt_y</p:attrName>
                                        </p:attrNameLst>
                                      </p:cBhvr>
                                      <p:tavLst>
                                        <p:tav tm="0">
                                          <p:val>
                                            <p:strVal val="#ppt_y"/>
                                          </p:val>
                                        </p:tav>
                                        <p:tav tm="100000">
                                          <p:val>
                                            <p:strVal val="#ppt_y"/>
                                          </p:val>
                                        </p:tav>
                                      </p:tavLst>
                                    </p:anim>
                                    <p:anim calcmode="lin" valueType="num">
                                      <p:cBhvr>
                                        <p:cTn id="9" dur="500" fill="hold"/>
                                        <p:tgtEl>
                                          <p:spTgt spid="5120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0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Parroquia de Santo Tome -Toledo"/>
          <p:cNvPicPr>
            <a:picLocks noChangeAspect="1" noChangeArrowheads="1"/>
          </p:cNvPicPr>
          <p:nvPr/>
        </p:nvPicPr>
        <p:blipFill>
          <a:blip r:embed="rId2"/>
          <a:srcRect/>
          <a:stretch>
            <a:fillRect/>
          </a:stretch>
        </p:blipFill>
        <p:spPr bwMode="auto">
          <a:xfrm>
            <a:off x="2051050" y="0"/>
            <a:ext cx="5237163" cy="6858000"/>
          </a:xfrm>
          <a:prstGeom prst="rect">
            <a:avLst/>
          </a:prstGeom>
          <a:noFill/>
        </p:spPr>
      </p:pic>
      <p:sp>
        <p:nvSpPr>
          <p:cNvPr id="49156" name="Text Box 4"/>
          <p:cNvSpPr txBox="1">
            <a:spLocks noChangeArrowheads="1"/>
          </p:cNvSpPr>
          <p:nvPr/>
        </p:nvSpPr>
        <p:spPr bwMode="auto">
          <a:xfrm>
            <a:off x="971550" y="6308725"/>
            <a:ext cx="1231900" cy="365125"/>
          </a:xfrm>
          <a:prstGeom prst="rect">
            <a:avLst/>
          </a:prstGeom>
          <a:noFill/>
          <a:ln w="9525">
            <a:noFill/>
            <a:miter lim="800000"/>
            <a:headEnd/>
            <a:tailEnd/>
          </a:ln>
          <a:effectLst/>
        </p:spPr>
        <p:txBody>
          <a:bodyPr wrap="none">
            <a:spAutoFit/>
          </a:bodyPr>
          <a:lstStyle/>
          <a:p>
            <a:r>
              <a:rPr lang="es-ES" sz="900" b="1"/>
              <a:t>Parroquia de Santo</a:t>
            </a:r>
          </a:p>
          <a:p>
            <a:r>
              <a:rPr lang="es-ES" sz="900" b="1"/>
              <a:t>Tomé -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156"/>
                                        </p:tgtEl>
                                        <p:attrNameLst>
                                          <p:attrName>style.visibility</p:attrName>
                                        </p:attrNameLst>
                                      </p:cBhvr>
                                      <p:to>
                                        <p:strVal val="visible"/>
                                      </p:to>
                                    </p:set>
                                    <p:anim calcmode="lin" valueType="num">
                                      <p:cBhvr>
                                        <p:cTn id="7" dur="500" fill="hold"/>
                                        <p:tgtEl>
                                          <p:spTgt spid="4915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156"/>
                                        </p:tgtEl>
                                        <p:attrNameLst>
                                          <p:attrName>ppt_y</p:attrName>
                                        </p:attrNameLst>
                                      </p:cBhvr>
                                      <p:tavLst>
                                        <p:tav tm="0">
                                          <p:val>
                                            <p:strVal val="#ppt_y"/>
                                          </p:val>
                                        </p:tav>
                                        <p:tav tm="100000">
                                          <p:val>
                                            <p:strVal val="#ppt_y"/>
                                          </p:val>
                                        </p:tav>
                                      </p:tavLst>
                                    </p:anim>
                                    <p:anim calcmode="lin" valueType="num">
                                      <p:cBhvr>
                                        <p:cTn id="9" dur="500" fill="hold"/>
                                        <p:tgtEl>
                                          <p:spTgt spid="4915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15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Patio de la Casa de la Infanta - Zaragoza"/>
          <p:cNvPicPr>
            <a:picLocks noChangeAspect="1" noChangeArrowheads="1"/>
          </p:cNvPicPr>
          <p:nvPr/>
        </p:nvPicPr>
        <p:blipFill>
          <a:blip r:embed="rId2"/>
          <a:srcRect/>
          <a:stretch>
            <a:fillRect/>
          </a:stretch>
        </p:blipFill>
        <p:spPr bwMode="auto">
          <a:xfrm>
            <a:off x="0" y="-80963"/>
            <a:ext cx="9144000" cy="6938963"/>
          </a:xfrm>
          <a:prstGeom prst="rect">
            <a:avLst/>
          </a:prstGeom>
          <a:noFill/>
        </p:spPr>
      </p:pic>
      <p:sp>
        <p:nvSpPr>
          <p:cNvPr id="48132" name="Text Box 4"/>
          <p:cNvSpPr txBox="1">
            <a:spLocks noChangeArrowheads="1"/>
          </p:cNvSpPr>
          <p:nvPr/>
        </p:nvSpPr>
        <p:spPr bwMode="auto">
          <a:xfrm>
            <a:off x="3635375" y="6629400"/>
            <a:ext cx="2362200" cy="228600"/>
          </a:xfrm>
          <a:prstGeom prst="rect">
            <a:avLst/>
          </a:prstGeom>
          <a:noFill/>
          <a:ln w="9525">
            <a:noFill/>
            <a:miter lim="800000"/>
            <a:headEnd/>
            <a:tailEnd/>
          </a:ln>
          <a:effectLst/>
        </p:spPr>
        <p:txBody>
          <a:bodyPr wrap="none">
            <a:spAutoFit/>
          </a:bodyPr>
          <a:lstStyle/>
          <a:p>
            <a:r>
              <a:rPr lang="es-ES" sz="900" b="1"/>
              <a:t>Patio de la Casa de la Infanta - Zaragoza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8132"/>
                                        </p:tgtEl>
                                        <p:attrNameLst>
                                          <p:attrName>style.visibility</p:attrName>
                                        </p:attrNameLst>
                                      </p:cBhvr>
                                      <p:to>
                                        <p:strVal val="visible"/>
                                      </p:to>
                                    </p:set>
                                    <p:anim calcmode="lin" valueType="num">
                                      <p:cBhvr>
                                        <p:cTn id="7" dur="500" fill="hold"/>
                                        <p:tgtEl>
                                          <p:spTgt spid="481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8132"/>
                                        </p:tgtEl>
                                        <p:attrNameLst>
                                          <p:attrName>ppt_y</p:attrName>
                                        </p:attrNameLst>
                                      </p:cBhvr>
                                      <p:tavLst>
                                        <p:tav tm="0">
                                          <p:val>
                                            <p:strVal val="#ppt_y"/>
                                          </p:val>
                                        </p:tav>
                                        <p:tav tm="100000">
                                          <p:val>
                                            <p:strVal val="#ppt_y"/>
                                          </p:val>
                                        </p:tav>
                                      </p:tavLst>
                                    </p:anim>
                                    <p:anim calcmode="lin" valueType="num">
                                      <p:cBhvr>
                                        <p:cTn id="9" dur="500" fill="hold"/>
                                        <p:tgtEl>
                                          <p:spTgt spid="481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81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Patio de la Casa de Miranda - Burgo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09" name="Text Box 5"/>
          <p:cNvSpPr txBox="1">
            <a:spLocks noChangeArrowheads="1"/>
          </p:cNvSpPr>
          <p:nvPr/>
        </p:nvSpPr>
        <p:spPr bwMode="auto">
          <a:xfrm>
            <a:off x="3419475" y="6629400"/>
            <a:ext cx="2197100" cy="228600"/>
          </a:xfrm>
          <a:prstGeom prst="rect">
            <a:avLst/>
          </a:prstGeom>
          <a:noFill/>
          <a:ln w="9525">
            <a:noFill/>
            <a:miter lim="800000"/>
            <a:headEnd/>
            <a:tailEnd/>
          </a:ln>
          <a:effectLst/>
        </p:spPr>
        <p:txBody>
          <a:bodyPr wrap="none">
            <a:spAutoFit/>
          </a:bodyPr>
          <a:lstStyle/>
          <a:p>
            <a:r>
              <a:rPr lang="es-ES" sz="900" b="1"/>
              <a:t>Patio de la Casa de Miranda -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7109"/>
                                        </p:tgtEl>
                                        <p:attrNameLst>
                                          <p:attrName>style.visibility</p:attrName>
                                        </p:attrNameLst>
                                      </p:cBhvr>
                                      <p:to>
                                        <p:strVal val="visible"/>
                                      </p:to>
                                    </p:set>
                                    <p:anim calcmode="lin" valueType="num">
                                      <p:cBhvr>
                                        <p:cTn id="7" dur="500" fill="hold"/>
                                        <p:tgtEl>
                                          <p:spTgt spid="4710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7109"/>
                                        </p:tgtEl>
                                        <p:attrNameLst>
                                          <p:attrName>ppt_y</p:attrName>
                                        </p:attrNameLst>
                                      </p:cBhvr>
                                      <p:tavLst>
                                        <p:tav tm="0">
                                          <p:val>
                                            <p:strVal val="#ppt_y"/>
                                          </p:val>
                                        </p:tav>
                                        <p:tav tm="100000">
                                          <p:val>
                                            <p:strVal val="#ppt_y"/>
                                          </p:val>
                                        </p:tav>
                                      </p:tavLst>
                                    </p:anim>
                                    <p:anim calcmode="lin" valueType="num">
                                      <p:cBhvr>
                                        <p:cTn id="9" dur="500" fill="hold"/>
                                        <p:tgtEl>
                                          <p:spTgt spid="4710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710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7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Patio del Palacio de los Duques del Infantado"/>
          <p:cNvPicPr>
            <a:picLocks noChangeAspect="1" noChangeArrowheads="1"/>
          </p:cNvPicPr>
          <p:nvPr/>
        </p:nvPicPr>
        <p:blipFill>
          <a:blip r:embed="rId2"/>
          <a:srcRect/>
          <a:stretch>
            <a:fillRect/>
          </a:stretch>
        </p:blipFill>
        <p:spPr bwMode="auto">
          <a:xfrm>
            <a:off x="0" y="0"/>
            <a:ext cx="9144000" cy="6856413"/>
          </a:xfrm>
          <a:prstGeom prst="rect">
            <a:avLst/>
          </a:prstGeom>
          <a:noFill/>
        </p:spPr>
      </p:pic>
      <p:sp>
        <p:nvSpPr>
          <p:cNvPr id="46083" name="Text Box 3"/>
          <p:cNvSpPr txBox="1">
            <a:spLocks noChangeArrowheads="1"/>
          </p:cNvSpPr>
          <p:nvPr/>
        </p:nvSpPr>
        <p:spPr bwMode="auto">
          <a:xfrm>
            <a:off x="3203575" y="6629400"/>
            <a:ext cx="3371850" cy="228600"/>
          </a:xfrm>
          <a:prstGeom prst="rect">
            <a:avLst/>
          </a:prstGeom>
          <a:noFill/>
          <a:ln w="9525">
            <a:noFill/>
            <a:miter lim="800000"/>
            <a:headEnd/>
            <a:tailEnd/>
          </a:ln>
          <a:effectLst/>
        </p:spPr>
        <p:txBody>
          <a:bodyPr wrap="none">
            <a:spAutoFit/>
          </a:bodyPr>
          <a:lstStyle/>
          <a:p>
            <a:r>
              <a:rPr lang="es-ES" sz="900" b="1"/>
              <a:t>Patio del Palacio de los Duques de Infantado - Guadalajara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083"/>
                                        </p:tgtEl>
                                        <p:attrNameLst>
                                          <p:attrName>style.visibility</p:attrName>
                                        </p:attrNameLst>
                                      </p:cBhvr>
                                      <p:to>
                                        <p:strVal val="visible"/>
                                      </p:to>
                                    </p:set>
                                    <p:anim calcmode="lin" valueType="num">
                                      <p:cBhvr>
                                        <p:cTn id="7" dur="500" fill="hold"/>
                                        <p:tgtEl>
                                          <p:spTgt spid="4608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083"/>
                                        </p:tgtEl>
                                        <p:attrNameLst>
                                          <p:attrName>ppt_y</p:attrName>
                                        </p:attrNameLst>
                                      </p:cBhvr>
                                      <p:tavLst>
                                        <p:tav tm="0">
                                          <p:val>
                                            <p:strVal val="#ppt_y"/>
                                          </p:val>
                                        </p:tav>
                                        <p:tav tm="100000">
                                          <p:val>
                                            <p:strVal val="#ppt_y"/>
                                          </p:val>
                                        </p:tav>
                                      </p:tavLst>
                                    </p:anim>
                                    <p:anim calcmode="lin" valueType="num">
                                      <p:cBhvr>
                                        <p:cTn id="9" dur="500" fill="hold"/>
                                        <p:tgtEl>
                                          <p:spTgt spid="4608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08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Portada de la Capilla del Sagrario -Catedral de Toledo"/>
          <p:cNvPicPr>
            <a:picLocks noChangeAspect="1" noChangeArrowheads="1"/>
          </p:cNvPicPr>
          <p:nvPr/>
        </p:nvPicPr>
        <p:blipFill>
          <a:blip r:embed="rId2"/>
          <a:srcRect/>
          <a:stretch>
            <a:fillRect/>
          </a:stretch>
        </p:blipFill>
        <p:spPr bwMode="auto">
          <a:xfrm>
            <a:off x="0" y="0"/>
            <a:ext cx="9144000" cy="6856413"/>
          </a:xfrm>
          <a:prstGeom prst="rect">
            <a:avLst/>
          </a:prstGeom>
          <a:noFill/>
        </p:spPr>
      </p:pic>
      <p:sp>
        <p:nvSpPr>
          <p:cNvPr id="45059" name="Text Box 3"/>
          <p:cNvSpPr txBox="1">
            <a:spLocks noChangeArrowheads="1"/>
          </p:cNvSpPr>
          <p:nvPr/>
        </p:nvSpPr>
        <p:spPr bwMode="auto">
          <a:xfrm>
            <a:off x="2916238" y="6453188"/>
            <a:ext cx="3155950" cy="228600"/>
          </a:xfrm>
          <a:prstGeom prst="rect">
            <a:avLst/>
          </a:prstGeom>
          <a:noFill/>
          <a:ln w="9525">
            <a:noFill/>
            <a:miter lim="800000"/>
            <a:headEnd/>
            <a:tailEnd/>
          </a:ln>
          <a:effectLst/>
        </p:spPr>
        <p:txBody>
          <a:bodyPr wrap="none">
            <a:spAutoFit/>
          </a:bodyPr>
          <a:lstStyle/>
          <a:p>
            <a:r>
              <a:rPr lang="es-ES" sz="900" b="1"/>
              <a:t>Portada de la Capilla del Sagrario – Catedral de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5059"/>
                                        </p:tgtEl>
                                        <p:attrNameLst>
                                          <p:attrName>style.visibility</p:attrName>
                                        </p:attrNameLst>
                                      </p:cBhvr>
                                      <p:to>
                                        <p:strVal val="visible"/>
                                      </p:to>
                                    </p:set>
                                    <p:anim calcmode="lin" valueType="num">
                                      <p:cBhvr>
                                        <p:cTn id="7" dur="500" fill="hold"/>
                                        <p:tgtEl>
                                          <p:spTgt spid="4505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059"/>
                                        </p:tgtEl>
                                        <p:attrNameLst>
                                          <p:attrName>ppt_y</p:attrName>
                                        </p:attrNameLst>
                                      </p:cBhvr>
                                      <p:tavLst>
                                        <p:tav tm="0">
                                          <p:val>
                                            <p:strVal val="#ppt_y"/>
                                          </p:val>
                                        </p:tav>
                                        <p:tav tm="100000">
                                          <p:val>
                                            <p:strVal val="#ppt_y"/>
                                          </p:val>
                                        </p:tav>
                                      </p:tavLst>
                                    </p:anim>
                                    <p:anim calcmode="lin" valueType="num">
                                      <p:cBhvr>
                                        <p:cTn id="9" dur="500" fill="hold"/>
                                        <p:tgtEl>
                                          <p:spTgt spid="4505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05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Portico del colegio de San Gregorio-Valladolid"/>
          <p:cNvPicPr>
            <a:picLocks noChangeAspect="1" noChangeArrowheads="1"/>
          </p:cNvPicPr>
          <p:nvPr/>
        </p:nvPicPr>
        <p:blipFill>
          <a:blip r:embed="rId2"/>
          <a:srcRect/>
          <a:stretch>
            <a:fillRect/>
          </a:stretch>
        </p:blipFill>
        <p:spPr bwMode="auto">
          <a:xfrm>
            <a:off x="1979613" y="0"/>
            <a:ext cx="5378450" cy="6858000"/>
          </a:xfrm>
          <a:prstGeom prst="rect">
            <a:avLst/>
          </a:prstGeom>
          <a:noFill/>
        </p:spPr>
      </p:pic>
      <p:sp>
        <p:nvSpPr>
          <p:cNvPr id="44035" name="Text Box 3"/>
          <p:cNvSpPr txBox="1">
            <a:spLocks noChangeArrowheads="1"/>
          </p:cNvSpPr>
          <p:nvPr/>
        </p:nvSpPr>
        <p:spPr bwMode="auto">
          <a:xfrm>
            <a:off x="900113" y="6165850"/>
            <a:ext cx="1206500" cy="501650"/>
          </a:xfrm>
          <a:prstGeom prst="rect">
            <a:avLst/>
          </a:prstGeom>
          <a:noFill/>
          <a:ln w="9525">
            <a:noFill/>
            <a:miter lim="800000"/>
            <a:headEnd/>
            <a:tailEnd/>
          </a:ln>
          <a:effectLst/>
        </p:spPr>
        <p:txBody>
          <a:bodyPr wrap="none">
            <a:spAutoFit/>
          </a:bodyPr>
          <a:lstStyle/>
          <a:p>
            <a:r>
              <a:rPr lang="es-ES" sz="900" b="1"/>
              <a:t>Pórtico del colegio</a:t>
            </a:r>
          </a:p>
          <a:p>
            <a:r>
              <a:rPr lang="es-ES" sz="900" b="1"/>
              <a:t> de San Gregorio</a:t>
            </a:r>
          </a:p>
          <a:p>
            <a:r>
              <a:rPr lang="es-ES" sz="900" b="1"/>
              <a:t>      Valladolid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4035"/>
                                        </p:tgtEl>
                                        <p:attrNameLst>
                                          <p:attrName>style.visibility</p:attrName>
                                        </p:attrNameLst>
                                      </p:cBhvr>
                                      <p:to>
                                        <p:strVal val="visible"/>
                                      </p:to>
                                    </p:set>
                                    <p:anim calcmode="lin" valueType="num">
                                      <p:cBhvr>
                                        <p:cTn id="7" dur="500" fill="hold"/>
                                        <p:tgtEl>
                                          <p:spTgt spid="440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4035"/>
                                        </p:tgtEl>
                                        <p:attrNameLst>
                                          <p:attrName>ppt_y</p:attrName>
                                        </p:attrNameLst>
                                      </p:cBhvr>
                                      <p:tavLst>
                                        <p:tav tm="0">
                                          <p:val>
                                            <p:strVal val="#ppt_y"/>
                                          </p:val>
                                        </p:tav>
                                        <p:tav tm="100000">
                                          <p:val>
                                            <p:strVal val="#ppt_y"/>
                                          </p:val>
                                        </p:tav>
                                      </p:tavLst>
                                    </p:anim>
                                    <p:anim calcmode="lin" valueType="num">
                                      <p:cBhvr>
                                        <p:cTn id="9" dur="500" fill="hold"/>
                                        <p:tgtEl>
                                          <p:spTgt spid="440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40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Portico exterior del Monasterio de las Huelgas _Burgos"/>
          <p:cNvPicPr>
            <a:picLocks noChangeAspect="1" noChangeArrowheads="1"/>
          </p:cNvPicPr>
          <p:nvPr/>
        </p:nvPicPr>
        <p:blipFill>
          <a:blip r:embed="rId2"/>
          <a:srcRect/>
          <a:stretch>
            <a:fillRect/>
          </a:stretch>
        </p:blipFill>
        <p:spPr bwMode="auto">
          <a:xfrm>
            <a:off x="0" y="0"/>
            <a:ext cx="9144000" cy="6854825"/>
          </a:xfrm>
          <a:prstGeom prst="rect">
            <a:avLst/>
          </a:prstGeom>
          <a:noFill/>
        </p:spPr>
      </p:pic>
      <p:sp>
        <p:nvSpPr>
          <p:cNvPr id="43011" name="Text Box 3"/>
          <p:cNvSpPr txBox="1">
            <a:spLocks noChangeArrowheads="1"/>
          </p:cNvSpPr>
          <p:nvPr/>
        </p:nvSpPr>
        <p:spPr bwMode="auto">
          <a:xfrm>
            <a:off x="2987675" y="6629400"/>
            <a:ext cx="3200400" cy="228600"/>
          </a:xfrm>
          <a:prstGeom prst="rect">
            <a:avLst/>
          </a:prstGeom>
          <a:noFill/>
          <a:ln w="9525">
            <a:noFill/>
            <a:miter lim="800000"/>
            <a:headEnd/>
            <a:tailEnd/>
          </a:ln>
          <a:effectLst/>
        </p:spPr>
        <p:txBody>
          <a:bodyPr wrap="none">
            <a:spAutoFit/>
          </a:bodyPr>
          <a:lstStyle/>
          <a:p>
            <a:r>
              <a:rPr lang="es-ES" sz="900" b="1"/>
              <a:t>Pórtico exterior del Monasterio de las Huelgas -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011"/>
                                        </p:tgtEl>
                                        <p:attrNameLst>
                                          <p:attrName>style.visibility</p:attrName>
                                        </p:attrNameLst>
                                      </p:cBhvr>
                                      <p:to>
                                        <p:strVal val="visible"/>
                                      </p:to>
                                    </p:set>
                                    <p:anim calcmode="lin" valueType="num">
                                      <p:cBhvr>
                                        <p:cTn id="7" dur="500" fill="hold"/>
                                        <p:tgtEl>
                                          <p:spTgt spid="430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011"/>
                                        </p:tgtEl>
                                        <p:attrNameLst>
                                          <p:attrName>ppt_y</p:attrName>
                                        </p:attrNameLst>
                                      </p:cBhvr>
                                      <p:tavLst>
                                        <p:tav tm="0">
                                          <p:val>
                                            <p:strVal val="#ppt_y"/>
                                          </p:val>
                                        </p:tav>
                                        <p:tav tm="100000">
                                          <p:val>
                                            <p:strVal val="#ppt_y"/>
                                          </p:val>
                                        </p:tav>
                                      </p:tavLst>
                                    </p:anim>
                                    <p:anim calcmode="lin" valueType="num">
                                      <p:cBhvr>
                                        <p:cTn id="9" dur="500" fill="hold"/>
                                        <p:tgtEl>
                                          <p:spTgt spid="430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0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Puente de San Martin -Toledo"/>
          <p:cNvPicPr>
            <a:picLocks noChangeAspect="1" noChangeArrowheads="1"/>
          </p:cNvPicPr>
          <p:nvPr/>
        </p:nvPicPr>
        <p:blipFill>
          <a:blip r:embed="rId2"/>
          <a:srcRect/>
          <a:stretch>
            <a:fillRect/>
          </a:stretch>
        </p:blipFill>
        <p:spPr bwMode="auto">
          <a:xfrm>
            <a:off x="0" y="0"/>
            <a:ext cx="9144000" cy="6851650"/>
          </a:xfrm>
          <a:prstGeom prst="rect">
            <a:avLst/>
          </a:prstGeom>
          <a:noFill/>
        </p:spPr>
      </p:pic>
      <p:sp>
        <p:nvSpPr>
          <p:cNvPr id="41987" name="Text Box 3"/>
          <p:cNvSpPr txBox="1">
            <a:spLocks noChangeArrowheads="1"/>
          </p:cNvSpPr>
          <p:nvPr/>
        </p:nvSpPr>
        <p:spPr bwMode="auto">
          <a:xfrm>
            <a:off x="3635375" y="6629400"/>
            <a:ext cx="1822450" cy="228600"/>
          </a:xfrm>
          <a:prstGeom prst="rect">
            <a:avLst/>
          </a:prstGeom>
          <a:noFill/>
          <a:ln w="9525">
            <a:noFill/>
            <a:miter lim="800000"/>
            <a:headEnd/>
            <a:tailEnd/>
          </a:ln>
          <a:effectLst/>
        </p:spPr>
        <p:txBody>
          <a:bodyPr wrap="none">
            <a:spAutoFit/>
          </a:bodyPr>
          <a:lstStyle/>
          <a:p>
            <a:r>
              <a:rPr lang="es-ES" sz="900" b="1"/>
              <a:t>Puente de San Martín -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987"/>
                                        </p:tgtEl>
                                        <p:attrNameLst>
                                          <p:attrName>style.visibility</p:attrName>
                                        </p:attrNameLst>
                                      </p:cBhvr>
                                      <p:to>
                                        <p:strVal val="visible"/>
                                      </p:to>
                                    </p:set>
                                    <p:anim calcmode="lin" valueType="num">
                                      <p:cBhvr>
                                        <p:cTn id="7" dur="500" fill="hold"/>
                                        <p:tgtEl>
                                          <p:spTgt spid="419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987"/>
                                        </p:tgtEl>
                                        <p:attrNameLst>
                                          <p:attrName>ppt_y</p:attrName>
                                        </p:attrNameLst>
                                      </p:cBhvr>
                                      <p:tavLst>
                                        <p:tav tm="0">
                                          <p:val>
                                            <p:strVal val="#ppt_y"/>
                                          </p:val>
                                        </p:tav>
                                        <p:tav tm="100000">
                                          <p:val>
                                            <p:strVal val="#ppt_y"/>
                                          </p:val>
                                        </p:tav>
                                      </p:tavLst>
                                    </p:anim>
                                    <p:anim calcmode="lin" valueType="num">
                                      <p:cBhvr>
                                        <p:cTn id="9" dur="500" fill="hold"/>
                                        <p:tgtEl>
                                          <p:spTgt spid="419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9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uerta Alta -Catedral de Burgos"/>
          <p:cNvPicPr>
            <a:picLocks noChangeAspect="1" noChangeArrowheads="1"/>
          </p:cNvPicPr>
          <p:nvPr/>
        </p:nvPicPr>
        <p:blipFill>
          <a:blip r:embed="rId2"/>
          <a:srcRect/>
          <a:stretch>
            <a:fillRect/>
          </a:stretch>
        </p:blipFill>
        <p:spPr bwMode="auto">
          <a:xfrm>
            <a:off x="0" y="0"/>
            <a:ext cx="9144000" cy="6826250"/>
          </a:xfrm>
          <a:prstGeom prst="rect">
            <a:avLst/>
          </a:prstGeom>
          <a:noFill/>
        </p:spPr>
      </p:pic>
      <p:sp>
        <p:nvSpPr>
          <p:cNvPr id="40963" name="Text Box 3"/>
          <p:cNvSpPr txBox="1">
            <a:spLocks noChangeArrowheads="1"/>
          </p:cNvSpPr>
          <p:nvPr/>
        </p:nvSpPr>
        <p:spPr bwMode="auto">
          <a:xfrm>
            <a:off x="3635375" y="6629400"/>
            <a:ext cx="1968500" cy="228600"/>
          </a:xfrm>
          <a:prstGeom prst="rect">
            <a:avLst/>
          </a:prstGeom>
          <a:noFill/>
          <a:ln w="9525">
            <a:noFill/>
            <a:miter lim="800000"/>
            <a:headEnd/>
            <a:tailEnd/>
          </a:ln>
          <a:effectLst/>
        </p:spPr>
        <p:txBody>
          <a:bodyPr wrap="none">
            <a:spAutoFit/>
          </a:bodyPr>
          <a:lstStyle/>
          <a:p>
            <a:r>
              <a:rPr lang="es-ES" sz="900" b="1"/>
              <a:t>Puerta Alta – Catedral de Burgos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0963"/>
                                        </p:tgtEl>
                                        <p:attrNameLst>
                                          <p:attrName>style.visibility</p:attrName>
                                        </p:attrNameLst>
                                      </p:cBhvr>
                                      <p:to>
                                        <p:strVal val="visible"/>
                                      </p:to>
                                    </p:set>
                                    <p:anim calcmode="lin" valueType="num">
                                      <p:cBhvr>
                                        <p:cTn id="7" dur="500" fill="hold"/>
                                        <p:tgtEl>
                                          <p:spTgt spid="4096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0963"/>
                                        </p:tgtEl>
                                        <p:attrNameLst>
                                          <p:attrName>ppt_y</p:attrName>
                                        </p:attrNameLst>
                                      </p:cBhvr>
                                      <p:tavLst>
                                        <p:tav tm="0">
                                          <p:val>
                                            <p:strVal val="#ppt_y"/>
                                          </p:val>
                                        </p:tav>
                                        <p:tav tm="100000">
                                          <p:val>
                                            <p:strVal val="#ppt_y"/>
                                          </p:val>
                                        </p:tav>
                                      </p:tavLst>
                                    </p:anim>
                                    <p:anim calcmode="lin" valueType="num">
                                      <p:cBhvr>
                                        <p:cTn id="9" dur="500" fill="hold"/>
                                        <p:tgtEl>
                                          <p:spTgt spid="4096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096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Puerta de los Leones-Catedral de Toledo"/>
          <p:cNvPicPr>
            <a:picLocks noChangeAspect="1" noChangeArrowheads="1"/>
          </p:cNvPicPr>
          <p:nvPr/>
        </p:nvPicPr>
        <p:blipFill>
          <a:blip r:embed="rId2"/>
          <a:srcRect/>
          <a:stretch>
            <a:fillRect/>
          </a:stretch>
        </p:blipFill>
        <p:spPr bwMode="auto">
          <a:xfrm>
            <a:off x="2051050" y="0"/>
            <a:ext cx="5097463" cy="6858000"/>
          </a:xfrm>
          <a:prstGeom prst="rect">
            <a:avLst/>
          </a:prstGeom>
          <a:noFill/>
        </p:spPr>
      </p:pic>
      <p:sp>
        <p:nvSpPr>
          <p:cNvPr id="39939" name="Text Box 3"/>
          <p:cNvSpPr txBox="1">
            <a:spLocks noChangeArrowheads="1"/>
          </p:cNvSpPr>
          <p:nvPr/>
        </p:nvSpPr>
        <p:spPr bwMode="auto">
          <a:xfrm>
            <a:off x="755650" y="6308725"/>
            <a:ext cx="1333500" cy="365125"/>
          </a:xfrm>
          <a:prstGeom prst="rect">
            <a:avLst/>
          </a:prstGeom>
          <a:noFill/>
          <a:ln w="9525">
            <a:noFill/>
            <a:miter lim="800000"/>
            <a:headEnd/>
            <a:tailEnd/>
          </a:ln>
          <a:effectLst/>
        </p:spPr>
        <p:txBody>
          <a:bodyPr wrap="none">
            <a:spAutoFit/>
          </a:bodyPr>
          <a:lstStyle/>
          <a:p>
            <a:r>
              <a:rPr lang="es-ES" sz="900" b="1"/>
              <a:t>Puerta de los Leones</a:t>
            </a:r>
          </a:p>
          <a:p>
            <a:r>
              <a:rPr lang="es-ES" sz="900" b="1"/>
              <a:t>  Catedral de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939"/>
                                        </p:tgtEl>
                                        <p:attrNameLst>
                                          <p:attrName>style.visibility</p:attrName>
                                        </p:attrNameLst>
                                      </p:cBhvr>
                                      <p:to>
                                        <p:strVal val="visible"/>
                                      </p:to>
                                    </p:set>
                                    <p:anim calcmode="lin" valueType="num">
                                      <p:cBhvr>
                                        <p:cTn id="7" dur="500" fill="hold"/>
                                        <p:tgtEl>
                                          <p:spTgt spid="399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939"/>
                                        </p:tgtEl>
                                        <p:attrNameLst>
                                          <p:attrName>ppt_y</p:attrName>
                                        </p:attrNameLst>
                                      </p:cBhvr>
                                      <p:tavLst>
                                        <p:tav tm="0">
                                          <p:val>
                                            <p:strVal val="#ppt_y"/>
                                          </p:val>
                                        </p:tav>
                                        <p:tav tm="100000">
                                          <p:val>
                                            <p:strVal val="#ppt_y"/>
                                          </p:val>
                                        </p:tav>
                                      </p:tavLst>
                                    </p:anim>
                                    <p:anim calcmode="lin" valueType="num">
                                      <p:cBhvr>
                                        <p:cTn id="9" dur="500" fill="hold"/>
                                        <p:tgtEl>
                                          <p:spTgt spid="399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9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Puerta del Sol -Toledos"/>
          <p:cNvPicPr>
            <a:picLocks noChangeAspect="1" noChangeArrowheads="1"/>
          </p:cNvPicPr>
          <p:nvPr/>
        </p:nvPicPr>
        <p:blipFill>
          <a:blip r:embed="rId2"/>
          <a:srcRect/>
          <a:stretch>
            <a:fillRect/>
          </a:stretch>
        </p:blipFill>
        <p:spPr bwMode="auto">
          <a:xfrm>
            <a:off x="0" y="0"/>
            <a:ext cx="9144000" cy="6788150"/>
          </a:xfrm>
          <a:prstGeom prst="rect">
            <a:avLst/>
          </a:prstGeom>
          <a:noFill/>
        </p:spPr>
      </p:pic>
      <p:sp>
        <p:nvSpPr>
          <p:cNvPr id="38915" name="Text Box 3"/>
          <p:cNvSpPr txBox="1">
            <a:spLocks noChangeArrowheads="1"/>
          </p:cNvSpPr>
          <p:nvPr/>
        </p:nvSpPr>
        <p:spPr bwMode="auto">
          <a:xfrm>
            <a:off x="3851275" y="6629400"/>
            <a:ext cx="1422400" cy="228600"/>
          </a:xfrm>
          <a:prstGeom prst="rect">
            <a:avLst/>
          </a:prstGeom>
          <a:noFill/>
          <a:ln w="9525">
            <a:noFill/>
            <a:miter lim="800000"/>
            <a:headEnd/>
            <a:tailEnd/>
          </a:ln>
          <a:effectLst/>
        </p:spPr>
        <p:txBody>
          <a:bodyPr wrap="none">
            <a:spAutoFit/>
          </a:bodyPr>
          <a:lstStyle/>
          <a:p>
            <a:r>
              <a:rPr lang="es-ES" sz="900" b="1"/>
              <a:t>Puerta del Sol -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915"/>
                                        </p:tgtEl>
                                        <p:attrNameLst>
                                          <p:attrName>style.visibility</p:attrName>
                                        </p:attrNameLst>
                                      </p:cBhvr>
                                      <p:to>
                                        <p:strVal val="visible"/>
                                      </p:to>
                                    </p:set>
                                    <p:anim calcmode="lin" valueType="num">
                                      <p:cBhvr>
                                        <p:cTn id="7" dur="500" fill="hold"/>
                                        <p:tgtEl>
                                          <p:spTgt spid="389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8915"/>
                                        </p:tgtEl>
                                        <p:attrNameLst>
                                          <p:attrName>ppt_y</p:attrName>
                                        </p:attrNameLst>
                                      </p:cBhvr>
                                      <p:tavLst>
                                        <p:tav tm="0">
                                          <p:val>
                                            <p:strVal val="#ppt_y"/>
                                          </p:val>
                                        </p:tav>
                                        <p:tav tm="100000">
                                          <p:val>
                                            <p:strVal val="#ppt_y"/>
                                          </p:val>
                                        </p:tav>
                                      </p:tavLst>
                                    </p:anim>
                                    <p:anim calcmode="lin" valueType="num">
                                      <p:cBhvr>
                                        <p:cTn id="9" dur="500" fill="hold"/>
                                        <p:tgtEl>
                                          <p:spTgt spid="389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89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omeria de San Isidro -Madri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7891" name="Text Box 3"/>
          <p:cNvSpPr txBox="1">
            <a:spLocks noChangeArrowheads="1"/>
          </p:cNvSpPr>
          <p:nvPr/>
        </p:nvSpPr>
        <p:spPr bwMode="auto">
          <a:xfrm>
            <a:off x="3635375" y="6629400"/>
            <a:ext cx="1866900" cy="228600"/>
          </a:xfrm>
          <a:prstGeom prst="rect">
            <a:avLst/>
          </a:prstGeom>
          <a:noFill/>
          <a:ln w="9525">
            <a:noFill/>
            <a:miter lim="800000"/>
            <a:headEnd/>
            <a:tailEnd/>
          </a:ln>
          <a:effectLst/>
        </p:spPr>
        <p:txBody>
          <a:bodyPr wrap="none">
            <a:spAutoFit/>
          </a:bodyPr>
          <a:lstStyle/>
          <a:p>
            <a:r>
              <a:rPr lang="es-ES" sz="900" b="1"/>
              <a:t>Romeria de San Isidro - Madrid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7891"/>
                                        </p:tgtEl>
                                        <p:attrNameLst>
                                          <p:attrName>style.visibility</p:attrName>
                                        </p:attrNameLst>
                                      </p:cBhvr>
                                      <p:to>
                                        <p:strVal val="visible"/>
                                      </p:to>
                                    </p:set>
                                    <p:anim calcmode="lin" valueType="num">
                                      <p:cBhvr>
                                        <p:cTn id="7" dur="500" fill="hold"/>
                                        <p:tgtEl>
                                          <p:spTgt spid="378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7891"/>
                                        </p:tgtEl>
                                        <p:attrNameLst>
                                          <p:attrName>ppt_y</p:attrName>
                                        </p:attrNameLst>
                                      </p:cBhvr>
                                      <p:tavLst>
                                        <p:tav tm="0">
                                          <p:val>
                                            <p:strVal val="#ppt_y"/>
                                          </p:val>
                                        </p:tav>
                                        <p:tav tm="100000">
                                          <p:val>
                                            <p:strVal val="#ppt_y"/>
                                          </p:val>
                                        </p:tav>
                                      </p:tavLst>
                                    </p:anim>
                                    <p:anim calcmode="lin" valueType="num">
                                      <p:cBhvr>
                                        <p:cTn id="9" dur="500" fill="hold"/>
                                        <p:tgtEl>
                                          <p:spTgt spid="378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78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San Ignacio de Loyola Guipuzco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6867" name="Text Box 3"/>
          <p:cNvSpPr txBox="1">
            <a:spLocks noChangeArrowheads="1"/>
          </p:cNvSpPr>
          <p:nvPr/>
        </p:nvSpPr>
        <p:spPr bwMode="auto">
          <a:xfrm>
            <a:off x="3635375" y="6629400"/>
            <a:ext cx="2076450" cy="228600"/>
          </a:xfrm>
          <a:prstGeom prst="rect">
            <a:avLst/>
          </a:prstGeom>
          <a:noFill/>
          <a:ln w="9525">
            <a:noFill/>
            <a:miter lim="800000"/>
            <a:headEnd/>
            <a:tailEnd/>
          </a:ln>
          <a:effectLst/>
        </p:spPr>
        <p:txBody>
          <a:bodyPr wrap="none">
            <a:spAutoFit/>
          </a:bodyPr>
          <a:lstStyle/>
          <a:p>
            <a:r>
              <a:rPr lang="es-ES" sz="900" b="1"/>
              <a:t>San Ignacio de Loyola - Guipuzcoa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6867"/>
                                        </p:tgtEl>
                                        <p:attrNameLst>
                                          <p:attrName>style.visibility</p:attrName>
                                        </p:attrNameLst>
                                      </p:cBhvr>
                                      <p:to>
                                        <p:strVal val="visible"/>
                                      </p:to>
                                    </p:set>
                                    <p:anim calcmode="lin" valueType="num">
                                      <p:cBhvr>
                                        <p:cTn id="7" dur="500" fill="hold"/>
                                        <p:tgtEl>
                                          <p:spTgt spid="3686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6867"/>
                                        </p:tgtEl>
                                        <p:attrNameLst>
                                          <p:attrName>ppt_y</p:attrName>
                                        </p:attrNameLst>
                                      </p:cBhvr>
                                      <p:tavLst>
                                        <p:tav tm="0">
                                          <p:val>
                                            <p:strVal val="#ppt_y"/>
                                          </p:val>
                                        </p:tav>
                                        <p:tav tm="100000">
                                          <p:val>
                                            <p:strVal val="#ppt_y"/>
                                          </p:val>
                                        </p:tav>
                                      </p:tavLst>
                                    </p:anim>
                                    <p:anim calcmode="lin" valueType="num">
                                      <p:cBhvr>
                                        <p:cTn id="9" dur="500" fill="hold"/>
                                        <p:tgtEl>
                                          <p:spTgt spid="3686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686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anta Engracia Claustro Mayor -Zaragoza"/>
          <p:cNvPicPr>
            <a:picLocks noChangeAspect="1" noChangeArrowheads="1"/>
          </p:cNvPicPr>
          <p:nvPr/>
        </p:nvPicPr>
        <p:blipFill>
          <a:blip r:embed="rId2"/>
          <a:srcRect/>
          <a:stretch>
            <a:fillRect/>
          </a:stretch>
        </p:blipFill>
        <p:spPr bwMode="auto">
          <a:xfrm>
            <a:off x="0" y="0"/>
            <a:ext cx="9144000" cy="6832600"/>
          </a:xfrm>
          <a:prstGeom prst="rect">
            <a:avLst/>
          </a:prstGeom>
          <a:noFill/>
        </p:spPr>
      </p:pic>
      <p:sp>
        <p:nvSpPr>
          <p:cNvPr id="35843" name="Text Box 3"/>
          <p:cNvSpPr txBox="1">
            <a:spLocks noChangeArrowheads="1"/>
          </p:cNvSpPr>
          <p:nvPr/>
        </p:nvSpPr>
        <p:spPr bwMode="auto">
          <a:xfrm>
            <a:off x="3419475" y="6629400"/>
            <a:ext cx="2571750" cy="228600"/>
          </a:xfrm>
          <a:prstGeom prst="rect">
            <a:avLst/>
          </a:prstGeom>
          <a:noFill/>
          <a:ln w="9525">
            <a:noFill/>
            <a:miter lim="800000"/>
            <a:headEnd/>
            <a:tailEnd/>
          </a:ln>
          <a:effectLst/>
        </p:spPr>
        <p:txBody>
          <a:bodyPr wrap="none">
            <a:spAutoFit/>
          </a:bodyPr>
          <a:lstStyle/>
          <a:p>
            <a:r>
              <a:rPr lang="es-ES" sz="900" b="1"/>
              <a:t>Santa Engracia – Claustro Mayor - Zaragoza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843"/>
                                        </p:tgtEl>
                                        <p:attrNameLst>
                                          <p:attrName>style.visibility</p:attrName>
                                        </p:attrNameLst>
                                      </p:cBhvr>
                                      <p:to>
                                        <p:strVal val="visible"/>
                                      </p:to>
                                    </p:set>
                                    <p:anim calcmode="lin" valueType="num">
                                      <p:cBhvr>
                                        <p:cTn id="7" dur="500" fill="hold"/>
                                        <p:tgtEl>
                                          <p:spTgt spid="358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843"/>
                                        </p:tgtEl>
                                        <p:attrNameLst>
                                          <p:attrName>ppt_y</p:attrName>
                                        </p:attrNameLst>
                                      </p:cBhvr>
                                      <p:tavLst>
                                        <p:tav tm="0">
                                          <p:val>
                                            <p:strVal val="#ppt_y"/>
                                          </p:val>
                                        </p:tav>
                                        <p:tav tm="100000">
                                          <p:val>
                                            <p:strVal val="#ppt_y"/>
                                          </p:val>
                                        </p:tav>
                                      </p:tavLst>
                                    </p:anim>
                                    <p:anim calcmode="lin" valueType="num">
                                      <p:cBhvr>
                                        <p:cTn id="9" dur="500" fill="hold"/>
                                        <p:tgtEl>
                                          <p:spTgt spid="358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8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Sepulcro del Infante don Alfonso-Cartuja Miraflores"/>
          <p:cNvPicPr>
            <a:picLocks noChangeAspect="1" noChangeArrowheads="1"/>
          </p:cNvPicPr>
          <p:nvPr/>
        </p:nvPicPr>
        <p:blipFill>
          <a:blip r:embed="rId2"/>
          <a:srcRect/>
          <a:stretch>
            <a:fillRect/>
          </a:stretch>
        </p:blipFill>
        <p:spPr bwMode="auto">
          <a:xfrm>
            <a:off x="1835150" y="0"/>
            <a:ext cx="5478463" cy="6858000"/>
          </a:xfrm>
          <a:prstGeom prst="rect">
            <a:avLst/>
          </a:prstGeom>
          <a:noFill/>
        </p:spPr>
      </p:pic>
      <p:sp>
        <p:nvSpPr>
          <p:cNvPr id="34819" name="Text Box 3"/>
          <p:cNvSpPr txBox="1">
            <a:spLocks noChangeArrowheads="1"/>
          </p:cNvSpPr>
          <p:nvPr/>
        </p:nvSpPr>
        <p:spPr bwMode="auto">
          <a:xfrm>
            <a:off x="611188" y="6165850"/>
            <a:ext cx="1320800" cy="501650"/>
          </a:xfrm>
          <a:prstGeom prst="rect">
            <a:avLst/>
          </a:prstGeom>
          <a:noFill/>
          <a:ln w="9525">
            <a:noFill/>
            <a:miter lim="800000"/>
            <a:headEnd/>
            <a:tailEnd/>
          </a:ln>
          <a:effectLst/>
        </p:spPr>
        <p:txBody>
          <a:bodyPr wrap="none">
            <a:spAutoFit/>
          </a:bodyPr>
          <a:lstStyle/>
          <a:p>
            <a:r>
              <a:rPr lang="es-ES" sz="900" b="1"/>
              <a:t> Sepulcro del Infante</a:t>
            </a:r>
          </a:p>
          <a:p>
            <a:r>
              <a:rPr lang="es-ES" sz="900" b="1"/>
              <a:t>      Don Alfonso</a:t>
            </a:r>
          </a:p>
          <a:p>
            <a:r>
              <a:rPr lang="es-ES" sz="900" b="1"/>
              <a:t>Cartuja de Miraflores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819"/>
                                        </p:tgtEl>
                                        <p:attrNameLst>
                                          <p:attrName>style.visibility</p:attrName>
                                        </p:attrNameLst>
                                      </p:cBhvr>
                                      <p:to>
                                        <p:strVal val="visible"/>
                                      </p:to>
                                    </p:set>
                                    <p:anim calcmode="lin" valueType="num">
                                      <p:cBhvr>
                                        <p:cTn id="7" dur="500" fill="hold"/>
                                        <p:tgtEl>
                                          <p:spTgt spid="348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819"/>
                                        </p:tgtEl>
                                        <p:attrNameLst>
                                          <p:attrName>ppt_y</p:attrName>
                                        </p:attrNameLst>
                                      </p:cBhvr>
                                      <p:tavLst>
                                        <p:tav tm="0">
                                          <p:val>
                                            <p:strVal val="#ppt_y"/>
                                          </p:val>
                                        </p:tav>
                                        <p:tav tm="100000">
                                          <p:val>
                                            <p:strVal val="#ppt_y"/>
                                          </p:val>
                                        </p:tav>
                                      </p:tavLst>
                                    </p:anim>
                                    <p:anim calcmode="lin" valueType="num">
                                      <p:cBhvr>
                                        <p:cTn id="9" dur="500" fill="hold"/>
                                        <p:tgtEl>
                                          <p:spTgt spid="348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8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Taller del Moro -Toledo"/>
          <p:cNvPicPr>
            <a:picLocks noChangeAspect="1" noChangeArrowheads="1"/>
          </p:cNvPicPr>
          <p:nvPr/>
        </p:nvPicPr>
        <p:blipFill>
          <a:blip r:embed="rId2"/>
          <a:srcRect/>
          <a:stretch>
            <a:fillRect/>
          </a:stretch>
        </p:blipFill>
        <p:spPr bwMode="auto">
          <a:xfrm>
            <a:off x="0" y="0"/>
            <a:ext cx="9144000" cy="6854825"/>
          </a:xfrm>
          <a:prstGeom prst="rect">
            <a:avLst/>
          </a:prstGeom>
          <a:noFill/>
        </p:spPr>
      </p:pic>
      <p:sp>
        <p:nvSpPr>
          <p:cNvPr id="33795" name="Text Box 3"/>
          <p:cNvSpPr txBox="1">
            <a:spLocks noChangeArrowheads="1"/>
          </p:cNvSpPr>
          <p:nvPr/>
        </p:nvSpPr>
        <p:spPr bwMode="auto">
          <a:xfrm>
            <a:off x="3635375" y="6629400"/>
            <a:ext cx="1473200" cy="228600"/>
          </a:xfrm>
          <a:prstGeom prst="rect">
            <a:avLst/>
          </a:prstGeom>
          <a:noFill/>
          <a:ln w="9525">
            <a:noFill/>
            <a:miter lim="800000"/>
            <a:headEnd/>
            <a:tailEnd/>
          </a:ln>
          <a:effectLst/>
        </p:spPr>
        <p:txBody>
          <a:bodyPr wrap="none">
            <a:spAutoFit/>
          </a:bodyPr>
          <a:lstStyle/>
          <a:p>
            <a:r>
              <a:rPr lang="es-ES" sz="900" b="1"/>
              <a:t>Taller del Moro -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795"/>
                                        </p:tgtEl>
                                        <p:attrNameLst>
                                          <p:attrName>style.visibility</p:attrName>
                                        </p:attrNameLst>
                                      </p:cBhvr>
                                      <p:to>
                                        <p:strVal val="visible"/>
                                      </p:to>
                                    </p:set>
                                    <p:anim calcmode="lin" valueType="num">
                                      <p:cBhvr>
                                        <p:cTn id="7" dur="500" fill="hold"/>
                                        <p:tgtEl>
                                          <p:spTgt spid="3379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795"/>
                                        </p:tgtEl>
                                        <p:attrNameLst>
                                          <p:attrName>ppt_y</p:attrName>
                                        </p:attrNameLst>
                                      </p:cBhvr>
                                      <p:tavLst>
                                        <p:tav tm="0">
                                          <p:val>
                                            <p:strVal val="#ppt_y"/>
                                          </p:val>
                                        </p:tav>
                                        <p:tav tm="100000">
                                          <p:val>
                                            <p:strVal val="#ppt_y"/>
                                          </p:val>
                                        </p:tav>
                                      </p:tavLst>
                                    </p:anim>
                                    <p:anim calcmode="lin" valueType="num">
                                      <p:cBhvr>
                                        <p:cTn id="9" dur="500" fill="hold"/>
                                        <p:tgtEl>
                                          <p:spTgt spid="3379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79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Toledo"/>
          <p:cNvPicPr>
            <a:picLocks noChangeAspect="1" noChangeArrowheads="1"/>
          </p:cNvPicPr>
          <p:nvPr/>
        </p:nvPicPr>
        <p:blipFill>
          <a:blip r:embed="rId2"/>
          <a:srcRect/>
          <a:stretch>
            <a:fillRect/>
          </a:stretch>
        </p:blipFill>
        <p:spPr bwMode="auto">
          <a:xfrm>
            <a:off x="2051050" y="0"/>
            <a:ext cx="5141913" cy="6858000"/>
          </a:xfrm>
          <a:prstGeom prst="rect">
            <a:avLst/>
          </a:prstGeom>
          <a:noFill/>
        </p:spPr>
      </p:pic>
      <p:sp>
        <p:nvSpPr>
          <p:cNvPr id="32771" name="Text Box 3"/>
          <p:cNvSpPr txBox="1">
            <a:spLocks noChangeArrowheads="1"/>
          </p:cNvSpPr>
          <p:nvPr/>
        </p:nvSpPr>
        <p:spPr bwMode="auto">
          <a:xfrm>
            <a:off x="755650" y="6381750"/>
            <a:ext cx="1358900" cy="365125"/>
          </a:xfrm>
          <a:prstGeom prst="rect">
            <a:avLst/>
          </a:prstGeom>
          <a:noFill/>
          <a:ln w="9525">
            <a:noFill/>
            <a:miter lim="800000"/>
            <a:headEnd/>
            <a:tailEnd/>
          </a:ln>
          <a:effectLst/>
        </p:spPr>
        <p:txBody>
          <a:bodyPr wrap="none">
            <a:spAutoFit/>
          </a:bodyPr>
          <a:lstStyle/>
          <a:p>
            <a:r>
              <a:rPr lang="es-ES" sz="900" b="1"/>
              <a:t>Santa María la Blanca</a:t>
            </a:r>
          </a:p>
          <a:p>
            <a:r>
              <a:rPr lang="es-ES" sz="900" b="1"/>
              <a:t>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771"/>
                                        </p:tgtEl>
                                        <p:attrNameLst>
                                          <p:attrName>ppt_y</p:attrName>
                                        </p:attrNameLst>
                                      </p:cBhvr>
                                      <p:tavLst>
                                        <p:tav tm="0">
                                          <p:val>
                                            <p:strVal val="#ppt_y"/>
                                          </p:val>
                                        </p:tav>
                                        <p:tav tm="100000">
                                          <p:val>
                                            <p:strVal val="#ppt_y"/>
                                          </p:val>
                                        </p:tav>
                                      </p:tavLst>
                                    </p:anim>
                                    <p:anim calcmode="lin" valueType="num">
                                      <p:cBhvr>
                                        <p:cTn id="9" dur="500" fill="hold"/>
                                        <p:tgtEl>
                                          <p:spTgt spid="3277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77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Torre de Santa Maria - Illescas"/>
          <p:cNvPicPr>
            <a:picLocks noChangeAspect="1" noChangeArrowheads="1"/>
          </p:cNvPicPr>
          <p:nvPr/>
        </p:nvPicPr>
        <p:blipFill>
          <a:blip r:embed="rId2"/>
          <a:srcRect/>
          <a:stretch>
            <a:fillRect/>
          </a:stretch>
        </p:blipFill>
        <p:spPr bwMode="auto">
          <a:xfrm>
            <a:off x="1835150" y="0"/>
            <a:ext cx="5357813" cy="6858000"/>
          </a:xfrm>
          <a:prstGeom prst="rect">
            <a:avLst/>
          </a:prstGeom>
          <a:noFill/>
        </p:spPr>
      </p:pic>
      <p:sp>
        <p:nvSpPr>
          <p:cNvPr id="31747" name="Text Box 3"/>
          <p:cNvSpPr txBox="1">
            <a:spLocks noChangeArrowheads="1"/>
          </p:cNvSpPr>
          <p:nvPr/>
        </p:nvSpPr>
        <p:spPr bwMode="auto">
          <a:xfrm>
            <a:off x="684213" y="6237288"/>
            <a:ext cx="1314450" cy="365125"/>
          </a:xfrm>
          <a:prstGeom prst="rect">
            <a:avLst/>
          </a:prstGeom>
          <a:noFill/>
          <a:ln w="9525">
            <a:noFill/>
            <a:miter lim="800000"/>
            <a:headEnd/>
            <a:tailEnd/>
          </a:ln>
          <a:effectLst/>
        </p:spPr>
        <p:txBody>
          <a:bodyPr wrap="none">
            <a:spAutoFit/>
          </a:bodyPr>
          <a:lstStyle/>
          <a:p>
            <a:r>
              <a:rPr lang="es-ES" sz="900" b="1"/>
              <a:t>Torre de Santa María</a:t>
            </a:r>
          </a:p>
          <a:p>
            <a:r>
              <a:rPr lang="es-ES" sz="900" b="1"/>
              <a:t>          Illescas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747"/>
                                        </p:tgtEl>
                                        <p:attrNameLst>
                                          <p:attrName>style.visibility</p:attrName>
                                        </p:attrNameLst>
                                      </p:cBhvr>
                                      <p:to>
                                        <p:strVal val="visible"/>
                                      </p:to>
                                    </p:set>
                                    <p:anim calcmode="lin" valueType="num">
                                      <p:cBhvr>
                                        <p:cTn id="7" dur="500" fill="hold"/>
                                        <p:tgtEl>
                                          <p:spTgt spid="3174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747"/>
                                        </p:tgtEl>
                                        <p:attrNameLst>
                                          <p:attrName>ppt_y</p:attrName>
                                        </p:attrNameLst>
                                      </p:cBhvr>
                                      <p:tavLst>
                                        <p:tav tm="0">
                                          <p:val>
                                            <p:strVal val="#ppt_y"/>
                                          </p:val>
                                        </p:tav>
                                        <p:tav tm="100000">
                                          <p:val>
                                            <p:strVal val="#ppt_y"/>
                                          </p:val>
                                        </p:tav>
                                      </p:tavLst>
                                    </p:anim>
                                    <p:anim calcmode="lin" valueType="num">
                                      <p:cBhvr>
                                        <p:cTn id="9" dur="500" fill="hold"/>
                                        <p:tgtEl>
                                          <p:spTgt spid="3174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74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orre del Oro -Sevilla"/>
          <p:cNvPicPr>
            <a:picLocks noChangeAspect="1" noChangeArrowheads="1"/>
          </p:cNvPicPr>
          <p:nvPr/>
        </p:nvPicPr>
        <p:blipFill>
          <a:blip r:embed="rId2"/>
          <a:srcRect/>
          <a:stretch>
            <a:fillRect/>
          </a:stretch>
        </p:blipFill>
        <p:spPr bwMode="auto">
          <a:xfrm>
            <a:off x="0" y="0"/>
            <a:ext cx="9144000" cy="6835775"/>
          </a:xfrm>
          <a:prstGeom prst="rect">
            <a:avLst/>
          </a:prstGeom>
          <a:noFill/>
        </p:spPr>
      </p:pic>
      <p:sp>
        <p:nvSpPr>
          <p:cNvPr id="30723" name="Text Box 3"/>
          <p:cNvSpPr txBox="1">
            <a:spLocks noChangeArrowheads="1"/>
          </p:cNvSpPr>
          <p:nvPr/>
        </p:nvSpPr>
        <p:spPr bwMode="auto">
          <a:xfrm>
            <a:off x="4067175" y="6629400"/>
            <a:ext cx="1371600" cy="228600"/>
          </a:xfrm>
          <a:prstGeom prst="rect">
            <a:avLst/>
          </a:prstGeom>
          <a:noFill/>
          <a:ln w="9525">
            <a:noFill/>
            <a:miter lim="800000"/>
            <a:headEnd/>
            <a:tailEnd/>
          </a:ln>
          <a:effectLst/>
        </p:spPr>
        <p:txBody>
          <a:bodyPr wrap="none">
            <a:spAutoFit/>
          </a:bodyPr>
          <a:lstStyle/>
          <a:p>
            <a:r>
              <a:rPr lang="es-ES" sz="900" b="1"/>
              <a:t>Torre del Oro - Sevilla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723"/>
                                        </p:tgtEl>
                                        <p:attrNameLst>
                                          <p:attrName>style.visibility</p:attrName>
                                        </p:attrNameLst>
                                      </p:cBhvr>
                                      <p:to>
                                        <p:strVal val="visible"/>
                                      </p:to>
                                    </p:set>
                                    <p:anim calcmode="lin" valueType="num">
                                      <p:cBhvr>
                                        <p:cTn id="7" dur="500" fill="hold"/>
                                        <p:tgtEl>
                                          <p:spTgt spid="3072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23"/>
                                        </p:tgtEl>
                                        <p:attrNameLst>
                                          <p:attrName>ppt_y</p:attrName>
                                        </p:attrNameLst>
                                      </p:cBhvr>
                                      <p:tavLst>
                                        <p:tav tm="0">
                                          <p:val>
                                            <p:strVal val="#ppt_y"/>
                                          </p:val>
                                        </p:tav>
                                        <p:tav tm="100000">
                                          <p:val>
                                            <p:strVal val="#ppt_y"/>
                                          </p:val>
                                        </p:tav>
                                      </p:tavLst>
                                    </p:anim>
                                    <p:anim calcmode="lin" valueType="num">
                                      <p:cBhvr>
                                        <p:cTn id="9" dur="500" fill="hold"/>
                                        <p:tgtEl>
                                          <p:spTgt spid="3072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2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Un aurrescu en Bilbao"/>
          <p:cNvPicPr>
            <a:picLocks noChangeAspect="1" noChangeArrowheads="1"/>
          </p:cNvPicPr>
          <p:nvPr/>
        </p:nvPicPr>
        <p:blipFill>
          <a:blip r:embed="rId2"/>
          <a:srcRect/>
          <a:stretch>
            <a:fillRect/>
          </a:stretch>
        </p:blipFill>
        <p:spPr bwMode="auto">
          <a:xfrm>
            <a:off x="0" y="0"/>
            <a:ext cx="9144000" cy="6892925"/>
          </a:xfrm>
          <a:prstGeom prst="rect">
            <a:avLst/>
          </a:prstGeom>
          <a:noFill/>
        </p:spPr>
      </p:pic>
      <p:sp>
        <p:nvSpPr>
          <p:cNvPr id="29699" name="Text Box 3"/>
          <p:cNvSpPr txBox="1">
            <a:spLocks noChangeArrowheads="1"/>
          </p:cNvSpPr>
          <p:nvPr/>
        </p:nvSpPr>
        <p:spPr bwMode="auto">
          <a:xfrm>
            <a:off x="3635375" y="6629400"/>
            <a:ext cx="1530350" cy="228600"/>
          </a:xfrm>
          <a:prstGeom prst="rect">
            <a:avLst/>
          </a:prstGeom>
          <a:noFill/>
          <a:ln w="9525">
            <a:noFill/>
            <a:miter lim="800000"/>
            <a:headEnd/>
            <a:tailEnd/>
          </a:ln>
          <a:effectLst/>
        </p:spPr>
        <p:txBody>
          <a:bodyPr wrap="none">
            <a:spAutoFit/>
          </a:bodyPr>
          <a:lstStyle/>
          <a:p>
            <a:r>
              <a:rPr lang="es-ES" sz="900" b="1"/>
              <a:t>Un “Aurresku” en Bilbao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699"/>
                                        </p:tgtEl>
                                        <p:attrNameLst>
                                          <p:attrName>style.visibility</p:attrName>
                                        </p:attrNameLst>
                                      </p:cBhvr>
                                      <p:to>
                                        <p:strVal val="visible"/>
                                      </p:to>
                                    </p:set>
                                    <p:anim calcmode="lin" valueType="num">
                                      <p:cBhvr>
                                        <p:cTn id="7" dur="500" fill="hold"/>
                                        <p:tgtEl>
                                          <p:spTgt spid="2969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699"/>
                                        </p:tgtEl>
                                        <p:attrNameLst>
                                          <p:attrName>ppt_y</p:attrName>
                                        </p:attrNameLst>
                                      </p:cBhvr>
                                      <p:tavLst>
                                        <p:tav tm="0">
                                          <p:val>
                                            <p:strVal val="#ppt_y"/>
                                          </p:val>
                                        </p:tav>
                                        <p:tav tm="100000">
                                          <p:val>
                                            <p:strVal val="#ppt_y"/>
                                          </p:val>
                                        </p:tav>
                                      </p:tavLst>
                                    </p:anim>
                                    <p:anim calcmode="lin" valueType="num">
                                      <p:cBhvr>
                                        <p:cTn id="9" dur="500" fill="hold"/>
                                        <p:tgtEl>
                                          <p:spTgt spid="2969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69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Un mercado en España"/>
          <p:cNvPicPr>
            <a:picLocks noChangeAspect="1" noChangeArrowheads="1"/>
          </p:cNvPicPr>
          <p:nvPr/>
        </p:nvPicPr>
        <p:blipFill>
          <a:blip r:embed="rId2"/>
          <a:srcRect/>
          <a:stretch>
            <a:fillRect/>
          </a:stretch>
        </p:blipFill>
        <p:spPr bwMode="auto">
          <a:xfrm>
            <a:off x="0" y="0"/>
            <a:ext cx="9144000" cy="6872288"/>
          </a:xfrm>
          <a:prstGeom prst="rect">
            <a:avLst/>
          </a:prstGeom>
          <a:noFill/>
        </p:spPr>
      </p:pic>
      <p:sp>
        <p:nvSpPr>
          <p:cNvPr id="27651" name="Text Box 3"/>
          <p:cNvSpPr txBox="1">
            <a:spLocks noChangeArrowheads="1"/>
          </p:cNvSpPr>
          <p:nvPr/>
        </p:nvSpPr>
        <p:spPr bwMode="auto">
          <a:xfrm>
            <a:off x="3995738" y="6629400"/>
            <a:ext cx="1447800" cy="228600"/>
          </a:xfrm>
          <a:prstGeom prst="rect">
            <a:avLst/>
          </a:prstGeom>
          <a:noFill/>
          <a:ln w="9525">
            <a:noFill/>
            <a:miter lim="800000"/>
            <a:headEnd/>
            <a:tailEnd/>
          </a:ln>
          <a:effectLst/>
        </p:spPr>
        <p:txBody>
          <a:bodyPr wrap="none">
            <a:spAutoFit/>
          </a:bodyPr>
          <a:lstStyle/>
          <a:p>
            <a:r>
              <a:rPr lang="es-ES" sz="900" b="1"/>
              <a:t>Un mercado en España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651"/>
                                        </p:tgtEl>
                                        <p:attrNameLst>
                                          <p:attrName>style.visibility</p:attrName>
                                        </p:attrNameLst>
                                      </p:cBhvr>
                                      <p:to>
                                        <p:strVal val="visible"/>
                                      </p:to>
                                    </p:set>
                                    <p:anim calcmode="lin" valueType="num">
                                      <p:cBhvr>
                                        <p:cTn id="7" dur="500" fill="hold"/>
                                        <p:tgtEl>
                                          <p:spTgt spid="276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651"/>
                                        </p:tgtEl>
                                        <p:attrNameLst>
                                          <p:attrName>ppt_y</p:attrName>
                                        </p:attrNameLst>
                                      </p:cBhvr>
                                      <p:tavLst>
                                        <p:tav tm="0">
                                          <p:val>
                                            <p:strVal val="#ppt_y"/>
                                          </p:val>
                                        </p:tav>
                                        <p:tav tm="100000">
                                          <p:val>
                                            <p:strVal val="#ppt_y"/>
                                          </p:val>
                                        </p:tav>
                                      </p:tavLst>
                                    </p:anim>
                                    <p:anim calcmode="lin" valueType="num">
                                      <p:cBhvr>
                                        <p:cTn id="9" dur="500" fill="hold"/>
                                        <p:tgtEl>
                                          <p:spTgt spid="276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6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Zamor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6627" name="Text Box 3"/>
          <p:cNvSpPr txBox="1">
            <a:spLocks noChangeArrowheads="1"/>
          </p:cNvSpPr>
          <p:nvPr/>
        </p:nvSpPr>
        <p:spPr bwMode="auto">
          <a:xfrm>
            <a:off x="4500563" y="6629400"/>
            <a:ext cx="596900" cy="228600"/>
          </a:xfrm>
          <a:prstGeom prst="rect">
            <a:avLst/>
          </a:prstGeom>
          <a:noFill/>
          <a:ln w="9525">
            <a:noFill/>
            <a:miter lim="800000"/>
            <a:headEnd/>
            <a:tailEnd/>
          </a:ln>
          <a:effectLst/>
        </p:spPr>
        <p:txBody>
          <a:bodyPr wrap="none">
            <a:spAutoFit/>
          </a:bodyPr>
          <a:lstStyle/>
          <a:p>
            <a:r>
              <a:rPr lang="es-ES" sz="900" b="1"/>
              <a:t>Zamora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627"/>
                                        </p:tgtEl>
                                        <p:attrNameLst>
                                          <p:attrName>style.visibility</p:attrName>
                                        </p:attrNameLst>
                                      </p:cBhvr>
                                      <p:to>
                                        <p:strVal val="visible"/>
                                      </p:to>
                                    </p:set>
                                    <p:anim calcmode="lin" valueType="num">
                                      <p:cBhvr>
                                        <p:cTn id="7" dur="500" fill="hold"/>
                                        <p:tgtEl>
                                          <p:spTgt spid="266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627"/>
                                        </p:tgtEl>
                                        <p:attrNameLst>
                                          <p:attrName>ppt_y</p:attrName>
                                        </p:attrNameLst>
                                      </p:cBhvr>
                                      <p:tavLst>
                                        <p:tav tm="0">
                                          <p:val>
                                            <p:strVal val="#ppt_y"/>
                                          </p:val>
                                        </p:tav>
                                        <p:tav tm="100000">
                                          <p:val>
                                            <p:strVal val="#ppt_y"/>
                                          </p:val>
                                        </p:tav>
                                      </p:tavLst>
                                    </p:anim>
                                    <p:anim calcmode="lin" valueType="num">
                                      <p:cBhvr>
                                        <p:cTn id="9" dur="500" fill="hold"/>
                                        <p:tgtEl>
                                          <p:spTgt spid="266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6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Zaragoza"/>
          <p:cNvPicPr>
            <a:picLocks noChangeAspect="1" noChangeArrowheads="1"/>
          </p:cNvPicPr>
          <p:nvPr/>
        </p:nvPicPr>
        <p:blipFill>
          <a:blip r:embed="rId2"/>
          <a:srcRect/>
          <a:stretch>
            <a:fillRect/>
          </a:stretch>
        </p:blipFill>
        <p:spPr bwMode="auto">
          <a:xfrm>
            <a:off x="0" y="0"/>
            <a:ext cx="9144000" cy="6856413"/>
          </a:xfrm>
          <a:prstGeom prst="rect">
            <a:avLst/>
          </a:prstGeom>
          <a:noFill/>
        </p:spPr>
      </p:pic>
      <p:sp>
        <p:nvSpPr>
          <p:cNvPr id="25603" name="Text Box 3"/>
          <p:cNvSpPr txBox="1">
            <a:spLocks noChangeArrowheads="1"/>
          </p:cNvSpPr>
          <p:nvPr/>
        </p:nvSpPr>
        <p:spPr bwMode="auto">
          <a:xfrm>
            <a:off x="4356100" y="6629400"/>
            <a:ext cx="685800" cy="228600"/>
          </a:xfrm>
          <a:prstGeom prst="rect">
            <a:avLst/>
          </a:prstGeom>
          <a:noFill/>
          <a:ln w="9525">
            <a:noFill/>
            <a:miter lim="800000"/>
            <a:headEnd/>
            <a:tailEnd/>
          </a:ln>
          <a:effectLst/>
        </p:spPr>
        <p:txBody>
          <a:bodyPr wrap="none">
            <a:spAutoFit/>
          </a:bodyPr>
          <a:lstStyle/>
          <a:p>
            <a:r>
              <a:rPr lang="es-ES" sz="900" b="1"/>
              <a:t>Zaragoza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603"/>
                                        </p:tgtEl>
                                        <p:attrNameLst>
                                          <p:attrName>style.visibility</p:attrName>
                                        </p:attrNameLst>
                                      </p:cBhvr>
                                      <p:to>
                                        <p:strVal val="visible"/>
                                      </p:to>
                                    </p:set>
                                    <p:anim calcmode="lin" valueType="num">
                                      <p:cBhvr>
                                        <p:cTn id="7" dur="500" fill="hold"/>
                                        <p:tgtEl>
                                          <p:spTgt spid="2560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603"/>
                                        </p:tgtEl>
                                        <p:attrNameLst>
                                          <p:attrName>ppt_y</p:attrName>
                                        </p:attrNameLst>
                                      </p:cBhvr>
                                      <p:tavLst>
                                        <p:tav tm="0">
                                          <p:val>
                                            <p:strVal val="#ppt_y"/>
                                          </p:val>
                                        </p:tav>
                                        <p:tav tm="100000">
                                          <p:val>
                                            <p:strVal val="#ppt_y"/>
                                          </p:val>
                                        </p:tav>
                                      </p:tavLst>
                                    </p:anim>
                                    <p:anim calcmode="lin" valueType="num">
                                      <p:cBhvr>
                                        <p:cTn id="9" dur="500" fill="hold"/>
                                        <p:tgtEl>
                                          <p:spTgt spid="2560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60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Z-Puerta de Santa Catalina catedral Toledo"/>
          <p:cNvPicPr>
            <a:picLocks noChangeAspect="1" noChangeArrowheads="1"/>
          </p:cNvPicPr>
          <p:nvPr/>
        </p:nvPicPr>
        <p:blipFill>
          <a:blip r:embed="rId2"/>
          <a:srcRect/>
          <a:stretch>
            <a:fillRect/>
          </a:stretch>
        </p:blipFill>
        <p:spPr bwMode="auto">
          <a:xfrm>
            <a:off x="1979613" y="-171450"/>
            <a:ext cx="5141912" cy="7200900"/>
          </a:xfrm>
          <a:prstGeom prst="rect">
            <a:avLst/>
          </a:prstGeom>
          <a:noFill/>
        </p:spPr>
      </p:pic>
      <p:sp>
        <p:nvSpPr>
          <p:cNvPr id="24580" name="Text Box 4"/>
          <p:cNvSpPr txBox="1">
            <a:spLocks noChangeArrowheads="1"/>
          </p:cNvSpPr>
          <p:nvPr/>
        </p:nvSpPr>
        <p:spPr bwMode="auto">
          <a:xfrm>
            <a:off x="611188" y="6237288"/>
            <a:ext cx="1524000" cy="365125"/>
          </a:xfrm>
          <a:prstGeom prst="rect">
            <a:avLst/>
          </a:prstGeom>
          <a:noFill/>
          <a:ln w="9525">
            <a:noFill/>
            <a:miter lim="800000"/>
            <a:headEnd/>
            <a:tailEnd/>
          </a:ln>
          <a:effectLst/>
        </p:spPr>
        <p:txBody>
          <a:bodyPr wrap="none">
            <a:spAutoFit/>
          </a:bodyPr>
          <a:lstStyle/>
          <a:p>
            <a:r>
              <a:rPr lang="es-ES" sz="900" b="1"/>
              <a:t>Puerta de Santa Catalina</a:t>
            </a:r>
          </a:p>
          <a:p>
            <a:r>
              <a:rPr lang="es-ES" sz="900" b="1"/>
              <a:t>     Catedral de Toledo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580"/>
                                        </p:tgtEl>
                                        <p:attrNameLst>
                                          <p:attrName>style.visibility</p:attrName>
                                        </p:attrNameLst>
                                      </p:cBhvr>
                                      <p:to>
                                        <p:strVal val="visible"/>
                                      </p:to>
                                    </p:set>
                                    <p:anim calcmode="lin" valueType="num">
                                      <p:cBhvr>
                                        <p:cTn id="7"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580"/>
                                        </p:tgtEl>
                                        <p:attrNameLst>
                                          <p:attrName>ppt_y</p:attrName>
                                        </p:attrNameLst>
                                      </p:cBhvr>
                                      <p:tavLst>
                                        <p:tav tm="0">
                                          <p:val>
                                            <p:strVal val="#ppt_y"/>
                                          </p:val>
                                        </p:tav>
                                        <p:tav tm="100000">
                                          <p:val>
                                            <p:strVal val="#ppt_y"/>
                                          </p:val>
                                        </p:tav>
                                      </p:tavLst>
                                    </p:anim>
                                    <p:anim calcmode="lin" valueType="num">
                                      <p:cBhvr>
                                        <p:cTn id="9"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Z-Catedral barcelona nueva fachada"/>
          <p:cNvPicPr>
            <a:picLocks noChangeAspect="1" noChangeArrowheads="1"/>
          </p:cNvPicPr>
          <p:nvPr/>
        </p:nvPicPr>
        <p:blipFill>
          <a:blip r:embed="rId2"/>
          <a:srcRect/>
          <a:stretch>
            <a:fillRect/>
          </a:stretch>
        </p:blipFill>
        <p:spPr bwMode="auto">
          <a:xfrm>
            <a:off x="684213" y="188913"/>
            <a:ext cx="7620000" cy="6477000"/>
          </a:xfrm>
          <a:prstGeom prst="rect">
            <a:avLst/>
          </a:prstGeom>
          <a:noFill/>
        </p:spPr>
      </p:pic>
      <p:sp>
        <p:nvSpPr>
          <p:cNvPr id="23556" name="Text Box 4"/>
          <p:cNvSpPr txBox="1">
            <a:spLocks noChangeArrowheads="1"/>
          </p:cNvSpPr>
          <p:nvPr/>
        </p:nvSpPr>
        <p:spPr bwMode="auto">
          <a:xfrm>
            <a:off x="3492500" y="6381750"/>
            <a:ext cx="2520950" cy="228600"/>
          </a:xfrm>
          <a:prstGeom prst="rect">
            <a:avLst/>
          </a:prstGeom>
          <a:noFill/>
          <a:ln w="9525">
            <a:noFill/>
            <a:miter lim="800000"/>
            <a:headEnd/>
            <a:tailEnd/>
          </a:ln>
          <a:effectLst/>
        </p:spPr>
        <p:txBody>
          <a:bodyPr wrap="none">
            <a:spAutoFit/>
          </a:bodyPr>
          <a:lstStyle/>
          <a:p>
            <a:r>
              <a:rPr lang="es-ES" sz="900" b="1"/>
              <a:t>Nueva fachada de la Catedral de Barcelona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3556"/>
                                        </p:tgtEl>
                                        <p:attrNameLst>
                                          <p:attrName>style.visibility</p:attrName>
                                        </p:attrNameLst>
                                      </p:cBhvr>
                                      <p:to>
                                        <p:strVal val="visible"/>
                                      </p:to>
                                    </p:set>
                                    <p:anim calcmode="lin" valueType="num">
                                      <p:cBhvr>
                                        <p:cTn id="7" dur="500" fill="hold"/>
                                        <p:tgtEl>
                                          <p:spTgt spid="2355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3556"/>
                                        </p:tgtEl>
                                        <p:attrNameLst>
                                          <p:attrName>ppt_y</p:attrName>
                                        </p:attrNameLst>
                                      </p:cBhvr>
                                      <p:tavLst>
                                        <p:tav tm="0">
                                          <p:val>
                                            <p:strVal val="#ppt_y"/>
                                          </p:val>
                                        </p:tav>
                                        <p:tav tm="100000">
                                          <p:val>
                                            <p:strVal val="#ppt_y"/>
                                          </p:val>
                                        </p:tav>
                                      </p:tavLst>
                                    </p:anim>
                                    <p:anim calcmode="lin" valueType="num">
                                      <p:cBhvr>
                                        <p:cTn id="9" dur="500" fill="hold"/>
                                        <p:tgtEl>
                                          <p:spTgt spid="2355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355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4"/>
          <p:cNvPicPr>
            <a:picLocks noChangeAspect="1" noChangeArrowheads="1" noCrop="1"/>
          </p:cNvPicPr>
          <p:nvPr/>
        </p:nvPicPr>
        <p:blipFill>
          <a:blip r:embed="rId2" cstate="print"/>
          <a:srcRect/>
          <a:stretch>
            <a:fillRect/>
          </a:stretch>
        </p:blipFill>
        <p:spPr bwMode="auto">
          <a:xfrm>
            <a:off x="4140200" y="3141663"/>
            <a:ext cx="936625" cy="682625"/>
          </a:xfrm>
          <a:prstGeom prst="rect">
            <a:avLst/>
          </a:prstGeom>
          <a:noFill/>
        </p:spPr>
      </p:pic>
      <p:pic>
        <p:nvPicPr>
          <p:cNvPr id="22532" name="Picture 4" descr="Pirata1_X_X1"/>
          <p:cNvPicPr>
            <a:picLocks noChangeAspect="1" noChangeArrowheads="1" noCrop="1"/>
          </p:cNvPicPr>
          <p:nvPr/>
        </p:nvPicPr>
        <p:blipFill>
          <a:blip r:embed="rId3"/>
          <a:srcRect/>
          <a:stretch>
            <a:fillRect/>
          </a:stretch>
        </p:blipFill>
        <p:spPr bwMode="auto">
          <a:xfrm>
            <a:off x="9396413" y="5876925"/>
            <a:ext cx="962025" cy="762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1000"/>
                                        <p:tgtEl>
                                          <p:spTgt spid="22530"/>
                                        </p:tgtEl>
                                      </p:cBhvr>
                                    </p:animEffect>
                                  </p:childTnLst>
                                </p:cTn>
                              </p:par>
                            </p:childTnLst>
                          </p:cTn>
                        </p:par>
                        <p:par>
                          <p:cTn id="8" fill="hold">
                            <p:stCondLst>
                              <p:cond delay="1000"/>
                            </p:stCondLst>
                            <p:childTnLst>
                              <p:par>
                                <p:cTn id="9" presetID="0" presetClass="path" presetSubtype="0" accel="50000" decel="50000" fill="hold" nodeType="afterEffect">
                                  <p:stCondLst>
                                    <p:cond delay="0"/>
                                  </p:stCondLst>
                                  <p:childTnLst>
                                    <p:animMotion origin="layout" path="M 3.05556E-6 -3.10823E-6 C 0.05659 -3.10823E-6 0.11302 -3.10823E-6 -0.03386 -0.02243 C -0.18056 -0.04487 -0.75573 -0.0185 -0.8816 -0.13506 C -1.00747 -0.25162 -0.89028 -0.63344 -0.78941 -0.72156 C -0.68855 -0.80967 -0.3474 -0.76688 -0.27639 -0.66443 C -0.20556 -0.56198 -0.25608 -0.20537 -0.36372 -0.10731 C -0.47119 -0.00925 -0.88698 -0.04718 -0.92188 -0.07609 C -0.95678 -0.105 -0.76494 -0.19265 -0.57275 -0.2803 " pathEditMode="relative" ptsTypes="aaaaaaaA">
                                      <p:cBhvr>
                                        <p:cTn id="10" dur="1000" fill="hold"/>
                                        <p:tgtEl>
                                          <p:spTgt spid="2253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Grabados">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Grabados</Template>
  <TotalTime>2</TotalTime>
  <Words>416</Words>
  <Application>Microsoft Office PowerPoint</Application>
  <PresentationFormat>Presentación en pantalla (4:3)</PresentationFormat>
  <Paragraphs>76</Paragraphs>
  <Slides>49</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49</vt:i4>
      </vt:variant>
    </vt:vector>
  </HeadingPairs>
  <TitlesOfParts>
    <vt:vector size="52" baseType="lpstr">
      <vt:lpstr>Arial</vt:lpstr>
      <vt:lpstr>Grabados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2016-02-26T14:24:56Z</dcterms:created>
  <dcterms:modified xsi:type="dcterms:W3CDTF">2016-02-26T14:27:36Z</dcterms:modified>
</cp:coreProperties>
</file>