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0" r:id="rId4"/>
    <p:sldId id="262" r:id="rId5"/>
    <p:sldId id="263" r:id="rId6"/>
    <p:sldId id="264" r:id="rId7"/>
    <p:sldId id="265" r:id="rId8"/>
    <p:sldId id="266" r:id="rId9"/>
    <p:sldId id="267" r:id="rId10"/>
    <p:sldId id="260" r:id="rId11"/>
    <p:sldId id="271" r:id="rId12"/>
    <p:sldId id="272" r:id="rId13"/>
    <p:sldId id="273" r:id="rId14"/>
    <p:sldId id="268" r:id="rId15"/>
    <p:sldId id="269" r:id="rId16"/>
    <p:sldId id="270" r:id="rId17"/>
    <p:sldId id="274" r:id="rId18"/>
    <p:sldId id="275" r:id="rId19"/>
    <p:sldId id="276" r:id="rId20"/>
    <p:sldId id="277" r:id="rId21"/>
    <p:sldId id="278" r:id="rId22"/>
    <p:sldId id="279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2" r:id="rId33"/>
    <p:sldId id="295" r:id="rId34"/>
    <p:sldId id="296" r:id="rId35"/>
    <p:sldId id="299" r:id="rId36"/>
    <p:sldId id="300" r:id="rId37"/>
    <p:sldId id="294" r:id="rId38"/>
    <p:sldId id="293" r:id="rId39"/>
    <p:sldId id="298" r:id="rId40"/>
    <p:sldId id="290" r:id="rId41"/>
    <p:sldId id="291" r:id="rId42"/>
    <p:sldId id="261" r:id="rId43"/>
    <p:sldId id="297" r:id="rId44"/>
    <p:sldId id="301" r:id="rId45"/>
  </p:sldIdLst>
  <p:sldSz cx="9144000" cy="6858000" type="screen4x3"/>
  <p:notesSz cx="6858000" cy="9144000"/>
  <p:photoAlbum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ogShTLJbEMvtUtubcXnrQg==" hashData="WATrzDOOJUufpYe01itS2Be6YB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F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323B29-30E4-4FFC-9112-5F2D9FF8B7F8}" type="datetimeFigureOut">
              <a:rPr lang="en-AU"/>
              <a:pPr>
                <a:defRPr/>
              </a:pPr>
              <a:t>11/09/2020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FB9E4D-682F-462B-9724-98625A5DCD38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763575"/>
      </p:ext>
    </p:extLst>
  </p:cSld>
  <p:clrMapOvr>
    <a:masterClrMapping/>
  </p:clrMapOvr>
  <p:transition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AEC93A-2485-4C07-B96B-CBB08F607C93}" type="datetimeFigureOut">
              <a:rPr lang="en-AU"/>
              <a:pPr>
                <a:defRPr/>
              </a:pPr>
              <a:t>11/09/2020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C97EB8-ACE6-48F9-BC6E-BD749F038419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59574379"/>
      </p:ext>
    </p:extLst>
  </p:cSld>
  <p:clrMapOvr>
    <a:masterClrMapping/>
  </p:clrMapOvr>
  <p:transition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6118CD-2781-45BC-AA6C-7E18A235F675}" type="datetimeFigureOut">
              <a:rPr lang="en-AU"/>
              <a:pPr>
                <a:defRPr/>
              </a:pPr>
              <a:t>11/09/2020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DC1002-BAD6-4C8A-A5C2-B2B13E5957F6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57041443"/>
      </p:ext>
    </p:extLst>
  </p:cSld>
  <p:clrMapOvr>
    <a:masterClrMapping/>
  </p:clrMapOvr>
  <p:transition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EE553F-1002-471C-AC1D-F641F6B3DD6F}" type="datetimeFigureOut">
              <a:rPr lang="en-AU"/>
              <a:pPr>
                <a:defRPr/>
              </a:pPr>
              <a:t>11/09/2020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8A9967-E81F-42BF-A857-699497A5346A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02905545"/>
      </p:ext>
    </p:extLst>
  </p:cSld>
  <p:clrMapOvr>
    <a:masterClrMapping/>
  </p:clrMapOvr>
  <p:transition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4009D3-2AFF-4191-99DC-4D8890BFDF33}" type="datetimeFigureOut">
              <a:rPr lang="en-AU"/>
              <a:pPr>
                <a:defRPr/>
              </a:pPr>
              <a:t>11/09/2020</a:t>
            </a:fld>
            <a:endParaRPr lang="en-A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6E0574-0478-4F0C-83C0-BAEE326851CB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81180366"/>
      </p:ext>
    </p:extLst>
  </p:cSld>
  <p:clrMapOvr>
    <a:masterClrMapping/>
  </p:clrMapOvr>
  <p:transition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0FFF70-E4DD-4711-995D-96BB67793E5B}" type="datetimeFigureOut">
              <a:rPr lang="en-AU"/>
              <a:pPr>
                <a:defRPr/>
              </a:pPr>
              <a:t>11/09/2020</a:t>
            </a:fld>
            <a:endParaRPr lang="en-A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8A2145-60BE-4788-B634-CBE180235A48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59639271"/>
      </p:ext>
    </p:extLst>
  </p:cSld>
  <p:clrMapOvr>
    <a:masterClrMapping/>
  </p:clrMapOvr>
  <p:transition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C80A7-EFB6-4F8C-9B5B-321275868EF3}" type="datetimeFigureOut">
              <a:rPr lang="en-AU"/>
              <a:pPr>
                <a:defRPr/>
              </a:pPr>
              <a:t>11/09/2020</a:t>
            </a:fld>
            <a:endParaRPr lang="en-A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5D7A47-58E2-47C0-B3E1-4867B9869276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19648557"/>
      </p:ext>
    </p:extLst>
  </p:cSld>
  <p:clrMapOvr>
    <a:masterClrMapping/>
  </p:clrMapOvr>
  <p:transition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13A92B-0CFA-412F-A0FB-B39002FB952F}" type="datetimeFigureOut">
              <a:rPr lang="en-AU"/>
              <a:pPr>
                <a:defRPr/>
              </a:pPr>
              <a:t>11/09/2020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932B55-F418-4FF8-A032-2F60A3BBEF22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01975857"/>
      </p:ext>
    </p:extLst>
  </p:cSld>
  <p:clrMapOvr>
    <a:masterClrMapping/>
  </p:clrMapOvr>
  <p:transition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AU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07B0C0-2325-4848-A229-7BF459933971}" type="datetimeFigureOut">
              <a:rPr lang="en-AU"/>
              <a:pPr>
                <a:defRPr/>
              </a:pPr>
              <a:t>11/09/2020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68293A-D9C5-40EF-90C7-8124717C311D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6901597"/>
      </p:ext>
    </p:extLst>
  </p:cSld>
  <p:clrMapOvr>
    <a:masterClrMapping/>
  </p:clrMapOvr>
  <p:transition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D3DC13-FA2F-4795-AC3B-4A844F321FEC}" type="datetimeFigureOut">
              <a:rPr lang="en-AU"/>
              <a:pPr>
                <a:defRPr/>
              </a:pPr>
              <a:t>11/09/2020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0C14AB-7CF4-4BDD-BCC6-5AAD3CBA8AFA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00366174"/>
      </p:ext>
    </p:extLst>
  </p:cSld>
  <p:clrMapOvr>
    <a:masterClrMapping/>
  </p:clrMapOvr>
  <p:transition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944EB5-DE74-45B2-BADA-056973BBA764}" type="datetimeFigureOut">
              <a:rPr lang="en-AU"/>
              <a:pPr>
                <a:defRPr/>
              </a:pPr>
              <a:t>11/09/2020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2563B0-8DCD-4C82-AAA3-39BC05354552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95014221"/>
      </p:ext>
    </p:extLst>
  </p:cSld>
  <p:clrMapOvr>
    <a:masterClrMapping/>
  </p:clrMapOvr>
  <p:transition advTm="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14600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F8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AU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B94746F-35B0-47CB-B848-5666AB81ADBF}" type="datetimeFigureOut">
              <a:rPr lang="en-AU"/>
              <a:pPr>
                <a:defRPr/>
              </a:pPr>
              <a:t>11/09/2020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E96F6B7-1D92-4745-B535-19AD4702FF27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3" y="404813"/>
            <a:ext cx="7772400" cy="147002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AU" sz="5400" dirty="0" smtClean="0">
                <a:solidFill>
                  <a:schemeClr val="accent2">
                    <a:lumMod val="50000"/>
                  </a:schemeClr>
                </a:solidFill>
                <a:latin typeface="Algerian" pitchFamily="82" charset="0"/>
              </a:rPr>
              <a:t>George Clooney</a:t>
            </a:r>
            <a:r>
              <a:rPr lang="en-AU" sz="2400" dirty="0" smtClean="0">
                <a:solidFill>
                  <a:schemeClr val="accent2">
                    <a:lumMod val="50000"/>
                  </a:schemeClr>
                </a:solidFill>
                <a:latin typeface="Aparajita" pitchFamily="34" charset="0"/>
                <a:cs typeface="Aparajita" pitchFamily="34" charset="0"/>
              </a:rPr>
              <a:t/>
            </a:r>
            <a:br>
              <a:rPr lang="en-AU" sz="2400" dirty="0" smtClean="0">
                <a:solidFill>
                  <a:schemeClr val="accent2">
                    <a:lumMod val="50000"/>
                  </a:schemeClr>
                </a:solidFill>
                <a:latin typeface="Aparajita" pitchFamily="34" charset="0"/>
                <a:cs typeface="Aparajita" pitchFamily="34" charset="0"/>
              </a:rPr>
            </a:br>
            <a:r>
              <a:rPr lang="en-AU" sz="3600" dirty="0" smtClean="0">
                <a:solidFill>
                  <a:schemeClr val="accent2">
                    <a:lumMod val="50000"/>
                  </a:schemeClr>
                </a:solidFill>
                <a:latin typeface="Aparajita" pitchFamily="34" charset="0"/>
                <a:cs typeface="Aparajita" pitchFamily="34" charset="0"/>
              </a:rPr>
              <a:t>American actor</a:t>
            </a:r>
            <a:endParaRPr lang="en-AU" sz="3600" dirty="0" smtClean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2051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413" y="2349500"/>
            <a:ext cx="4762500" cy="337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>
    <p:sndAc>
      <p:stSnd>
        <p:snd r:embed="rId2" name="Engelbert Humperdinck - Your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george-clooney-wallpaper (2)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bigpreview_George Clooney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360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760x670__width__1362650780__wallpaper_e418e071fea8d991d718ce227daefb1d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dev-an-actors-hollywood-george-clooney-5312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dev-an-actors-hollywood-george-clooney-6262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dev-an-actors-hollywood-george-clooney-10048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dev-an-actors-hollywood-george-clooney-12930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George Clooney and Elizabeth Taylor by juicebx7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1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George_Clooney_21766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George_Clooney_2176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George_Clooney_2177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George_Clooney_2173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George_Clooney_2175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George_Clooney_21756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george_clooney_wallpaper_10-800x60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george_clooney_wallpaper_11-800x60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george_clooney_wallpapers_4-800x60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george-clooney-and-stacy-keibler-cartier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george-clooney-and-stacy-keibler-together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george-clooney-wallpaper (1)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george-clooney-wallpaper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george-orwell-fanpop-com-clooney-5857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george-timothy-clooney--g.t.c.-wallpaper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travis-barker-my-blog-george-clooney-5268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george_clooney_wallpaper-normal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george-clooney-10-images-wallpaper-1024x76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george-clooney-efloch-02-1024-76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 descr="35939_george-clooney-broda-ciemne-oczy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 descr="hd-wallpapers-description-the-wallpaper-above-is-george-clooney-in-1280x960-wallpaper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 descr="pokaz_obrazek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 descr="george-clooney-wallpaper-4911093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 descr="clooney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 descr="George_Clooney_Kosty555.info_-0019"/>
          <p:cNvPicPr>
            <a:picLocks noGrp="1" noChangeAspect="1"/>
          </p:cNvPicPr>
          <p:nvPr isPhoto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 descr="George-Clooney-02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 descr="london-09-george-clooney-elisabetta-canalis-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2575"/>
            <a:ext cx="9144000" cy="629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 descr="clooney-nespresso-nuovo-spot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8625"/>
            <a:ext cx="9144000" cy="599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 descr="george-clooney-7335-2560x160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 descr="george-clooney-efloch-03-1280-102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0"/>
            <a:ext cx="8572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 descr="tapeta2_1280x102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0"/>
            <a:ext cx="8572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 descr="George Clooney and Grace Kelly by hank10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475" y="0"/>
            <a:ext cx="6113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 descr="george_clooney_drinking_whisky-other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580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5" name="Rectangle 2"/>
          <p:cNvSpPr>
            <a:spLocks noChangeArrowheads="1"/>
          </p:cNvSpPr>
          <p:nvPr/>
        </p:nvSpPr>
        <p:spPr bwMode="auto">
          <a:xfrm>
            <a:off x="2286000" y="5949950"/>
            <a:ext cx="4572000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lnSpc>
                <a:spcPts val="1800"/>
              </a:lnSpc>
            </a:pPr>
            <a:r>
              <a:rPr lang="en-AU" sz="2000">
                <a:latin typeface="Aparajita" pitchFamily="34" charset="0"/>
                <a:cs typeface="Aparajita" pitchFamily="34" charset="0"/>
              </a:rPr>
              <a:t>Author : kangur06</a:t>
            </a:r>
          </a:p>
          <a:p>
            <a:pPr algn="ctr">
              <a:lnSpc>
                <a:spcPts val="1800"/>
              </a:lnSpc>
            </a:pPr>
            <a:r>
              <a:rPr lang="en-AU" sz="2000">
                <a:latin typeface="Aparajita" pitchFamily="34" charset="0"/>
                <a:cs typeface="Aparajita" pitchFamily="34" charset="0"/>
              </a:rPr>
              <a:t>Images from the Internet </a:t>
            </a:r>
          </a:p>
          <a:p>
            <a:pPr algn="ctr">
              <a:lnSpc>
                <a:spcPts val="1800"/>
              </a:lnSpc>
            </a:pPr>
            <a:r>
              <a:rPr lang="en-AU" sz="2000">
                <a:latin typeface="Aparajita" pitchFamily="34" charset="0"/>
                <a:cs typeface="Aparajita" pitchFamily="34" charset="0"/>
              </a:rPr>
              <a:t>Sing : Engelbert Humperdinck - Yours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eorge Clooney - Kangur06 .. 11 12 201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George Clooney - Kangur06 .. 11 12 2019</Template>
  <TotalTime>9</TotalTime>
  <Words>31</Words>
  <Application>Microsoft Office PowerPoint</Application>
  <PresentationFormat>Presentación en pantalla (4:3)</PresentationFormat>
  <Paragraphs>6</Paragraphs>
  <Slides>43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9" baseType="lpstr">
      <vt:lpstr>Calibri</vt:lpstr>
      <vt:lpstr>Arial</vt:lpstr>
      <vt:lpstr>Algerian</vt:lpstr>
      <vt:lpstr>Aparajita</vt:lpstr>
      <vt:lpstr>George Clooney - Kangur06 .. 11 12 2019</vt:lpstr>
      <vt:lpstr>Diseño predeterminado</vt:lpstr>
      <vt:lpstr>George Clooney American actor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George Clooney American actor</dc:title>
  <dc:creator>Jose Luis</dc:creator>
  <cp:lastModifiedBy>Jose Luis</cp:lastModifiedBy>
  <cp:revision>3</cp:revision>
  <dcterms:created xsi:type="dcterms:W3CDTF">2020-09-11T08:16:55Z</dcterms:created>
  <dcterms:modified xsi:type="dcterms:W3CDTF">2020-09-11T08:26:43Z</dcterms:modified>
</cp:coreProperties>
</file>