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0" r:id="rId4"/>
    <p:sldId id="262" r:id="rId5"/>
    <p:sldId id="263" r:id="rId6"/>
    <p:sldId id="264" r:id="rId7"/>
    <p:sldId id="265" r:id="rId8"/>
    <p:sldId id="266" r:id="rId9"/>
    <p:sldId id="267" r:id="rId10"/>
    <p:sldId id="260" r:id="rId11"/>
    <p:sldId id="271" r:id="rId12"/>
    <p:sldId id="272" r:id="rId13"/>
    <p:sldId id="273" r:id="rId14"/>
    <p:sldId id="268" r:id="rId15"/>
    <p:sldId id="269" r:id="rId16"/>
    <p:sldId id="270" r:id="rId17"/>
    <p:sldId id="274" r:id="rId18"/>
    <p:sldId id="275" r:id="rId19"/>
    <p:sldId id="276" r:id="rId20"/>
    <p:sldId id="277" r:id="rId21"/>
    <p:sldId id="278" r:id="rId22"/>
    <p:sldId id="279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2" r:id="rId33"/>
    <p:sldId id="295" r:id="rId34"/>
    <p:sldId id="296" r:id="rId35"/>
    <p:sldId id="299" r:id="rId36"/>
    <p:sldId id="300" r:id="rId37"/>
    <p:sldId id="294" r:id="rId38"/>
    <p:sldId id="293" r:id="rId39"/>
    <p:sldId id="298" r:id="rId40"/>
    <p:sldId id="290" r:id="rId41"/>
    <p:sldId id="291" r:id="rId42"/>
    <p:sldId id="261" r:id="rId43"/>
    <p:sldId id="297" r:id="rId44"/>
    <p:sldId id="301" r:id="rId45"/>
  </p:sldIdLst>
  <p:sldSz cx="9144000" cy="6858000" type="screen4x3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2mOj0tmVn42J2J77NoP5/g==" hashData="FViLFy6pvf2X8F52M0Me/D9qJ0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F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8EC04-5229-4656-8C49-0F49B8B9E11D}" type="datetimeFigureOut">
              <a:rPr lang="en-AU"/>
              <a:pPr>
                <a:defRPr/>
              </a:pPr>
              <a:t>17/10/2021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B910C-873A-4F15-B28E-A2EE4321DC5F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75468798"/>
      </p:ext>
    </p:extLst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B5A42A-94ED-478F-B7B5-6B17D26D0DE7}" type="datetimeFigureOut">
              <a:rPr lang="en-AU"/>
              <a:pPr>
                <a:defRPr/>
              </a:pPr>
              <a:t>17/10/2021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9F5271-BEE5-472A-B0C9-F77FEB011993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1113316"/>
      </p:ext>
    </p:extLst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A5F6D0-76F3-4166-9A55-844C2B4385AF}" type="datetimeFigureOut">
              <a:rPr lang="en-AU"/>
              <a:pPr>
                <a:defRPr/>
              </a:pPr>
              <a:t>17/10/2021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973399-A710-43F1-8D9C-D0A6CDF311DE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41394003"/>
      </p:ext>
    </p:extLst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1C6F15-0640-4584-BB39-D07AF4CD3832}" type="datetimeFigureOut">
              <a:rPr lang="en-AU"/>
              <a:pPr>
                <a:defRPr/>
              </a:pPr>
              <a:t>17/10/2021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5D8F93-CB2E-4D96-A3FD-FC4784F2A766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62670990"/>
      </p:ext>
    </p:extLst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83542-4399-448F-BD03-539601FBEB7B}" type="datetimeFigureOut">
              <a:rPr lang="en-AU"/>
              <a:pPr>
                <a:defRPr/>
              </a:pPr>
              <a:t>17/10/2021</a:t>
            </a:fld>
            <a:endParaRPr lang="en-A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736EF-C35C-415A-83F2-763EB07AEB18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83716870"/>
      </p:ext>
    </p:extLst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EC4612-327B-4C36-82D0-547E53C96A97}" type="datetimeFigureOut">
              <a:rPr lang="en-AU"/>
              <a:pPr>
                <a:defRPr/>
              </a:pPr>
              <a:t>17/10/2021</a:t>
            </a:fld>
            <a:endParaRPr lang="en-A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11B4F-7FB1-4B13-BD3A-3E718CAB53E1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58350204"/>
      </p:ext>
    </p:extLst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71EDC-7B7A-476D-A3EF-DB2455BB527C}" type="datetimeFigureOut">
              <a:rPr lang="en-AU"/>
              <a:pPr>
                <a:defRPr/>
              </a:pPr>
              <a:t>17/10/2021</a:t>
            </a:fld>
            <a:endParaRPr lang="en-A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0F1E19-A5AB-41A3-86EB-1283EE7443A6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50013414"/>
      </p:ext>
    </p:extLst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7D3D91-9464-4049-A06E-D9B65638A3D0}" type="datetimeFigureOut">
              <a:rPr lang="en-AU"/>
              <a:pPr>
                <a:defRPr/>
              </a:pPr>
              <a:t>17/10/2021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BB9B92-0CDB-4B04-B0EE-A3FA3A7DB98E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49845081"/>
      </p:ext>
    </p:extLst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A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34399-84C3-40F5-8219-0BE64081993F}" type="datetimeFigureOut">
              <a:rPr lang="en-AU"/>
              <a:pPr>
                <a:defRPr/>
              </a:pPr>
              <a:t>17/10/2021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74A4B1-094B-412F-A161-EBB36E1FAA48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05735124"/>
      </p:ext>
    </p:extLst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11900-57E3-43E3-ADCB-F5A144BAB494}" type="datetimeFigureOut">
              <a:rPr lang="en-AU"/>
              <a:pPr>
                <a:defRPr/>
              </a:pPr>
              <a:t>17/10/2021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7DC702-4A35-4207-A858-8D65FEA776D9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12237531"/>
      </p:ext>
    </p:extLst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29724-5E5C-4658-B1C3-49F974654539}" type="datetimeFigureOut">
              <a:rPr lang="en-AU"/>
              <a:pPr>
                <a:defRPr/>
              </a:pPr>
              <a:t>17/10/2021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8E652D-9F8E-4E3D-AA63-9001E74EF0ED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32977680"/>
      </p:ext>
    </p:extLst>
  </p:cSld>
  <p:clrMapOvr>
    <a:masterClrMapping/>
  </p:clrMapOvr>
  <p:transition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53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F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A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892A508-6808-4091-9291-FDC0EC85B9B7}" type="datetimeFigureOut">
              <a:rPr lang="en-AU"/>
              <a:pPr>
                <a:defRPr/>
              </a:pPr>
              <a:t>17/10/2021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F1DF97E-53F8-4E85-A9B5-591A32224156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3" y="404813"/>
            <a:ext cx="7772400" cy="14700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AU" sz="5400" dirty="0" smtClean="0">
                <a:solidFill>
                  <a:schemeClr val="accent2">
                    <a:lumMod val="50000"/>
                  </a:schemeClr>
                </a:solidFill>
                <a:latin typeface="Algerian" pitchFamily="82" charset="0"/>
              </a:rPr>
              <a:t>George Clooney</a:t>
            </a:r>
            <a:r>
              <a:rPr lang="en-AU" sz="2400" dirty="0" smtClean="0">
                <a:solidFill>
                  <a:schemeClr val="accent2">
                    <a:lumMod val="50000"/>
                  </a:schemeClr>
                </a:solidFill>
                <a:latin typeface="Aparajita" pitchFamily="34" charset="0"/>
                <a:cs typeface="Aparajita" pitchFamily="34" charset="0"/>
              </a:rPr>
              <a:t/>
            </a:r>
            <a:br>
              <a:rPr lang="en-AU" sz="2400" dirty="0" smtClean="0">
                <a:solidFill>
                  <a:schemeClr val="accent2">
                    <a:lumMod val="50000"/>
                  </a:schemeClr>
                </a:solidFill>
                <a:latin typeface="Aparajita" pitchFamily="34" charset="0"/>
                <a:cs typeface="Aparajita" pitchFamily="34" charset="0"/>
              </a:rPr>
            </a:br>
            <a:r>
              <a:rPr lang="en-AU" sz="3600" dirty="0" smtClean="0">
                <a:solidFill>
                  <a:schemeClr val="accent2">
                    <a:lumMod val="50000"/>
                  </a:schemeClr>
                </a:solidFill>
                <a:latin typeface="Aparajita" pitchFamily="34" charset="0"/>
                <a:cs typeface="Aparajita" pitchFamily="34" charset="0"/>
              </a:rPr>
              <a:t>American actor</a:t>
            </a:r>
            <a:endParaRPr lang="en-AU" sz="3600" dirty="0" smtClean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051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413" y="2349500"/>
            <a:ext cx="4762500" cy="337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sndAc>
      <p:stSnd>
        <p:snd r:embed="rId2" name="Engelbert Humperdinck - Your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george-clooney-wallpaper (2)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bigpreview_George Clooney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36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760x670__width__1362650780__wallpaper_e418e071fea8d991d718ce227daefb1d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dev-an-actors-hollywood-george-clooney-5312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dev-an-actors-hollywood-george-clooney-6262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dev-an-actors-hollywood-george-clooney-10048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dev-an-actors-hollywood-george-clooney-12930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George Clooney and Elizabeth Taylor by juicebx7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8"/>
            <a:ext cx="9144000" cy="68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George_Clooney_2176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George_Clooney_2176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George_Clooney_2177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George_Clooney_2173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George_Clooney_2175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George_Clooney_2175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george_clooney_wallpaper_10-800x60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george_clooney_wallpaper_11-800x60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george_clooney_wallpapers_4-800x60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george-clooney-and-stacy-keibler-cartier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george-clooney-and-stacy-keibler-together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george-clooney-wallpaper (1)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george-clooney-wallpaper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george-orwell-fanpop-com-clooney-5857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george-timothy-clooney--g.t.c.-wallpaper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travis-barker-my-blog-george-clooney-5268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george_clooney_wallpaper-normal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george-clooney-10-images-wallpaper-1024x76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george-clooney-efloch-02-1024-76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35939_george-clooney-broda-ciemne-oczy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hd-wallpapers-description-the-wallpaper-above-is-george-clooney-in-1280x960-wallpaper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pokaz_obrazek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george-clooney-wallpaper-4911093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clooney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George_Clooney_Kosty555.info_-0019"/>
          <p:cNvPicPr>
            <a:picLocks noGrp="1" noChangeAspect="1"/>
          </p:cNvPicPr>
          <p:nvPr isPhoto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George-Clooney-02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london-09-george-clooney-elisabetta-canalis-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2575"/>
            <a:ext cx="9144000" cy="629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 descr="clooney-nespresso-nuovo-spot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8625"/>
            <a:ext cx="9144000" cy="599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george-clooney-7335-2560x160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 descr="george-clooney-efloch-03-1280-102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 descr="tapeta2_1280x102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 descr="George Clooney and Grace Kelly by hank10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0"/>
            <a:ext cx="6113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 descr="george_clooney_drinking_whisky-other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580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Rectangle 2"/>
          <p:cNvSpPr>
            <a:spLocks noChangeArrowheads="1"/>
          </p:cNvSpPr>
          <p:nvPr/>
        </p:nvSpPr>
        <p:spPr bwMode="auto">
          <a:xfrm>
            <a:off x="2286000" y="5949950"/>
            <a:ext cx="4572000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ts val="1800"/>
              </a:lnSpc>
            </a:pPr>
            <a:r>
              <a:rPr lang="en-AU" sz="2000" dirty="0">
                <a:latin typeface="Aparajita" pitchFamily="34" charset="0"/>
                <a:cs typeface="Aparajita" pitchFamily="34" charset="0"/>
              </a:rPr>
              <a:t>Author : kangur06</a:t>
            </a:r>
          </a:p>
          <a:p>
            <a:pPr algn="ctr">
              <a:lnSpc>
                <a:spcPts val="1800"/>
              </a:lnSpc>
            </a:pPr>
            <a:r>
              <a:rPr lang="en-AU" sz="2000" dirty="0">
                <a:latin typeface="Aparajita" pitchFamily="34" charset="0"/>
                <a:cs typeface="Aparajita" pitchFamily="34" charset="0"/>
              </a:rPr>
              <a:t>Images from the Internet </a:t>
            </a:r>
          </a:p>
          <a:p>
            <a:pPr algn="ctr">
              <a:lnSpc>
                <a:spcPts val="1800"/>
              </a:lnSpc>
            </a:pPr>
            <a:r>
              <a:rPr lang="en-AU" sz="2000" dirty="0">
                <a:latin typeface="Aparajita" pitchFamily="34" charset="0"/>
                <a:cs typeface="Aparajita" pitchFamily="34" charset="0"/>
              </a:rPr>
              <a:t>Sing : </a:t>
            </a:r>
            <a:r>
              <a:rPr lang="en-AU" sz="2000" dirty="0" err="1">
                <a:latin typeface="Aparajita" pitchFamily="34" charset="0"/>
                <a:cs typeface="Aparajita" pitchFamily="34" charset="0"/>
              </a:rPr>
              <a:t>Engelbert</a:t>
            </a:r>
            <a:r>
              <a:rPr lang="en-AU" sz="2000" dirty="0">
                <a:latin typeface="Aparajita" pitchFamily="34" charset="0"/>
                <a:cs typeface="Aparajita" pitchFamily="34" charset="0"/>
              </a:rPr>
              <a:t> Humperdinck - Yours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eorge Clooney - Kangur06 .. 11 12 201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George Clooney - Kangur06 .. 11 12 2019</Template>
  <TotalTime>6</TotalTime>
  <Words>31</Words>
  <Application>Microsoft Office PowerPoint</Application>
  <PresentationFormat>Presentación en pantalla (4:3)</PresentationFormat>
  <Paragraphs>6</Paragraphs>
  <Slides>43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9" baseType="lpstr">
      <vt:lpstr>Calibri</vt:lpstr>
      <vt:lpstr>Arial</vt:lpstr>
      <vt:lpstr>Algerian</vt:lpstr>
      <vt:lpstr>Aparajita</vt:lpstr>
      <vt:lpstr>George Clooney - Kangur06 .. 11 12 2019</vt:lpstr>
      <vt:lpstr>Diseño predeterminado</vt:lpstr>
      <vt:lpstr>George Clooney American actor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George Clooney American actor</dc:title>
  <dc:creator>Jose Luis</dc:creator>
  <cp:lastModifiedBy>Jose Luis</cp:lastModifiedBy>
  <cp:revision>2</cp:revision>
  <dcterms:created xsi:type="dcterms:W3CDTF">2021-10-17T09:09:12Z</dcterms:created>
  <dcterms:modified xsi:type="dcterms:W3CDTF">2021-10-17T09:15:25Z</dcterms:modified>
</cp:coreProperties>
</file>