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Masters/slideMaster6.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74" r:id="rId3"/>
    <p:sldMasterId id="2147483724" r:id="rId4"/>
    <p:sldMasterId id="2147483736" r:id="rId5"/>
    <p:sldMasterId id="2147483763" r:id="rId6"/>
  </p:sldMasterIdLst>
  <p:notesMasterIdLst>
    <p:notesMasterId r:id="rId45"/>
  </p:notesMasterIdLst>
  <p:sldIdLst>
    <p:sldId id="279" r:id="rId7"/>
    <p:sldId id="257" r:id="rId8"/>
    <p:sldId id="262" r:id="rId9"/>
    <p:sldId id="263" r:id="rId10"/>
    <p:sldId id="291" r:id="rId11"/>
    <p:sldId id="292" r:id="rId12"/>
    <p:sldId id="293" r:id="rId13"/>
    <p:sldId id="289" r:id="rId14"/>
    <p:sldId id="264" r:id="rId15"/>
    <p:sldId id="259" r:id="rId16"/>
    <p:sldId id="290" r:id="rId17"/>
    <p:sldId id="280" r:id="rId18"/>
    <p:sldId id="284" r:id="rId19"/>
    <p:sldId id="260" r:id="rId20"/>
    <p:sldId id="288" r:id="rId21"/>
    <p:sldId id="285" r:id="rId22"/>
    <p:sldId id="261" r:id="rId23"/>
    <p:sldId id="265" r:id="rId24"/>
    <p:sldId id="266" r:id="rId25"/>
    <p:sldId id="269" r:id="rId26"/>
    <p:sldId id="271" r:id="rId27"/>
    <p:sldId id="273" r:id="rId28"/>
    <p:sldId id="274" r:id="rId29"/>
    <p:sldId id="275" r:id="rId30"/>
    <p:sldId id="276" r:id="rId31"/>
    <p:sldId id="277" r:id="rId32"/>
    <p:sldId id="281" r:id="rId33"/>
    <p:sldId id="282" r:id="rId34"/>
    <p:sldId id="294" r:id="rId35"/>
    <p:sldId id="283" r:id="rId36"/>
    <p:sldId id="295" r:id="rId37"/>
    <p:sldId id="296" r:id="rId38"/>
    <p:sldId id="297" r:id="rId39"/>
    <p:sldId id="298" r:id="rId40"/>
    <p:sldId id="299" r:id="rId41"/>
    <p:sldId id="300" r:id="rId42"/>
    <p:sldId id="301" r:id="rId43"/>
    <p:sldId id="302" r:id="rId4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pjpUWyrCsFcTywufsInO7Q" hashData="HKvRFeXQzcqTOnZiQqxrIwZTTX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511" autoAdjust="0"/>
    <p:restoredTop sz="94660"/>
  </p:normalViewPr>
  <p:slideViewPr>
    <p:cSldViewPr>
      <p:cViewPr varScale="1">
        <p:scale>
          <a:sx n="114" d="100"/>
          <a:sy n="114" d="100"/>
        </p:scale>
        <p:origin x="-108" y="-126"/>
      </p:cViewPr>
      <p:guideLst>
        <p:guide orient="horz" pos="1620"/>
        <p:guide pos="2880"/>
      </p:guideLst>
    </p:cSldViewPr>
  </p:slideViewPr>
  <p:notesTextViewPr>
    <p:cViewPr>
      <p:scale>
        <a:sx n="1" d="1"/>
        <a:sy n="1" d="1"/>
      </p:scale>
      <p:origin x="0" y="0"/>
    </p:cViewPr>
  </p:notesTextViewPr>
  <p:sorterViewPr>
    <p:cViewPr>
      <p:scale>
        <a:sx n="100" d="100"/>
        <a:sy n="100" d="100"/>
      </p:scale>
      <p:origin x="0" y="2035"/>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7373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43E976D1-FE15-442D-B664-D720B3BCE6A5}" type="datetimeFigureOut">
              <a:rPr lang="es-ES"/>
              <a:pPr/>
              <a:t>02/01/2017</a:t>
            </a:fld>
            <a:endParaRPr lang="es-ES"/>
          </a:p>
        </p:txBody>
      </p:sp>
      <p:sp>
        <p:nvSpPr>
          <p:cNvPr id="73732"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7373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7373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373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1EBFBA82-33E7-4FCC-8ACB-FF736D9B702B}"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2"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2753433-B4C1-44A4-91B5-38776493FE90}"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7082CF9-065B-4E3F-B298-63FF4F51E7AE}" type="slidenum">
              <a:rPr lang="es-ES"/>
              <a:pPr>
                <a:defRPr/>
              </a:pPr>
              <a:t>‹Nº›</a:t>
            </a:fld>
            <a:endParaRPr lang="es-E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9F11344-9573-4FF2-83D4-D85302C7EB2B}"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CC9373-A726-4A40-8775-41979B068BEC}" type="slidenum">
              <a:rPr lang="es-ES"/>
              <a:pPr>
                <a:defRPr/>
              </a:pPr>
              <a:t>‹Nº›</a:t>
            </a:fld>
            <a:endParaRPr lang="es-E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4"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4"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6F756F6-CEF7-41E3-8816-7D1BADF51B59}"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6A8E605-8CBD-482C-B925-0DD4EEEA1A28}" type="slidenum">
              <a:rPr lang="es-ES"/>
              <a:pPr>
                <a:defRPr/>
              </a:pPr>
              <a:t>‹Nº›</a:t>
            </a:fld>
            <a:endParaRPr lang="es-E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1" y="900113"/>
            <a:ext cx="4038601"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1"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61BF8C9-BB5A-4F9A-913A-5E91110D23D3}" type="datetimeFigureOut">
              <a:rPr lang="es-ES"/>
              <a:pPr>
                <a:defRPr/>
              </a:pPr>
              <a:t>02/01/2017</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3C7054E-3F5C-4BD4-A80F-28F1658C01A8}" type="slidenum">
              <a:rPr lang="es-ES"/>
              <a:pPr>
                <a:defRPr/>
              </a:pPr>
              <a:t>‹Nº›</a:t>
            </a:fld>
            <a:endParaRPr lang="es-E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4"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4"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40267C2-EEFC-459F-AE7A-0990B95B5ECB}" type="datetimeFigureOut">
              <a:rPr lang="es-ES"/>
              <a:pPr>
                <a:defRPr/>
              </a:pPr>
              <a:t>02/01/2017</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9A72227-07BF-47D7-B7A4-1A0454BDFB2A}" type="slidenum">
              <a:rPr lang="es-ES"/>
              <a:pPr>
                <a:defRPr/>
              </a:pPr>
              <a:t>‹Nº›</a:t>
            </a:fld>
            <a:endParaRPr lang="es-E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B27DAF7-2CD2-4077-B4C0-3CC5CE95D02E}" type="datetimeFigureOut">
              <a:rPr lang="es-ES"/>
              <a:pPr>
                <a:defRPr/>
              </a:pPr>
              <a:t>02/01/2017</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210AA25-66DC-4EBD-BA7B-F82AB2C8AE5B}" type="slidenum">
              <a:rPr lang="es-ES"/>
              <a:pPr>
                <a:defRPr/>
              </a:pPr>
              <a:t>‹Nº›</a:t>
            </a:fld>
            <a:endParaRPr lang="es-E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5F0E4E4-A814-4D3F-9D73-1E521CCF0169}" type="datetimeFigureOut">
              <a:rPr lang="es-ES"/>
              <a:pPr>
                <a:defRPr/>
              </a:pPr>
              <a:t>02/01/2017</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B5ADB97E-7CB9-428E-80E3-6ED1D2344542}" type="slidenum">
              <a:rPr lang="es-ES"/>
              <a:pPr>
                <a:defRPr/>
              </a:pPr>
              <a:t>‹Nº›</a:t>
            </a:fld>
            <a:endParaRPr lang="es-E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2" y="204789"/>
            <a:ext cx="5111749"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1F78E01-1003-4471-8925-2E2F9C163FC8}" type="datetimeFigureOut">
              <a:rPr lang="es-ES"/>
              <a:pPr>
                <a:defRPr/>
              </a:pPr>
              <a:t>02/01/2017</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12151AB-4AF5-4EE7-9F33-6D1D593AB1D4}" type="slidenum">
              <a:rPr lang="es-ES"/>
              <a:pPr>
                <a:defRPr/>
              </a:pPr>
              <a:t>‹Nº›</a:t>
            </a:fld>
            <a:endParaRPr lang="es-E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B3941E7-D5A1-49F9-BC95-5B27FF3786ED}" type="datetimeFigureOut">
              <a:rPr lang="es-ES"/>
              <a:pPr>
                <a:defRPr/>
              </a:pPr>
              <a:t>02/01/2017</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5241606-FCB3-4DB2-B42E-22A791E784D6}" type="slidenum">
              <a:rPr lang="es-ES"/>
              <a:pPr>
                <a:defRPr/>
              </a:pPr>
              <a:t>‹Nº›</a:t>
            </a:fld>
            <a:endParaRPr lang="es-E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D7946DF-D982-45DE-8F1C-18647CDC8961}"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E681E9-6E5D-4C71-ABF7-968268365C96}" type="slidenum">
              <a:rPr lang="es-ES"/>
              <a:pPr>
                <a:defRPr/>
              </a:pPr>
              <a:t>‹Nº›</a:t>
            </a:fld>
            <a:endParaRPr lang="es-E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399" y="154781"/>
            <a:ext cx="2057401"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1"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CBC3D61-D3AA-4734-A71B-CC0A9AC0CB68}"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4FC9EC6-0C64-4366-A543-E3E570F9D608}" type="slidenum">
              <a:rPr lang="es-ES"/>
              <a:pPr>
                <a:defRPr/>
              </a:pPr>
              <a:t>‹Nº›</a:t>
            </a:fld>
            <a:endParaRPr lang="es-E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2" y="841772"/>
            <a:ext cx="6858000" cy="1790700"/>
          </a:xfrm>
        </p:spPr>
        <p:txBody>
          <a:bodyPr anchor="b"/>
          <a:lstStyle>
            <a:lvl1pPr algn="ctr">
              <a:defRPr sz="4500"/>
            </a:lvl1pPr>
          </a:lstStyle>
          <a:p>
            <a:r>
              <a:rPr lang="es-ES"/>
              <a:t>Haga clic para modificar el estilo de título del patrón</a:t>
            </a:r>
          </a:p>
        </p:txBody>
      </p:sp>
      <p:sp>
        <p:nvSpPr>
          <p:cNvPr id="3" name="Subtítulo 2"/>
          <p:cNvSpPr>
            <a:spLocks noGrp="1"/>
          </p:cNvSpPr>
          <p:nvPr>
            <p:ph type="subTitle" idx="1"/>
          </p:nvPr>
        </p:nvSpPr>
        <p:spPr>
          <a:xfrm>
            <a:off x="1143002" y="2701528"/>
            <a:ext cx="6858000" cy="1241822"/>
          </a:xfrm>
        </p:spPr>
        <p:txBody>
          <a:bodyPr/>
          <a:lstStyle>
            <a:lvl1pPr marL="0" indent="0" algn="ctr">
              <a:buNone/>
              <a:defRPr sz="1800"/>
            </a:lvl1pPr>
            <a:lvl2pPr marL="342892" indent="0" algn="ctr">
              <a:buNone/>
              <a:defRPr sz="1500"/>
            </a:lvl2pPr>
            <a:lvl3pPr marL="685783" indent="0" algn="ctr">
              <a:buNone/>
              <a:defRPr sz="140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lvl1pPr>
              <a:defRPr>
                <a:cs typeface="Arial" charset="0"/>
              </a:defRPr>
            </a:lvl1pPr>
          </a:lstStyle>
          <a:p>
            <a:pPr>
              <a:defRPr/>
            </a:pPr>
            <a:fld id="{DCA8DB0B-48E8-4009-B143-203EDF22AD24}" type="datetimeFigureOut">
              <a:rPr lang="es-ES"/>
              <a:pPr>
                <a:defRPr/>
              </a:pPr>
              <a:t>02/01/2017</a:t>
            </a:fld>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cs typeface="Arial" charset="0"/>
              </a:defRPr>
            </a:lvl1pPr>
          </a:lstStyle>
          <a:p>
            <a:pPr>
              <a:defRPr/>
            </a:pPr>
            <a:fld id="{63360E79-FC13-49FB-BEBB-3F7A7C8CC365}" type="slidenum">
              <a:rPr lang="es-ES" altLang="en-US"/>
              <a:pPr>
                <a:defRPr/>
              </a:pPr>
              <a:t>‹Nº›</a:t>
            </a:fld>
            <a:endParaRPr lang="es-ES" altLang="en-US"/>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2" y="841772"/>
            <a:ext cx="6858000" cy="1790700"/>
          </a:xfrm>
        </p:spPr>
        <p:txBody>
          <a:bodyPr anchor="b"/>
          <a:lstStyle>
            <a:lvl1pPr algn="ctr">
              <a:defRPr sz="4500"/>
            </a:lvl1pPr>
          </a:lstStyle>
          <a:p>
            <a:r>
              <a:rPr lang="es-ES"/>
              <a:t>Haga clic para modificar el estilo de título del patrón</a:t>
            </a:r>
          </a:p>
        </p:txBody>
      </p:sp>
      <p:sp>
        <p:nvSpPr>
          <p:cNvPr id="3" name="Subtítulo 2"/>
          <p:cNvSpPr>
            <a:spLocks noGrp="1"/>
          </p:cNvSpPr>
          <p:nvPr>
            <p:ph type="subTitle" idx="1"/>
          </p:nvPr>
        </p:nvSpPr>
        <p:spPr>
          <a:xfrm>
            <a:off x="1143002" y="2701528"/>
            <a:ext cx="6858000" cy="1241822"/>
          </a:xfrm>
        </p:spPr>
        <p:txBody>
          <a:bodyPr/>
          <a:lstStyle>
            <a:lvl1pPr marL="0" indent="0" algn="ctr">
              <a:buNone/>
              <a:defRPr sz="1800"/>
            </a:lvl1pPr>
            <a:lvl2pPr marL="342892" indent="0" algn="ctr">
              <a:buNone/>
              <a:defRPr sz="1500"/>
            </a:lvl2pPr>
            <a:lvl3pPr marL="685783" indent="0" algn="ctr">
              <a:buNone/>
              <a:defRPr sz="140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lvl1pPr>
              <a:defRPr>
                <a:cs typeface="Arial" charset="0"/>
              </a:defRPr>
            </a:lvl1pPr>
          </a:lstStyle>
          <a:p>
            <a:pPr>
              <a:defRPr/>
            </a:pPr>
            <a:fld id="{87969C4C-13C3-4462-9E59-E7C49EBB1D59}" type="datetimeFigureOut">
              <a:rPr lang="es-ES"/>
              <a:pPr>
                <a:defRPr/>
              </a:pPr>
              <a:t>02/01/2017</a:t>
            </a:fld>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cs typeface="Arial" charset="0"/>
              </a:defRPr>
            </a:lvl1pPr>
          </a:lstStyle>
          <a:p>
            <a:pPr>
              <a:defRPr/>
            </a:pPr>
            <a:fld id="{4C86C21F-3EE8-423C-B82C-2FD403FEDF00}" type="slidenum">
              <a:rPr lang="es-ES" altLang="en-US"/>
              <a:pPr>
                <a:defRPr/>
              </a:pPr>
              <a:t>‹Nº›</a:t>
            </a:fld>
            <a:endParaRPr lang="es-ES" altLang="en-US"/>
          </a:p>
        </p:txBody>
      </p:sp>
    </p:spTree>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DF63E6AF-DC05-47A1-92C8-638EBC12E520}"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A44A70D-6C73-46F2-9B37-EC84A94BFEE6}" type="slidenum">
              <a:rPr lang="es-ES"/>
              <a:pPr>
                <a:defRPr/>
              </a:pPr>
              <a:t>‹Nº›</a:t>
            </a:fld>
            <a:endParaRPr lang="es-ES"/>
          </a:p>
        </p:txBody>
      </p:sp>
    </p:spTree>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5C5B57FA-875C-4D07-9157-33CA9576DE57}"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CDFA8B8-31BB-474C-BB81-39A27AABE060}" type="slidenum">
              <a:rPr lang="es-ES"/>
              <a:pPr>
                <a:defRPr/>
              </a:pPr>
              <a:t>‹Nº›</a:t>
            </a:fld>
            <a:endParaRPr lang="es-ES"/>
          </a:p>
        </p:txBody>
      </p:sp>
    </p:spTree>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7162F81-3244-4488-8FC2-2C2E7AD2E18F}"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7DFDF26-651A-4B4D-A989-70708EA8877D}" type="slidenum">
              <a:rPr lang="es-ES"/>
              <a:pPr>
                <a:defRPr/>
              </a:pPr>
              <a:t>‹Nº›</a:t>
            </a:fld>
            <a:endParaRPr lang="es-ES"/>
          </a:p>
        </p:txBody>
      </p:sp>
    </p:spTree>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BFE5FE76-90A2-4B30-82F3-CEFC7022A1C4}" type="datetimeFigureOut">
              <a:rPr lang="es-ES"/>
              <a:pPr>
                <a:defRPr/>
              </a:pPr>
              <a:t>02/01/2017</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B815FBF-C22F-410C-AAB4-75DAD67D741F}" type="slidenum">
              <a:rPr lang="es-ES"/>
              <a:pPr>
                <a:defRPr/>
              </a:pPr>
              <a:t>‹Nº›</a:t>
            </a:fld>
            <a:endParaRPr lang="es-ES"/>
          </a:p>
        </p:txBody>
      </p:sp>
    </p:spTree>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94A39A0C-E866-4505-B9D1-4C3D1E20F7E0}" type="datetimeFigureOut">
              <a:rPr lang="es-ES"/>
              <a:pPr>
                <a:defRPr/>
              </a:pPr>
              <a:t>02/01/2017</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9D49AC0-2C84-4D96-A551-55192909169F}" type="slidenum">
              <a:rPr lang="es-ES"/>
              <a:pPr>
                <a:defRPr/>
              </a:pPr>
              <a:t>‹Nº›</a:t>
            </a:fld>
            <a:endParaRPr lang="es-ES"/>
          </a:p>
        </p:txBody>
      </p:sp>
    </p:spTree>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505961FB-27D0-4E5C-A78F-E978BE207672}" type="datetimeFigureOut">
              <a:rPr lang="es-ES"/>
              <a:pPr>
                <a:defRPr/>
              </a:pPr>
              <a:t>02/01/2017</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3E0911F-C336-4907-844E-0E58E227A798}" type="slidenum">
              <a:rPr lang="es-ES"/>
              <a:pPr>
                <a:defRPr/>
              </a:pPr>
              <a:t>‹Nº›</a:t>
            </a:fld>
            <a:endParaRPr lang="es-ES"/>
          </a:p>
        </p:txBody>
      </p:sp>
    </p:spTree>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22DAB0-D63F-4520-B499-D02C002A2AE8}" type="datetimeFigureOut">
              <a:rPr lang="es-ES"/>
              <a:pPr>
                <a:defRPr/>
              </a:pPr>
              <a:t>02/01/2017</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E558563-99F8-4C6A-8FA5-8E337CA1EB1D}" type="slidenum">
              <a:rPr lang="es-ES"/>
              <a:pPr>
                <a:defRPr/>
              </a:pPr>
              <a:t>‹Nº›</a:t>
            </a:fld>
            <a:endParaRPr lang="es-ES"/>
          </a:p>
        </p:txBody>
      </p:sp>
    </p:spTree>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EE06C85-77F2-4C1F-9BAD-EEBF8631506F}" type="datetimeFigureOut">
              <a:rPr lang="es-ES"/>
              <a:pPr>
                <a:defRPr/>
              </a:pPr>
              <a:t>02/01/2017</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D0E1F9B-962B-40EF-9775-271D9CE5F063}" type="slidenum">
              <a:rPr lang="es-ES"/>
              <a:pPr>
                <a:defRPr/>
              </a:pPr>
              <a:t>‹Nº›</a:t>
            </a:fld>
            <a:endParaRPr lang="es-ES"/>
          </a:p>
        </p:txBody>
      </p:sp>
    </p:spTree>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C584341-ABCE-495F-B114-11F949CE3417}" type="datetimeFigureOut">
              <a:rPr lang="es-ES"/>
              <a:pPr>
                <a:defRPr/>
              </a:pPr>
              <a:t>02/01/2017</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EF092D3-B1F0-4484-A4E7-14A6A47E8093}" type="slidenum">
              <a:rPr lang="es-ES"/>
              <a:pPr>
                <a:defRPr/>
              </a:pPr>
              <a:t>‹Nº›</a:t>
            </a:fld>
            <a:endParaRPr lang="es-ES"/>
          </a:p>
        </p:txBody>
      </p:sp>
    </p:spTree>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22B484D3-9B84-41CF-BD1B-06C47BDA7EEF}"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D2F4C11-A4DC-43A8-9EF5-F819A53E3C45}" type="slidenum">
              <a:rPr lang="es-ES"/>
              <a:pPr>
                <a:defRPr/>
              </a:pPr>
              <a:t>‹Nº›</a:t>
            </a:fld>
            <a:endParaRPr lang="es-ES"/>
          </a:p>
        </p:txBody>
      </p:sp>
    </p:spTree>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6D790302-3F7A-49D5-9EC7-60CB8F10FCF1}" type="datetimeFigureOut">
              <a:rPr lang="es-ES"/>
              <a:pPr>
                <a:defRPr/>
              </a:pPr>
              <a:t>02/01/2017</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A45A893-853C-4AA7-B548-32A369877F9B}" type="slidenum">
              <a:rPr lang="es-ES"/>
              <a:pPr>
                <a:defRPr/>
              </a:pPr>
              <a:t>‹Nº›</a:t>
            </a:fld>
            <a:endParaRPr lang="es-ES"/>
          </a:p>
        </p:txBody>
      </p:sp>
    </p:spTree>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5.xml.rels><?xml version="1.0" encoding="UTF-8" standalone="yes"?>
<Relationships xmlns="http://schemas.openxmlformats.org/package/2006/relationships"><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15F2FF5-42AA-4135-81ED-2C81C709C6FC}" type="datetimeFigureOut">
              <a:rPr lang="es-ES"/>
              <a:pPr>
                <a:defRPr/>
              </a:pPr>
              <a:t>02/01/2017</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21D55A9-EBE4-427D-A630-2097874D7DA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ransition spd="slow">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Marcador de título 1"/>
          <p:cNvSpPr>
            <a:spLocks noGrp="1"/>
          </p:cNvSpPr>
          <p:nvPr>
            <p:ph type="title"/>
          </p:nvPr>
        </p:nvSpPr>
        <p:spPr bwMode="auto">
          <a:xfrm>
            <a:off x="628650" y="274638"/>
            <a:ext cx="7886700" cy="993775"/>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lvl="0"/>
            <a:r>
              <a:rPr lang="es-ES" altLang="en-US" smtClean="0"/>
              <a:t>Haga clic para modificar el estilo de título del patrón</a:t>
            </a:r>
          </a:p>
        </p:txBody>
      </p:sp>
      <p:sp>
        <p:nvSpPr>
          <p:cNvPr id="13315" name="Marcador de texto 2"/>
          <p:cNvSpPr>
            <a:spLocks noGrp="1"/>
          </p:cNvSpPr>
          <p:nvPr>
            <p:ph type="body" idx="1"/>
          </p:nvPr>
        </p:nvSpPr>
        <p:spPr bwMode="auto">
          <a:xfrm>
            <a:off x="628650" y="1370013"/>
            <a:ext cx="7886700" cy="3262312"/>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767263"/>
            <a:ext cx="2057400" cy="274637"/>
          </a:xfrm>
          <a:prstGeom prst="rect">
            <a:avLst/>
          </a:prstGeom>
        </p:spPr>
        <p:txBody>
          <a:bodyPr vert="horz" lIns="68580" tIns="34290" rIns="68580" bIns="34290" rtlCol="0" anchor="ctr"/>
          <a:lstStyle>
            <a:lvl1pPr algn="l" eaLnBrk="1" fontAlgn="auto" hangingPunct="1">
              <a:spcBef>
                <a:spcPts val="0"/>
              </a:spcBef>
              <a:spcAft>
                <a:spcPts val="0"/>
              </a:spcAft>
              <a:defRPr sz="900">
                <a:solidFill>
                  <a:prstClr val="black">
                    <a:tint val="75000"/>
                  </a:prstClr>
                </a:solidFill>
                <a:latin typeface="+mn-lt"/>
                <a:cs typeface="+mn-cs"/>
              </a:defRPr>
            </a:lvl1pPr>
          </a:lstStyle>
          <a:p>
            <a:pPr>
              <a:defRPr/>
            </a:pPr>
            <a:fld id="{53E0560A-9B08-42F5-9450-C77609F1C806}" type="datetimeFigureOut">
              <a:rPr lang="es-ES"/>
              <a:pPr>
                <a:defRPr/>
              </a:pPr>
              <a:t>02/01/2017</a:t>
            </a:fld>
            <a:endParaRPr lang="es-ES"/>
          </a:p>
        </p:txBody>
      </p:sp>
      <p:sp>
        <p:nvSpPr>
          <p:cNvPr id="5" name="Marcador de pie de página 4"/>
          <p:cNvSpPr>
            <a:spLocks noGrp="1"/>
          </p:cNvSpPr>
          <p:nvPr>
            <p:ph type="ftr" sz="quarter" idx="3"/>
          </p:nvPr>
        </p:nvSpPr>
        <p:spPr>
          <a:xfrm>
            <a:off x="3028950" y="4767263"/>
            <a:ext cx="3086100" cy="274637"/>
          </a:xfrm>
          <a:prstGeom prst="rect">
            <a:avLst/>
          </a:prstGeom>
        </p:spPr>
        <p:txBody>
          <a:bodyPr vert="horz" wrap="square" lIns="68580" tIns="34290" rIns="68580" bIns="34290"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4767263"/>
            <a:ext cx="2057400" cy="274637"/>
          </a:xfrm>
          <a:prstGeom prst="rect">
            <a:avLst/>
          </a:prstGeom>
        </p:spPr>
        <p:txBody>
          <a:bodyPr vert="horz" wrap="square" lIns="68580" tIns="34290" rIns="68580" bIns="34290" numCol="1" anchor="ctr" anchorCtr="0" compatLnSpc="1">
            <a:prstTxWarp prst="textNoShape">
              <a:avLst/>
            </a:prstTxWarp>
          </a:bodyPr>
          <a:lstStyle>
            <a:lvl1pPr algn="r" eaLnBrk="1" fontAlgn="auto" hangingPunct="1">
              <a:spcBef>
                <a:spcPts val="0"/>
              </a:spcBef>
              <a:spcAft>
                <a:spcPts val="0"/>
              </a:spcAft>
              <a:defRPr sz="900">
                <a:solidFill>
                  <a:srgbClr val="898989"/>
                </a:solidFill>
                <a:latin typeface="+mn-lt"/>
                <a:cs typeface="+mn-cs"/>
              </a:defRPr>
            </a:lvl1pPr>
          </a:lstStyle>
          <a:p>
            <a:pPr>
              <a:defRPr/>
            </a:pPr>
            <a:fld id="{E75C5F22-8BD6-4435-B869-FF5001419354}"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sldLayoutIdLst>
    <p:sldLayoutId id="2147483761" r:id="rId1"/>
  </p:sldLayoutIdLst>
  <p:transition spd="slow">
    <p:fade/>
  </p:transition>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itchFamily="34" charset="0"/>
        </a:defRPr>
      </a:lvl2pPr>
      <a:lvl3pPr algn="l" rtl="0" fontAlgn="base">
        <a:lnSpc>
          <a:spcPct val="90000"/>
        </a:lnSpc>
        <a:spcBef>
          <a:spcPct val="0"/>
        </a:spcBef>
        <a:spcAft>
          <a:spcPct val="0"/>
        </a:spcAft>
        <a:defRPr sz="3300">
          <a:solidFill>
            <a:schemeClr val="tx1"/>
          </a:solidFill>
          <a:latin typeface="Calibri Light" pitchFamily="34" charset="0"/>
        </a:defRPr>
      </a:lvl3pPr>
      <a:lvl4pPr algn="l" rtl="0" fontAlgn="base">
        <a:lnSpc>
          <a:spcPct val="90000"/>
        </a:lnSpc>
        <a:spcBef>
          <a:spcPct val="0"/>
        </a:spcBef>
        <a:spcAft>
          <a:spcPct val="0"/>
        </a:spcAft>
        <a:defRPr sz="3300">
          <a:solidFill>
            <a:schemeClr val="tx1"/>
          </a:solidFill>
          <a:latin typeface="Calibri Light" pitchFamily="34" charset="0"/>
        </a:defRPr>
      </a:lvl4pPr>
      <a:lvl5pPr algn="l" rtl="0" fontAlgn="base">
        <a:lnSpc>
          <a:spcPct val="90000"/>
        </a:lnSpc>
        <a:spcBef>
          <a:spcPct val="0"/>
        </a:spcBef>
        <a:spcAft>
          <a:spcPct val="0"/>
        </a:spcAft>
        <a:defRPr sz="3300">
          <a:solidFill>
            <a:schemeClr val="tx1"/>
          </a:solidFill>
          <a:latin typeface="Calibri Light" pitchFamily="34" charset="0"/>
        </a:defRPr>
      </a:lvl5pPr>
      <a:lvl6pPr marL="342900" algn="l" rtl="0" eaLnBrk="1" fontAlgn="base" hangingPunct="1">
        <a:lnSpc>
          <a:spcPct val="90000"/>
        </a:lnSpc>
        <a:spcBef>
          <a:spcPct val="0"/>
        </a:spcBef>
        <a:spcAft>
          <a:spcPct val="0"/>
        </a:spcAft>
        <a:defRPr sz="3300">
          <a:solidFill>
            <a:schemeClr val="tx1"/>
          </a:solidFill>
          <a:latin typeface="Calibri Light" pitchFamily="34" charset="0"/>
        </a:defRPr>
      </a:lvl6pPr>
      <a:lvl7pPr marL="685800" algn="l" rtl="0" eaLnBrk="1" fontAlgn="base" hangingPunct="1">
        <a:lnSpc>
          <a:spcPct val="90000"/>
        </a:lnSpc>
        <a:spcBef>
          <a:spcPct val="0"/>
        </a:spcBef>
        <a:spcAft>
          <a:spcPct val="0"/>
        </a:spcAft>
        <a:defRPr sz="3300">
          <a:solidFill>
            <a:schemeClr val="tx1"/>
          </a:solidFill>
          <a:latin typeface="Calibri Light" pitchFamily="34" charset="0"/>
        </a:defRPr>
      </a:lvl7pPr>
      <a:lvl8pPr marL="1028700" algn="l" rtl="0" eaLnBrk="1" fontAlgn="base" hangingPunct="1">
        <a:lnSpc>
          <a:spcPct val="90000"/>
        </a:lnSpc>
        <a:spcBef>
          <a:spcPct val="0"/>
        </a:spcBef>
        <a:spcAft>
          <a:spcPct val="0"/>
        </a:spcAft>
        <a:defRPr sz="3300">
          <a:solidFill>
            <a:schemeClr val="tx1"/>
          </a:solidFill>
          <a:latin typeface="Calibri Light" pitchFamily="34" charset="0"/>
        </a:defRPr>
      </a:lvl8pPr>
      <a:lvl9pPr marL="1371600" algn="l" rtl="0" eaLnBrk="1" fontAlgn="base" hangingPunct="1">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fontAlgn="base">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5362" name="Marcador de título 1"/>
          <p:cNvSpPr>
            <a:spLocks noGrp="1"/>
          </p:cNvSpPr>
          <p:nvPr>
            <p:ph type="title"/>
          </p:nvPr>
        </p:nvSpPr>
        <p:spPr bwMode="auto">
          <a:xfrm>
            <a:off x="628650" y="274638"/>
            <a:ext cx="7886700" cy="993775"/>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lvl="0"/>
            <a:r>
              <a:rPr lang="es-ES" altLang="en-US" smtClean="0"/>
              <a:t>Haga clic para modificar el estilo de título del patrón</a:t>
            </a:r>
          </a:p>
        </p:txBody>
      </p:sp>
      <p:sp>
        <p:nvSpPr>
          <p:cNvPr id="15363" name="Marcador de texto 2"/>
          <p:cNvSpPr>
            <a:spLocks noGrp="1"/>
          </p:cNvSpPr>
          <p:nvPr>
            <p:ph type="body" idx="1"/>
          </p:nvPr>
        </p:nvSpPr>
        <p:spPr bwMode="auto">
          <a:xfrm>
            <a:off x="628650" y="1370013"/>
            <a:ext cx="7886700" cy="3262312"/>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767263"/>
            <a:ext cx="2057400" cy="274637"/>
          </a:xfrm>
          <a:prstGeom prst="rect">
            <a:avLst/>
          </a:prstGeom>
        </p:spPr>
        <p:txBody>
          <a:bodyPr vert="horz" lIns="68580" tIns="34290" rIns="68580" bIns="34290" rtlCol="0" anchor="ctr"/>
          <a:lstStyle>
            <a:lvl1pPr algn="l" eaLnBrk="1" fontAlgn="auto" hangingPunct="1">
              <a:spcBef>
                <a:spcPts val="0"/>
              </a:spcBef>
              <a:spcAft>
                <a:spcPts val="0"/>
              </a:spcAft>
              <a:defRPr sz="900">
                <a:solidFill>
                  <a:prstClr val="black">
                    <a:tint val="75000"/>
                  </a:prstClr>
                </a:solidFill>
                <a:latin typeface="+mn-lt"/>
                <a:cs typeface="+mn-cs"/>
              </a:defRPr>
            </a:lvl1pPr>
          </a:lstStyle>
          <a:p>
            <a:pPr>
              <a:defRPr/>
            </a:pPr>
            <a:fld id="{E9EA8AE0-B3FC-41C5-8E8B-B40DD3C1CE78}" type="datetimeFigureOut">
              <a:rPr lang="es-ES"/>
              <a:pPr>
                <a:defRPr/>
              </a:pPr>
              <a:t>02/01/2017</a:t>
            </a:fld>
            <a:endParaRPr lang="es-ES"/>
          </a:p>
        </p:txBody>
      </p:sp>
      <p:sp>
        <p:nvSpPr>
          <p:cNvPr id="5" name="Marcador de pie de página 4"/>
          <p:cNvSpPr>
            <a:spLocks noGrp="1"/>
          </p:cNvSpPr>
          <p:nvPr>
            <p:ph type="ftr" sz="quarter" idx="3"/>
          </p:nvPr>
        </p:nvSpPr>
        <p:spPr>
          <a:xfrm>
            <a:off x="3028950" y="4767263"/>
            <a:ext cx="3086100" cy="274637"/>
          </a:xfrm>
          <a:prstGeom prst="rect">
            <a:avLst/>
          </a:prstGeom>
        </p:spPr>
        <p:txBody>
          <a:bodyPr vert="horz" wrap="square" lIns="68580" tIns="34290" rIns="68580" bIns="34290"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4767263"/>
            <a:ext cx="2057400" cy="274637"/>
          </a:xfrm>
          <a:prstGeom prst="rect">
            <a:avLst/>
          </a:prstGeom>
        </p:spPr>
        <p:txBody>
          <a:bodyPr vert="horz" wrap="square" lIns="68580" tIns="34290" rIns="68580" bIns="34290" numCol="1" anchor="ctr" anchorCtr="0" compatLnSpc="1">
            <a:prstTxWarp prst="textNoShape">
              <a:avLst/>
            </a:prstTxWarp>
          </a:bodyPr>
          <a:lstStyle>
            <a:lvl1pPr algn="r" eaLnBrk="1" fontAlgn="auto" hangingPunct="1">
              <a:spcBef>
                <a:spcPts val="0"/>
              </a:spcBef>
              <a:spcAft>
                <a:spcPts val="0"/>
              </a:spcAft>
              <a:defRPr sz="900">
                <a:solidFill>
                  <a:srgbClr val="898989"/>
                </a:solidFill>
                <a:latin typeface="+mn-lt"/>
                <a:cs typeface="+mn-cs"/>
              </a:defRPr>
            </a:lvl1pPr>
          </a:lstStyle>
          <a:p>
            <a:pPr>
              <a:defRPr/>
            </a:pPr>
            <a:fld id="{FFC297DF-171A-4B57-8608-EC06E890A3A5}"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sldLayoutIdLst>
    <p:sldLayoutId id="2147483762" r:id="rId1"/>
  </p:sldLayoutIdLst>
  <p:transition spd="slow">
    <p:fade/>
  </p:transition>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itchFamily="34" charset="0"/>
        </a:defRPr>
      </a:lvl2pPr>
      <a:lvl3pPr algn="l" rtl="0" fontAlgn="base">
        <a:lnSpc>
          <a:spcPct val="90000"/>
        </a:lnSpc>
        <a:spcBef>
          <a:spcPct val="0"/>
        </a:spcBef>
        <a:spcAft>
          <a:spcPct val="0"/>
        </a:spcAft>
        <a:defRPr sz="3300">
          <a:solidFill>
            <a:schemeClr val="tx1"/>
          </a:solidFill>
          <a:latin typeface="Calibri Light" pitchFamily="34" charset="0"/>
        </a:defRPr>
      </a:lvl3pPr>
      <a:lvl4pPr algn="l" rtl="0" fontAlgn="base">
        <a:lnSpc>
          <a:spcPct val="90000"/>
        </a:lnSpc>
        <a:spcBef>
          <a:spcPct val="0"/>
        </a:spcBef>
        <a:spcAft>
          <a:spcPct val="0"/>
        </a:spcAft>
        <a:defRPr sz="3300">
          <a:solidFill>
            <a:schemeClr val="tx1"/>
          </a:solidFill>
          <a:latin typeface="Calibri Light" pitchFamily="34" charset="0"/>
        </a:defRPr>
      </a:lvl4pPr>
      <a:lvl5pPr algn="l" rtl="0" fontAlgn="base">
        <a:lnSpc>
          <a:spcPct val="90000"/>
        </a:lnSpc>
        <a:spcBef>
          <a:spcPct val="0"/>
        </a:spcBef>
        <a:spcAft>
          <a:spcPct val="0"/>
        </a:spcAft>
        <a:defRPr sz="3300">
          <a:solidFill>
            <a:schemeClr val="tx1"/>
          </a:solidFill>
          <a:latin typeface="Calibri Light" pitchFamily="34" charset="0"/>
        </a:defRPr>
      </a:lvl5pPr>
      <a:lvl6pPr marL="342900" algn="l" rtl="0" eaLnBrk="1" fontAlgn="base" hangingPunct="1">
        <a:lnSpc>
          <a:spcPct val="90000"/>
        </a:lnSpc>
        <a:spcBef>
          <a:spcPct val="0"/>
        </a:spcBef>
        <a:spcAft>
          <a:spcPct val="0"/>
        </a:spcAft>
        <a:defRPr sz="3300">
          <a:solidFill>
            <a:schemeClr val="tx1"/>
          </a:solidFill>
          <a:latin typeface="Calibri Light" pitchFamily="34" charset="0"/>
        </a:defRPr>
      </a:lvl6pPr>
      <a:lvl7pPr marL="685800" algn="l" rtl="0" eaLnBrk="1" fontAlgn="base" hangingPunct="1">
        <a:lnSpc>
          <a:spcPct val="90000"/>
        </a:lnSpc>
        <a:spcBef>
          <a:spcPct val="0"/>
        </a:spcBef>
        <a:spcAft>
          <a:spcPct val="0"/>
        </a:spcAft>
        <a:defRPr sz="3300">
          <a:solidFill>
            <a:schemeClr val="tx1"/>
          </a:solidFill>
          <a:latin typeface="Calibri Light" pitchFamily="34" charset="0"/>
        </a:defRPr>
      </a:lvl7pPr>
      <a:lvl8pPr marL="1028700" algn="l" rtl="0" eaLnBrk="1" fontAlgn="base" hangingPunct="1">
        <a:lnSpc>
          <a:spcPct val="90000"/>
        </a:lnSpc>
        <a:spcBef>
          <a:spcPct val="0"/>
        </a:spcBef>
        <a:spcAft>
          <a:spcPct val="0"/>
        </a:spcAft>
        <a:defRPr sz="3300">
          <a:solidFill>
            <a:schemeClr val="tx1"/>
          </a:solidFill>
          <a:latin typeface="Calibri Light" pitchFamily="34" charset="0"/>
        </a:defRPr>
      </a:lvl8pPr>
      <a:lvl9pPr marL="1371600" algn="l" rtl="0" eaLnBrk="1" fontAlgn="base" hangingPunct="1">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fontAlgn="base">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7410"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7411"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A85CE09-A402-4FF9-85A5-B309BD3B08AF}" type="datetimeFigureOut">
              <a:rPr lang="es-ES"/>
              <a:pPr>
                <a:defRPr/>
              </a:pPr>
              <a:t>02/01/2017</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FF24099-8809-4D5D-9140-1E28038CDFF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ransition spd="slow">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Marcador de título 1"/>
          <p:cNvSpPr>
            <a:spLocks noGrp="1"/>
          </p:cNvSpPr>
          <p:nvPr>
            <p:ph type="title"/>
          </p:nvPr>
        </p:nvSpPr>
        <p:spPr bwMode="auto">
          <a:xfrm>
            <a:off x="628650" y="274638"/>
            <a:ext cx="7886700" cy="9937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9699" name="Marcador de texto 2"/>
          <p:cNvSpPr>
            <a:spLocks noGrp="1"/>
          </p:cNvSpPr>
          <p:nvPr>
            <p:ph type="body" idx="1"/>
          </p:nvPr>
        </p:nvSpPr>
        <p:spPr bwMode="auto">
          <a:xfrm>
            <a:off x="628650" y="1370013"/>
            <a:ext cx="7886700" cy="32623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cs typeface="+mn-cs"/>
              </a:defRPr>
            </a:lvl1pPr>
          </a:lstStyle>
          <a:p>
            <a:pPr>
              <a:defRPr/>
            </a:pPr>
            <a:fld id="{48A649EF-17D1-4C01-A989-020987FDDC65}" type="datetimeFigureOut">
              <a:rPr lang="es-ES"/>
              <a:pPr>
                <a:defRPr/>
              </a:pPr>
              <a:t>02/01/2017</a:t>
            </a:fld>
            <a:endParaRPr lang="es-ES"/>
          </a:p>
        </p:txBody>
      </p:sp>
      <p:sp>
        <p:nvSpPr>
          <p:cNvPr id="5" name="Marcador de pie de página 4"/>
          <p:cNvSpPr>
            <a:spLocks noGrp="1"/>
          </p:cNvSpPr>
          <p:nvPr>
            <p:ph type="ftr" sz="quarter" idx="3"/>
          </p:nvPr>
        </p:nvSpPr>
        <p:spPr>
          <a:xfrm>
            <a:off x="3028950" y="4767263"/>
            <a:ext cx="3086100" cy="274637"/>
          </a:xfrm>
          <a:prstGeom prst="rect">
            <a:avLst/>
          </a:prstGeom>
        </p:spPr>
        <p:txBody>
          <a:bodyPr vert="horz" wrap="square" lIns="91440" tIns="45720" rIns="91440" bIns="45720"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4767263"/>
            <a:ext cx="2057400" cy="274637"/>
          </a:xfrm>
          <a:prstGeom prst="rect">
            <a:avLst/>
          </a:prstGeom>
        </p:spPr>
        <p:txBody>
          <a:bodyPr vert="horz" wrap="square" lIns="91440" tIns="45720" rIns="91440" bIns="45720" numCol="1" anchor="ctr" anchorCtr="0" compatLnSpc="1">
            <a:prstTxWarp prst="textNoShape">
              <a:avLst/>
            </a:prstTxWarp>
          </a:bodyPr>
          <a:lstStyle>
            <a:lvl1pPr algn="r" eaLnBrk="1" fontAlgn="auto" hangingPunct="1">
              <a:spcBef>
                <a:spcPts val="0"/>
              </a:spcBef>
              <a:spcAft>
                <a:spcPts val="0"/>
              </a:spcAft>
              <a:defRPr sz="900">
                <a:solidFill>
                  <a:srgbClr val="898989"/>
                </a:solidFill>
                <a:latin typeface="+mn-lt"/>
                <a:cs typeface="+mn-cs"/>
              </a:defRPr>
            </a:lvl1pPr>
          </a:lstStyle>
          <a:p>
            <a:pPr>
              <a:defRPr/>
            </a:pPr>
            <a:fld id="{23A11C55-ADE2-4D65-A615-DE9C0D6A8C8C}"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slow">
    <p:fade/>
  </p:transition>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defRPr>
      </a:lvl2pPr>
      <a:lvl3pPr algn="l" rtl="0" eaLnBrk="0" fontAlgn="base" hangingPunct="0">
        <a:lnSpc>
          <a:spcPct val="90000"/>
        </a:lnSpc>
        <a:spcBef>
          <a:spcPct val="0"/>
        </a:spcBef>
        <a:spcAft>
          <a:spcPct val="0"/>
        </a:spcAft>
        <a:defRPr sz="3300">
          <a:solidFill>
            <a:schemeClr val="tx1"/>
          </a:solidFill>
          <a:latin typeface="Calibri Light" pitchFamily="34" charset="0"/>
        </a:defRPr>
      </a:lvl3pPr>
      <a:lvl4pPr algn="l" rtl="0" eaLnBrk="0" fontAlgn="base" hangingPunct="0">
        <a:lnSpc>
          <a:spcPct val="90000"/>
        </a:lnSpc>
        <a:spcBef>
          <a:spcPct val="0"/>
        </a:spcBef>
        <a:spcAft>
          <a:spcPct val="0"/>
        </a:spcAft>
        <a:defRPr sz="3300">
          <a:solidFill>
            <a:schemeClr val="tx1"/>
          </a:solidFill>
          <a:latin typeface="Calibri Light" pitchFamily="34" charset="0"/>
        </a:defRPr>
      </a:lvl4pPr>
      <a:lvl5pPr algn="l" rtl="0" eaLnBrk="0" fontAlgn="base" hangingPunct="0">
        <a:lnSpc>
          <a:spcPct val="90000"/>
        </a:lnSpc>
        <a:spcBef>
          <a:spcPct val="0"/>
        </a:spcBef>
        <a:spcAft>
          <a:spcPct val="0"/>
        </a:spcAft>
        <a:defRPr sz="3300">
          <a:solidFill>
            <a:schemeClr val="tx1"/>
          </a:solidFill>
          <a:latin typeface="Calibri Light" pitchFamily="34" charset="0"/>
        </a:defRPr>
      </a:lvl5pPr>
      <a:lvl6pPr marL="342900" algn="l" rtl="0" fontAlgn="base">
        <a:lnSpc>
          <a:spcPct val="90000"/>
        </a:lnSpc>
        <a:spcBef>
          <a:spcPct val="0"/>
        </a:spcBef>
        <a:spcAft>
          <a:spcPct val="0"/>
        </a:spcAft>
        <a:defRPr sz="3300">
          <a:solidFill>
            <a:schemeClr val="tx1"/>
          </a:solidFill>
          <a:latin typeface="Calibri Light" pitchFamily="34" charset="0"/>
        </a:defRPr>
      </a:lvl6pPr>
      <a:lvl7pPr marL="685800" algn="l" rtl="0" fontAlgn="base">
        <a:lnSpc>
          <a:spcPct val="90000"/>
        </a:lnSpc>
        <a:spcBef>
          <a:spcPct val="0"/>
        </a:spcBef>
        <a:spcAft>
          <a:spcPct val="0"/>
        </a:spcAft>
        <a:defRPr sz="3300">
          <a:solidFill>
            <a:schemeClr val="tx1"/>
          </a:solidFill>
          <a:latin typeface="Calibri Light" pitchFamily="34" charset="0"/>
        </a:defRPr>
      </a:lvl7pPr>
      <a:lvl8pPr marL="1028700" algn="l" rtl="0" fontAlgn="base">
        <a:lnSpc>
          <a:spcPct val="90000"/>
        </a:lnSpc>
        <a:spcBef>
          <a:spcPct val="0"/>
        </a:spcBef>
        <a:spcAft>
          <a:spcPct val="0"/>
        </a:spcAft>
        <a:defRPr sz="3300">
          <a:solidFill>
            <a:schemeClr val="tx1"/>
          </a:solidFill>
          <a:latin typeface="Calibri Light" pitchFamily="34" charset="0"/>
        </a:defRPr>
      </a:lvl8pPr>
      <a:lvl9pPr marL="1371600" algn="l"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7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0.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25.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cNvPicPr>
            <a:picLocks noChangeAspect="1" noChangeArrowheads="1"/>
          </p:cNvPicPr>
          <p:nvPr/>
        </p:nvPicPr>
        <p:blipFill>
          <a:blip r:embed="rId3"/>
          <a:srcRect/>
          <a:stretch>
            <a:fillRect/>
          </a:stretch>
        </p:blipFill>
        <p:spPr bwMode="auto">
          <a:xfrm>
            <a:off x="2700338" y="360363"/>
            <a:ext cx="3694112" cy="4113212"/>
          </a:xfrm>
          <a:prstGeom prst="rect">
            <a:avLst/>
          </a:prstGeom>
          <a:noFill/>
          <a:effectLst>
            <a:outerShdw blurRad="152400" dist="254000" dir="8100000" algn="tr" rotWithShape="0">
              <a:prstClr val="black">
                <a:alpha val="45000"/>
              </a:prstClr>
            </a:outerShdw>
          </a:effectLst>
          <a:extLst>
            <a:ext uri="{909E8E84-426E-40DD-AFC4-6F175D3DCCD1}"/>
          </a:extLst>
        </p:spPr>
      </p:pic>
      <p:sp>
        <p:nvSpPr>
          <p:cNvPr id="2" name="1 Rectángulo"/>
          <p:cNvSpPr/>
          <p:nvPr/>
        </p:nvSpPr>
        <p:spPr>
          <a:xfrm>
            <a:off x="2974832" y="4503383"/>
            <a:ext cx="2956259" cy="400110"/>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2000" b="1" dirty="0">
                <a:solidFill>
                  <a:srgbClr val="FFC000"/>
                </a:solidFill>
                <a:effectLst>
                  <a:outerShdw blurRad="50800" dist="139700" dir="5400000" algn="ctr" rotWithShape="0">
                    <a:srgbClr val="000000">
                      <a:alpha val="74000"/>
                    </a:srgbClr>
                  </a:outerShdw>
                </a:effectLst>
                <a:latin typeface="Vivaldi" panose="03020602050506090804" pitchFamily="66" charset="0"/>
                <a:cs typeface="+mn-cs"/>
              </a:rPr>
              <a:t>Francisco de Goya y Lucientes</a:t>
            </a:r>
          </a:p>
        </p:txBody>
      </p:sp>
      <p:sp>
        <p:nvSpPr>
          <p:cNvPr id="31749" name="Text Box 5"/>
          <p:cNvSpPr txBox="1">
            <a:spLocks noChangeArrowheads="1"/>
          </p:cNvSpPr>
          <p:nvPr/>
        </p:nvSpPr>
        <p:spPr bwMode="auto">
          <a:xfrm>
            <a:off x="6516688" y="4289425"/>
            <a:ext cx="2447925" cy="274638"/>
          </a:xfrm>
          <a:prstGeom prst="rect">
            <a:avLst/>
          </a:prstGeom>
          <a:noFill/>
          <a:ln w="9525">
            <a:noFill/>
            <a:miter lim="800000"/>
            <a:headEnd/>
            <a:tailEnd/>
          </a:ln>
          <a:effectLst/>
        </p:spPr>
        <p:txBody>
          <a:bodyPr>
            <a:spAutoFit/>
          </a:bodyPr>
          <a:lstStyle/>
          <a:p>
            <a:pPr>
              <a:spcBef>
                <a:spcPct val="50000"/>
              </a:spcBef>
            </a:pPr>
            <a:fld id="{54A4B81F-89B8-4E81-922D-BBEEAD038AA1}" type="datetime2">
              <a:rPr lang="es-ES" sz="1200">
                <a:solidFill>
                  <a:srgbClr val="CCFF33"/>
                </a:solidFill>
              </a:rPr>
              <a:pPr>
                <a:spcBef>
                  <a:spcPct val="50000"/>
                </a:spcBef>
              </a:pPr>
              <a:t>lunes, 02 de enero de 2017</a:t>
            </a:fld>
            <a:endParaRPr lang="es-ES" sz="1200">
              <a:solidFill>
                <a:srgbClr val="CCFF33"/>
              </a:solidFill>
            </a:endParaRPr>
          </a:p>
        </p:txBody>
      </p:sp>
    </p:spTree>
  </p:cSld>
  <p:clrMapOvr>
    <a:masterClrMapping/>
  </p:clrMapOvr>
  <p:transition spd="slow">
    <p:fade/>
    <p:sndAc>
      <p:stSnd loop="1">
        <p:snd r:embed="rId2" name="Goyescas_Intermedio_-_Ballet_Antolog_a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fltVal val="0"/>
                                          </p:val>
                                        </p:tav>
                                        <p:tav tm="100000">
                                          <p:val>
                                            <p:strVal val="#ppt_w"/>
                                          </p:val>
                                        </p:tav>
                                      </p:tavLst>
                                    </p:anim>
                                    <p:anim calcmode="lin" valueType="num">
                                      <p:cBhvr>
                                        <p:cTn id="8" dur="3000" fill="hold"/>
                                        <p:tgtEl>
                                          <p:spTgt spid="4098"/>
                                        </p:tgtEl>
                                        <p:attrNameLst>
                                          <p:attrName>ppt_h</p:attrName>
                                        </p:attrNameLst>
                                      </p:cBhvr>
                                      <p:tavLst>
                                        <p:tav tm="0">
                                          <p:val>
                                            <p:fltVal val="0"/>
                                          </p:val>
                                        </p:tav>
                                        <p:tav tm="100000">
                                          <p:val>
                                            <p:strVal val="#ppt_h"/>
                                          </p:val>
                                        </p:tav>
                                      </p:tavLst>
                                    </p:anim>
                                    <p:animEffect transition="in" filter="fade">
                                      <p:cBhvr>
                                        <p:cTn id="9"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36180" y="4434524"/>
            <a:ext cx="3150221" cy="338554"/>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pt-BR"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La  </a:t>
            </a:r>
            <a:r>
              <a:rPr lang="pt-BR" sz="1600" b="1" dirty="0" err="1">
                <a:solidFill>
                  <a:srgbClr val="FFC000"/>
                </a:solidFill>
                <a:effectLst>
                  <a:outerShdw blurRad="38100" dist="38100" dir="2700000" algn="tl">
                    <a:srgbClr val="000000">
                      <a:alpha val="43137"/>
                    </a:srgbClr>
                  </a:outerShdw>
                </a:effectLst>
                <a:latin typeface="Vivaldi" panose="03020602050506090804" pitchFamily="66" charset="0"/>
                <a:cs typeface="+mn-cs"/>
              </a:rPr>
              <a:t>Maja</a:t>
            </a:r>
            <a:r>
              <a:rPr lang="pt-BR"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 desnuda,   Francisco de Goya</a:t>
            </a:r>
            <a:endPar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endParaRPr>
          </a:p>
        </p:txBody>
      </p:sp>
      <p:pic>
        <p:nvPicPr>
          <p:cNvPr id="1030" name="Picture 6" descr="Resultado de imagen"/>
          <p:cNvPicPr>
            <a:picLocks noChangeAspect="1" noChangeArrowheads="1"/>
          </p:cNvPicPr>
          <p:nvPr/>
        </p:nvPicPr>
        <p:blipFill>
          <a:blip r:embed="rId2"/>
          <a:srcRect/>
          <a:stretch>
            <a:fillRect/>
          </a:stretch>
        </p:blipFill>
        <p:spPr bwMode="auto">
          <a:xfrm>
            <a:off x="1116013" y="555625"/>
            <a:ext cx="6991350" cy="3514725"/>
          </a:xfrm>
          <a:prstGeom prst="rect">
            <a:avLst/>
          </a:prstGeom>
          <a:noFill/>
          <a:effectLst>
            <a:outerShdw blurRad="139700" dist="203200" dir="2400000" algn="ctr" rotWithShape="0">
              <a:srgbClr val="000000">
                <a:alpha val="43137"/>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434 0.0784 L -2.77778E-7 0.00031 " pathEditMode="relative" rAng="0" ptsTypes="AA">
                                      <p:cBhvr>
                                        <p:cTn id="6" dur="2000" fill="hold"/>
                                        <p:tgtEl>
                                          <p:spTgt spid="1030"/>
                                        </p:tgtEl>
                                        <p:attrNameLst>
                                          <p:attrName>ppt_x</p:attrName>
                                          <p:attrName>ppt_y</p:attrName>
                                        </p:attrNameLst>
                                      </p:cBhvr>
                                      <p:rCtr x="208" y="-392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p:cNvPicPr>
            <a:picLocks noChangeAspect="1" noChangeArrowheads="1"/>
          </p:cNvPicPr>
          <p:nvPr/>
        </p:nvPicPr>
        <p:blipFill>
          <a:blip r:embed="rId2"/>
          <a:srcRect/>
          <a:stretch>
            <a:fillRect/>
          </a:stretch>
        </p:blipFill>
        <p:spPr bwMode="auto">
          <a:xfrm>
            <a:off x="1116013" y="733425"/>
            <a:ext cx="6704012" cy="3370263"/>
          </a:xfrm>
          <a:prstGeom prst="rect">
            <a:avLst/>
          </a:prstGeom>
          <a:noFill/>
          <a:effectLst>
            <a:outerShdw blurRad="190500" dist="228600" dir="8100000" algn="tr" rotWithShape="0">
              <a:prstClr val="black">
                <a:alpha val="52000"/>
              </a:prstClr>
            </a:outerShdw>
          </a:effectLst>
          <a:extLst>
            <a:ext uri="{909E8E84-426E-40DD-AFC4-6F175D3DCCD1}"/>
          </a:extLst>
        </p:spPr>
      </p:pic>
      <p:sp>
        <p:nvSpPr>
          <p:cNvPr id="3" name="2 Rectángulo"/>
          <p:cNvSpPr/>
          <p:nvPr/>
        </p:nvSpPr>
        <p:spPr>
          <a:xfrm>
            <a:off x="2939431" y="4453268"/>
            <a:ext cx="3057247" cy="338554"/>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pt-BR"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La </a:t>
            </a:r>
            <a:r>
              <a:rPr lang="pt-BR" sz="1600" b="1" dirty="0" err="1">
                <a:solidFill>
                  <a:srgbClr val="FFC000"/>
                </a:solidFill>
                <a:effectLst>
                  <a:outerShdw blurRad="38100" dist="38100" dir="2700000" algn="tl">
                    <a:srgbClr val="000000">
                      <a:alpha val="43137"/>
                    </a:srgbClr>
                  </a:outerShdw>
                </a:effectLst>
                <a:latin typeface="Vivaldi" panose="03020602050506090804" pitchFamily="66" charset="0"/>
                <a:cs typeface="+mn-cs"/>
              </a:rPr>
              <a:t>Maja</a:t>
            </a:r>
            <a:r>
              <a:rPr lang="pt-BR"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  vestida,   Francisco de Goya</a:t>
            </a:r>
            <a:endPar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087 -0.06638 L -1.38889E-6 3.65545E-6 " pathEditMode="relative" rAng="0" ptsTypes="AA">
                                      <p:cBhvr>
                                        <p:cTn id="6" dur="2250" fill="hold"/>
                                        <p:tgtEl>
                                          <p:spTgt spid="1026"/>
                                        </p:tgtEl>
                                        <p:attrNameLst>
                                          <p:attrName>ppt_x</p:attrName>
                                          <p:attrName>ppt_y</p:attrName>
                                        </p:attrNameLst>
                                      </p:cBhvr>
                                      <p:rCtr x="-52" y="330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5696" y="4497169"/>
            <a:ext cx="5454352" cy="646331"/>
          </a:xfrm>
          <a:prstGeom prst="rect">
            <a:avLst/>
          </a:prstGeom>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b="1" dirty="0">
                <a:solidFill>
                  <a:srgbClr val="FFC000"/>
                </a:solidFill>
                <a:effectLst>
                  <a:outerShdw blurRad="50800" dist="76200" dir="5400000" algn="ctr" rotWithShape="0">
                    <a:srgbClr val="000000">
                      <a:alpha val="47000"/>
                    </a:srgbClr>
                  </a:outerShdw>
                </a:effectLst>
                <a:latin typeface="Vivaldi" panose="03020602050506090804" pitchFamily="66" charset="0"/>
                <a:cs typeface="+mn-cs"/>
              </a:rPr>
              <a:t>Personajes con indumentaria goyesca en el baile-juego de La gallina ciega, pintados por Goya</a:t>
            </a:r>
          </a:p>
        </p:txBody>
      </p:sp>
      <p:pic>
        <p:nvPicPr>
          <p:cNvPr id="3" name="Picture 2" descr="Resultado de imagen"/>
          <p:cNvPicPr>
            <a:picLocks noChangeAspect="1" noChangeArrowheads="1"/>
          </p:cNvPicPr>
          <p:nvPr/>
        </p:nvPicPr>
        <p:blipFill>
          <a:blip r:embed="rId2"/>
          <a:srcRect/>
          <a:stretch>
            <a:fillRect/>
          </a:stretch>
        </p:blipFill>
        <p:spPr bwMode="auto">
          <a:xfrm>
            <a:off x="1641475" y="484188"/>
            <a:ext cx="4826000" cy="3900487"/>
          </a:xfrm>
          <a:prstGeom prst="rect">
            <a:avLst/>
          </a:prstGeom>
          <a:noFill/>
          <a:effectLst>
            <a:outerShdw blurRad="152400" dist="203200" dir="3600000" algn="ctr" rotWithShape="0">
              <a:srgbClr val="000000">
                <a:alpha val="47000"/>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2.77778E-6 -4.22661E-6 L 0.05121 -0.00123 " pathEditMode="relative" rAng="0" ptsTypes="AA">
                                      <p:cBhvr>
                                        <p:cTn id="6" dur="2000" fill="hold"/>
                                        <p:tgtEl>
                                          <p:spTgt spid="3"/>
                                        </p:tgtEl>
                                        <p:attrNameLst>
                                          <p:attrName>ppt_x</p:attrName>
                                          <p:attrName>ppt_y</p:attrName>
                                        </p:attrNameLst>
                                      </p:cBhvr>
                                      <p:rCtr x="2552" y="-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992451" y="280749"/>
            <a:ext cx="936475" cy="369332"/>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effectLst>
                  <a:outerShdw blurRad="50800" dist="63500" dir="5400000" algn="ctr" rotWithShape="0">
                    <a:srgbClr val="000000">
                      <a:alpha val="56000"/>
                    </a:srgbClr>
                  </a:outerShdw>
                </a:effectLst>
                <a:latin typeface="Vivaldi" panose="03020602050506090804" pitchFamily="66" charset="0"/>
                <a:cs typeface="+mn-cs"/>
              </a:rPr>
              <a:t>El coloso</a:t>
            </a:r>
          </a:p>
        </p:txBody>
      </p:sp>
      <p:pic>
        <p:nvPicPr>
          <p:cNvPr id="1026" name="Picture 2" descr="Resultado de imagen de goya"/>
          <p:cNvPicPr>
            <a:picLocks noChangeAspect="1" noChangeArrowheads="1"/>
          </p:cNvPicPr>
          <p:nvPr/>
        </p:nvPicPr>
        <p:blipFill>
          <a:blip r:embed="rId2"/>
          <a:srcRect/>
          <a:stretch>
            <a:fillRect/>
          </a:stretch>
        </p:blipFill>
        <p:spPr bwMode="auto">
          <a:xfrm>
            <a:off x="2555875" y="295275"/>
            <a:ext cx="3810000" cy="4194175"/>
          </a:xfrm>
          <a:prstGeom prst="rect">
            <a:avLst/>
          </a:prstGeom>
          <a:noFill/>
          <a:effectLst>
            <a:outerShdw blurRad="114300" dist="177800" dir="2700000" algn="tl" rotWithShape="0">
              <a:prstClr val="black">
                <a:alpha val="52000"/>
              </a:prst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77778E-6 -3.45679E-6 L 0.00434 0.06297 " pathEditMode="relative" rAng="0" ptsTypes="AA">
                                      <p:cBhvr>
                                        <p:cTn id="6" dur="2000" fill="hold"/>
                                        <p:tgtEl>
                                          <p:spTgt spid="1026"/>
                                        </p:tgtEl>
                                        <p:attrNameLst>
                                          <p:attrName>ppt_x</p:attrName>
                                          <p:attrName>ppt_y</p:attrName>
                                        </p:attrNameLst>
                                      </p:cBhvr>
                                      <p:rCtr x="208" y="31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17563" y="2306187"/>
            <a:ext cx="1080120" cy="646331"/>
          </a:xfrm>
          <a:prstGeom prst="rect">
            <a:avLst/>
          </a:prstGeom>
          <a:effectLst>
            <a:outerShdw blurRad="50800" dist="76200" dir="5400000" algn="ctr" rotWithShape="0">
              <a:srgbClr val="000000">
                <a:alpha val="83000"/>
              </a:srgbClr>
            </a:outerShdw>
          </a:effectLst>
        </p:spPr>
        <p:txBody>
          <a:bodyPr>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Las viejas o El tiempo</a:t>
            </a:r>
          </a:p>
        </p:txBody>
      </p:sp>
      <p:pic>
        <p:nvPicPr>
          <p:cNvPr id="5124" name="Picture 4" descr="Resultado de imagen"/>
          <p:cNvPicPr>
            <a:picLocks noChangeAspect="1" noChangeArrowheads="1"/>
          </p:cNvPicPr>
          <p:nvPr/>
        </p:nvPicPr>
        <p:blipFill>
          <a:blip r:embed="rId2"/>
          <a:srcRect/>
          <a:stretch>
            <a:fillRect/>
          </a:stretch>
        </p:blipFill>
        <p:spPr bwMode="auto">
          <a:xfrm>
            <a:off x="3178175" y="915988"/>
            <a:ext cx="2727325" cy="3451225"/>
          </a:xfrm>
          <a:prstGeom prst="rect">
            <a:avLst/>
          </a:prstGeom>
          <a:noFill/>
          <a:effectLst>
            <a:outerShdw blurRad="88900" dist="139700" dir="3600000" algn="ctr" rotWithShape="0">
              <a:srgbClr val="000000">
                <a:alpha val="56000"/>
              </a:srgbClr>
            </a:outerShdw>
          </a:effectLst>
          <a:extLst>
            <a:ext uri="{909E8E84-426E-40DD-AFC4-6F175D3DCCD1}"/>
          </a:extLst>
        </p:spPr>
      </p:pic>
      <p:pic>
        <p:nvPicPr>
          <p:cNvPr id="5122" name="Picture 2" descr="Resultado de imagen"/>
          <p:cNvPicPr>
            <a:picLocks noChangeAspect="1" noChangeArrowheads="1"/>
          </p:cNvPicPr>
          <p:nvPr/>
        </p:nvPicPr>
        <p:blipFill>
          <a:blip r:embed="rId3"/>
          <a:srcRect/>
          <a:stretch>
            <a:fillRect/>
          </a:stretch>
        </p:blipFill>
        <p:spPr bwMode="auto">
          <a:xfrm>
            <a:off x="3213100" y="915988"/>
            <a:ext cx="2708275" cy="3427412"/>
          </a:xfrm>
          <a:prstGeom prst="rect">
            <a:avLst/>
          </a:prstGeom>
          <a:noFill/>
          <a:effectLst>
            <a:outerShdw blurRad="101600" dist="101600" dir="2400000" algn="ctr" rotWithShape="0">
              <a:srgbClr val="000000">
                <a:alpha val="55000"/>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07882 0.00493 L -0.25487 0.00277 " pathEditMode="relative" rAng="0" ptsTypes="AA">
                                      <p:cBhvr>
                                        <p:cTn id="6" dur="2500" fill="hold"/>
                                        <p:tgtEl>
                                          <p:spTgt spid="5124"/>
                                        </p:tgtEl>
                                        <p:attrNameLst>
                                          <p:attrName>ppt_x</p:attrName>
                                          <p:attrName>ppt_y</p:attrName>
                                        </p:attrNameLst>
                                      </p:cBhvr>
                                      <p:rCtr x="-8802" y="-123"/>
                                    </p:animMotion>
                                  </p:childTnLst>
                                </p:cTn>
                              </p:par>
                              <p:par>
                                <p:cTn id="7" presetID="63" presetClass="path" presetSubtype="0" accel="50000" decel="50000" fill="hold" nodeType="withEffect">
                                  <p:stCondLst>
                                    <p:cond delay="0"/>
                                  </p:stCondLst>
                                  <p:childTnLst>
                                    <p:animMotion origin="layout" path="M 0.07586 0.00555 L 0.26753 0.00277 " pathEditMode="relative" rAng="0" ptsTypes="AA">
                                      <p:cBhvr>
                                        <p:cTn id="8" dur="2000" fill="hold"/>
                                        <p:tgtEl>
                                          <p:spTgt spid="5122"/>
                                        </p:tgtEl>
                                        <p:attrNameLst>
                                          <p:attrName>ppt_x</p:attrName>
                                          <p:attrName>ppt_y</p:attrName>
                                        </p:attrNameLst>
                                      </p:cBhvr>
                                      <p:rCtr x="9583" y="-15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p:cNvPicPr>
            <a:picLocks noChangeAspect="1" noChangeArrowheads="1"/>
          </p:cNvPicPr>
          <p:nvPr/>
        </p:nvPicPr>
        <p:blipFill>
          <a:blip r:embed="rId2"/>
          <a:srcRect/>
          <a:stretch>
            <a:fillRect/>
          </a:stretch>
        </p:blipFill>
        <p:spPr bwMode="auto">
          <a:xfrm>
            <a:off x="2900363" y="411163"/>
            <a:ext cx="3400425" cy="4081462"/>
          </a:xfrm>
          <a:prstGeom prst="rect">
            <a:avLst/>
          </a:prstGeom>
          <a:noFill/>
          <a:effectLst>
            <a:outerShdw blurRad="101600" dist="190500" dir="3000000" algn="ctr" rotWithShape="0">
              <a:srgbClr val="000000">
                <a:alpha val="46000"/>
              </a:srgbClr>
            </a:outerShdw>
          </a:effectLst>
          <a:extLst>
            <a:ext uri="{909E8E84-426E-40DD-AFC4-6F175D3DCCD1}"/>
          </a:extLst>
        </p:spPr>
      </p:pic>
      <p:sp>
        <p:nvSpPr>
          <p:cNvPr id="2" name="1 Rectángulo"/>
          <p:cNvSpPr/>
          <p:nvPr/>
        </p:nvSpPr>
        <p:spPr>
          <a:xfrm>
            <a:off x="3266007" y="4582177"/>
            <a:ext cx="2669320" cy="338554"/>
          </a:xfrm>
          <a:prstGeom prst="rect">
            <a:avLst/>
          </a:prstGeom>
          <a:effectLst>
            <a:outerShdw blurRad="50800" dist="88900" dir="5400000" algn="ctr" rotWithShape="0">
              <a:srgbClr val="000000">
                <a:alpha val="85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latin typeface="Vivaldi" panose="03020602050506090804" pitchFamily="66" charset="0"/>
                <a:cs typeface="+mn-cs"/>
              </a:rPr>
              <a:t>La Verdad el Tiempo la Historia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Rot by="120000">
                                      <p:cBhvr>
                                        <p:cTn id="6" dur="450" fill="hold">
                                          <p:stCondLst>
                                            <p:cond delay="0"/>
                                          </p:stCondLst>
                                        </p:cTn>
                                        <p:tgtEl>
                                          <p:spTgt spid="6148"/>
                                        </p:tgtEl>
                                        <p:attrNameLst>
                                          <p:attrName>r</p:attrName>
                                        </p:attrNameLst>
                                      </p:cBhvr>
                                    </p:animRot>
                                    <p:animRot by="-240000">
                                      <p:cBhvr>
                                        <p:cTn id="7" dur="900" fill="hold">
                                          <p:stCondLst>
                                            <p:cond delay="900"/>
                                          </p:stCondLst>
                                        </p:cTn>
                                        <p:tgtEl>
                                          <p:spTgt spid="6148"/>
                                        </p:tgtEl>
                                        <p:attrNameLst>
                                          <p:attrName>r</p:attrName>
                                        </p:attrNameLst>
                                      </p:cBhvr>
                                    </p:animRot>
                                    <p:animRot by="240000">
                                      <p:cBhvr>
                                        <p:cTn id="8" dur="900" fill="hold">
                                          <p:stCondLst>
                                            <p:cond delay="1800"/>
                                          </p:stCondLst>
                                        </p:cTn>
                                        <p:tgtEl>
                                          <p:spTgt spid="6148"/>
                                        </p:tgtEl>
                                        <p:attrNameLst>
                                          <p:attrName>r</p:attrName>
                                        </p:attrNameLst>
                                      </p:cBhvr>
                                    </p:animRot>
                                    <p:animRot by="-240000">
                                      <p:cBhvr>
                                        <p:cTn id="9" dur="900" fill="hold">
                                          <p:stCondLst>
                                            <p:cond delay="2700"/>
                                          </p:stCondLst>
                                        </p:cTn>
                                        <p:tgtEl>
                                          <p:spTgt spid="6148"/>
                                        </p:tgtEl>
                                        <p:attrNameLst>
                                          <p:attrName>r</p:attrName>
                                        </p:attrNameLst>
                                      </p:cBhvr>
                                    </p:animRot>
                                    <p:animRot by="120000">
                                      <p:cBhvr>
                                        <p:cTn id="10" dur="900" fill="hold">
                                          <p:stCondLst>
                                            <p:cond delay="3600"/>
                                          </p:stCondLst>
                                        </p:cTn>
                                        <p:tgtEl>
                                          <p:spTgt spid="614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cNvPicPr>
            <a:picLocks noChangeAspect="1" noChangeArrowheads="1"/>
          </p:cNvPicPr>
          <p:nvPr/>
        </p:nvPicPr>
        <p:blipFill>
          <a:blip r:embed="rId2"/>
          <a:srcRect/>
          <a:stretch>
            <a:fillRect/>
          </a:stretch>
        </p:blipFill>
        <p:spPr bwMode="auto">
          <a:xfrm>
            <a:off x="2470150" y="257175"/>
            <a:ext cx="3384550" cy="4508500"/>
          </a:xfrm>
          <a:prstGeom prst="rect">
            <a:avLst/>
          </a:prstGeom>
          <a:noFill/>
          <a:effectLst>
            <a:outerShdw blurRad="101600" dist="165100" dir="3000000" algn="ctr" rotWithShape="0">
              <a:srgbClr val="000000">
                <a:alpha val="43137"/>
              </a:srgbClr>
            </a:outerShdw>
          </a:effectLst>
          <a:extLst>
            <a:ext uri="{909E8E84-426E-40DD-AFC4-6F175D3DCCD1}"/>
          </a:extLst>
        </p:spPr>
      </p:pic>
      <p:sp>
        <p:nvSpPr>
          <p:cNvPr id="2" name="1 Rectángulo"/>
          <p:cNvSpPr/>
          <p:nvPr/>
        </p:nvSpPr>
        <p:spPr>
          <a:xfrm>
            <a:off x="6372200" y="3291830"/>
            <a:ext cx="2388795" cy="400110"/>
          </a:xfrm>
          <a:prstGeom prst="rect">
            <a:avLst/>
          </a:prstGeom>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2000" b="1" dirty="0">
                <a:solidFill>
                  <a:srgbClr val="FFC000"/>
                </a:solidFill>
                <a:latin typeface="Pristina" panose="03060402040406080204" pitchFamily="66" charset="0"/>
                <a:cs typeface="+mn-cs"/>
              </a:rPr>
              <a:t>Francisco </a:t>
            </a:r>
            <a:r>
              <a:rPr lang="es-ES" sz="2000" b="1" dirty="0" err="1">
                <a:solidFill>
                  <a:srgbClr val="FFC000"/>
                </a:solidFill>
                <a:latin typeface="Pristina" panose="03060402040406080204" pitchFamily="66" charset="0"/>
                <a:cs typeface="+mn-cs"/>
              </a:rPr>
              <a:t>Bayeu</a:t>
            </a:r>
            <a:r>
              <a:rPr lang="es-ES" sz="2000" b="1" dirty="0">
                <a:solidFill>
                  <a:srgbClr val="FFC000"/>
                </a:solidFill>
                <a:latin typeface="Pristina" panose="03060402040406080204" pitchFamily="66" charset="0"/>
                <a:cs typeface="+mn-cs"/>
              </a:rPr>
              <a:t> por Goya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7" presetClass="path" presetSubtype="0" accel="50000" decel="50000" fill="hold" nodeType="afterEffect">
                                  <p:stCondLst>
                                    <p:cond delay="0"/>
                                  </p:stCondLst>
                                  <p:iterate type="lt">
                                    <p:tmPct val="0"/>
                                  </p:iterate>
                                  <p:childTnLst>
                                    <p:animMotion origin="layout" path="M -5.55556E-7 -2.34568E-6 L -5.55556E-7 -0.125 C -5.55556E-7 -0.18086 0.08785 -0.25 0.15955 -0.25 L 0.3191 -0.25 " pathEditMode="relative" rAng="0" ptsTypes="AAAA">
                                      <p:cBhvr>
                                        <p:cTn id="6" dur="2000" fill="hold"/>
                                        <p:tgtEl>
                                          <p:spTgt spid="2"/>
                                        </p:tgtEl>
                                        <p:attrNameLst>
                                          <p:attrName>ppt_x</p:attrName>
                                          <p:attrName>ppt_y</p:attrName>
                                        </p:attrNameLst>
                                      </p:cBhvr>
                                      <p:rCtr x="15955" y="-12500"/>
                                    </p:animMotion>
                                  </p:childTnLst>
                                </p:cTn>
                              </p:par>
                            </p:childTnLst>
                          </p:cTn>
                        </p:par>
                        <p:par>
                          <p:cTn id="7" fill="hold">
                            <p:stCondLst>
                              <p:cond delay="2000"/>
                            </p:stCondLst>
                            <p:childTnLst>
                              <p:par>
                                <p:cTn id="8" presetID="41" presetClass="entr" presetSubtype="0" fill="hold" nodeType="after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2"/>
                                        </p:tgtEl>
                                        <p:attrNameLst>
                                          <p:attrName>ppt_y</p:attrName>
                                        </p:attrNameLst>
                                      </p:cBhvr>
                                      <p:tavLst>
                                        <p:tav tm="0">
                                          <p:val>
                                            <p:strVal val="#ppt_y"/>
                                          </p:val>
                                        </p:tav>
                                        <p:tav tm="100000">
                                          <p:val>
                                            <p:strVal val="#ppt_y"/>
                                          </p:val>
                                        </p:tav>
                                      </p:tavLst>
                                    </p:anim>
                                    <p:anim calcmode="lin" valueType="num">
                                      <p:cBhvr>
                                        <p:cTn id="12"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n relacionada"/>
          <p:cNvPicPr>
            <a:picLocks noChangeAspect="1" noChangeArrowheads="1"/>
          </p:cNvPicPr>
          <p:nvPr/>
        </p:nvPicPr>
        <p:blipFill>
          <a:blip r:embed="rId2"/>
          <a:srcRect/>
          <a:stretch>
            <a:fillRect/>
          </a:stretch>
        </p:blipFill>
        <p:spPr bwMode="auto">
          <a:xfrm>
            <a:off x="1154113" y="915988"/>
            <a:ext cx="6991350" cy="2924175"/>
          </a:xfrm>
          <a:prstGeom prst="rect">
            <a:avLst/>
          </a:prstGeom>
          <a:noFill/>
          <a:effectLst>
            <a:outerShdw blurRad="266700" dist="292100" dir="8100000" algn="tr" rotWithShape="0">
              <a:prstClr val="black">
                <a:alpha val="58000"/>
              </a:prstClr>
            </a:outerShdw>
          </a:effectLst>
          <a:extLst>
            <a:ext uri="{909E8E84-426E-40DD-AFC4-6F175D3DCCD1}"/>
          </a:extLst>
        </p:spPr>
      </p:pic>
      <p:sp>
        <p:nvSpPr>
          <p:cNvPr id="3" name="2 Rectángulo"/>
          <p:cNvSpPr/>
          <p:nvPr/>
        </p:nvSpPr>
        <p:spPr>
          <a:xfrm>
            <a:off x="1791920" y="4299941"/>
            <a:ext cx="5715858" cy="707886"/>
          </a:xfrm>
          <a:prstGeom prst="rect">
            <a:avLst/>
          </a:prstGeom>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2000" b="1" dirty="0">
                <a:solidFill>
                  <a:srgbClr val="FFC000"/>
                </a:solidFill>
                <a:effectLst>
                  <a:outerShdw blurRad="50800" dist="114300" dir="5400000" algn="ctr" rotWithShape="0">
                    <a:srgbClr val="000000">
                      <a:alpha val="48000"/>
                    </a:srgbClr>
                  </a:outerShdw>
                </a:effectLst>
                <a:latin typeface="Vivaldi" panose="03020602050506090804" pitchFamily="66" charset="0"/>
                <a:cs typeface="+mn-cs"/>
              </a:rPr>
              <a:t>Francisco de Goya: La era o el Verano. Después  de la restauración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07 -0.06576 L -2.5E-6 5.4029E-7 " pathEditMode="relative" rAng="0" ptsTypes="AA">
                                      <p:cBhvr>
                                        <p:cTn id="6" dur="2000" fill="hold"/>
                                        <p:tgtEl>
                                          <p:spTgt spid="4098"/>
                                        </p:tgtEl>
                                        <p:attrNameLst>
                                          <p:attrName>ppt_x</p:attrName>
                                          <p:attrName>ppt_y</p:attrName>
                                        </p:attrNameLst>
                                      </p:cBhvr>
                                      <p:rCtr x="-35" y="327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516216" y="4526592"/>
            <a:ext cx="918841" cy="369332"/>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effectLst>
                  <a:outerShdw blurRad="38100" dist="38100" dir="2700000" algn="tl">
                    <a:srgbClr val="000000">
                      <a:alpha val="43137"/>
                    </a:srgbClr>
                  </a:outerShdw>
                </a:effectLst>
                <a:latin typeface="Vivaldi" panose="03020602050506090804" pitchFamily="66" charset="0"/>
                <a:cs typeface="+mn-cs"/>
              </a:rPr>
              <a:t>Aquelarre</a:t>
            </a:r>
          </a:p>
        </p:txBody>
      </p:sp>
      <p:pic>
        <p:nvPicPr>
          <p:cNvPr id="9218" name="Picture 2" descr="Imagen relacionada"/>
          <p:cNvPicPr>
            <a:picLocks noChangeAspect="1" noChangeArrowheads="1"/>
          </p:cNvPicPr>
          <p:nvPr/>
        </p:nvPicPr>
        <p:blipFill>
          <a:blip r:embed="rId2"/>
          <a:srcRect/>
          <a:stretch>
            <a:fillRect/>
          </a:stretch>
        </p:blipFill>
        <p:spPr bwMode="auto">
          <a:xfrm>
            <a:off x="1409700" y="555625"/>
            <a:ext cx="2628900" cy="3743325"/>
          </a:xfrm>
          <a:prstGeom prst="rect">
            <a:avLst/>
          </a:prstGeom>
          <a:noFill/>
          <a:effectLst>
            <a:outerShdw blurRad="139700" dist="190500" dir="8100000" algn="tr" rotWithShape="0">
              <a:prstClr val="black">
                <a:alpha val="59000"/>
              </a:prstClr>
            </a:outerShdw>
          </a:effectLst>
          <a:extLst>
            <a:ext uri="{909E8E84-426E-40DD-AFC4-6F175D3DCCD1}"/>
          </a:extLst>
        </p:spPr>
      </p:pic>
      <p:pic>
        <p:nvPicPr>
          <p:cNvPr id="6" name="Picture 2" descr="Resultado de imagen"/>
          <p:cNvPicPr>
            <a:picLocks noChangeAspect="1" noChangeArrowheads="1"/>
          </p:cNvPicPr>
          <p:nvPr/>
        </p:nvPicPr>
        <p:blipFill>
          <a:blip r:embed="rId3"/>
          <a:srcRect/>
          <a:stretch>
            <a:fillRect/>
          </a:stretch>
        </p:blipFill>
        <p:spPr bwMode="auto">
          <a:xfrm>
            <a:off x="5508625" y="555625"/>
            <a:ext cx="2724150" cy="3743325"/>
          </a:xfrm>
          <a:prstGeom prst="rect">
            <a:avLst/>
          </a:prstGeom>
          <a:noFill/>
          <a:effectLst>
            <a:outerShdw blurRad="139700" dist="165100" dir="3600000" algn="ctr" rotWithShape="0">
              <a:srgbClr val="000000">
                <a:alpha val="60000"/>
              </a:srgbClr>
            </a:outerShdw>
          </a:effectLst>
          <a:extLst>
            <a:ext uri="{909E8E84-426E-40DD-AFC4-6F175D3DCCD1}"/>
          </a:extLst>
        </p:spPr>
      </p:pic>
      <p:sp>
        <p:nvSpPr>
          <p:cNvPr id="3" name="2 Rectángulo"/>
          <p:cNvSpPr/>
          <p:nvPr/>
        </p:nvSpPr>
        <p:spPr>
          <a:xfrm>
            <a:off x="2103945" y="4557370"/>
            <a:ext cx="1239442" cy="338554"/>
          </a:xfrm>
          <a:prstGeom prst="rect">
            <a:avLst/>
          </a:prstGeom>
          <a:effectLst>
            <a:outerShdw blurRad="50800" dist="88900" dir="5400000" algn="ctr" rotWithShape="0">
              <a:srgbClr val="000000">
                <a:alpha val="65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latin typeface="Pristina" panose="03060402040406080204" pitchFamily="66" charset="0"/>
                <a:cs typeface="+mn-cs"/>
              </a:rPr>
              <a:t>Vuelo de Brujas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4000"/>
                                        <p:tgtEl>
                                          <p:spTgt spid="9218"/>
                                        </p:tgtEl>
                                      </p:cBhvr>
                                    </p:animEffect>
                                    <p:anim calcmode="lin" valueType="num">
                                      <p:cBhvr>
                                        <p:cTn id="8" dur="4000" fill="hold"/>
                                        <p:tgtEl>
                                          <p:spTgt spid="9218"/>
                                        </p:tgtEl>
                                        <p:attrNameLst>
                                          <p:attrName>ppt_w</p:attrName>
                                        </p:attrNameLst>
                                      </p:cBhvr>
                                      <p:tavLst>
                                        <p:tav tm="0" fmla="#ppt_w*sin(2.5*pi*$)">
                                          <p:val>
                                            <p:fltVal val="0"/>
                                          </p:val>
                                        </p:tav>
                                        <p:tav tm="100000">
                                          <p:val>
                                            <p:fltVal val="1"/>
                                          </p:val>
                                        </p:tav>
                                      </p:tavLst>
                                    </p:anim>
                                    <p:anim calcmode="lin" valueType="num">
                                      <p:cBhvr>
                                        <p:cTn id="9" dur="4000" fill="hold"/>
                                        <p:tgtEl>
                                          <p:spTgt spid="9218"/>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4000"/>
                                        <p:tgtEl>
                                          <p:spTgt spid="6"/>
                                        </p:tgtEl>
                                      </p:cBhvr>
                                    </p:animEffect>
                                    <p:anim calcmode="lin" valueType="num">
                                      <p:cBhvr>
                                        <p:cTn id="13" dur="4000" fill="hold"/>
                                        <p:tgtEl>
                                          <p:spTgt spid="6"/>
                                        </p:tgtEl>
                                        <p:attrNameLst>
                                          <p:attrName>ppt_w</p:attrName>
                                        </p:attrNameLst>
                                      </p:cBhvr>
                                      <p:tavLst>
                                        <p:tav tm="0" fmla="#ppt_w*sin(2.5*pi*$)">
                                          <p:val>
                                            <p:fltVal val="0"/>
                                          </p:val>
                                        </p:tav>
                                        <p:tav tm="100000">
                                          <p:val>
                                            <p:fltVal val="1"/>
                                          </p:val>
                                        </p:tav>
                                      </p:tavLst>
                                    </p:anim>
                                    <p:anim calcmode="lin" valueType="num">
                                      <p:cBhvr>
                                        <p:cTn id="14" dur="4000" fill="hold"/>
                                        <p:tgtEl>
                                          <p:spTgt spid="6"/>
                                        </p:tgtEl>
                                        <p:attrNameLst>
                                          <p:attrName>ppt_h</p:attrName>
                                        </p:attrNameLst>
                                      </p:cBhvr>
                                      <p:tavLst>
                                        <p:tav tm="0">
                                          <p:val>
                                            <p:strVal val="#ppt_h"/>
                                          </p:val>
                                        </p:tav>
                                        <p:tav tm="100000">
                                          <p:val>
                                            <p:strVal val="#ppt_h"/>
                                          </p:val>
                                        </p:tav>
                                      </p:tavLst>
                                    </p:anim>
                                  </p:childTnLst>
                                </p:cTn>
                              </p:par>
                            </p:childTnLst>
                          </p:cTn>
                        </p:par>
                        <p:par>
                          <p:cTn id="15" fill="hold">
                            <p:stCondLst>
                              <p:cond delay="4000"/>
                            </p:stCondLst>
                            <p:childTnLst>
                              <p:par>
                                <p:cTn id="16" presetID="63" presetClass="path" presetSubtype="0" accel="50000" decel="50000" fill="hold" nodeType="afterEffect">
                                  <p:stCondLst>
                                    <p:cond delay="0"/>
                                  </p:stCondLst>
                                  <p:childTnLst>
                                    <p:animMotion origin="layout" path="M -0.17066 7.22445E-7 L 0.47586 7.22445E-7 " pathEditMode="relative" rAng="0" ptsTypes="AA">
                                      <p:cBhvr>
                                        <p:cTn id="17" dur="2000" fill="hold"/>
                                        <p:tgtEl>
                                          <p:spTgt spid="9218"/>
                                        </p:tgtEl>
                                        <p:attrNameLst>
                                          <p:attrName>ppt_x</p:attrName>
                                          <p:attrName>ppt_y</p:attrName>
                                        </p:attrNameLst>
                                      </p:cBhvr>
                                      <p:rCtr x="32326" y="0"/>
                                    </p:animMotion>
                                  </p:childTnLst>
                                </p:cTn>
                              </p:par>
                            </p:childTnLst>
                          </p:cTn>
                        </p:par>
                        <p:par>
                          <p:cTn id="18" fill="hold">
                            <p:stCondLst>
                              <p:cond delay="6000"/>
                            </p:stCondLst>
                            <p:childTnLst>
                              <p:par>
                                <p:cTn id="19" presetID="35" presetClass="path" presetSubtype="0" accel="50000" decel="50000" fill="hold" nodeType="afterEffect">
                                  <p:stCondLst>
                                    <p:cond delay="0"/>
                                  </p:stCondLst>
                                  <p:childTnLst>
                                    <p:animMotion origin="layout" path="M 1.11111E-6 7.22445E-7 L -0.46406 7.22445E-7 " pathEditMode="relative" rAng="0" ptsTypes="AA">
                                      <p:cBhvr>
                                        <p:cTn id="20" dur="2000" fill="hold"/>
                                        <p:tgtEl>
                                          <p:spTgt spid="6"/>
                                        </p:tgtEl>
                                        <p:attrNameLst>
                                          <p:attrName>ppt_x</p:attrName>
                                          <p:attrName>ppt_y</p:attrName>
                                        </p:attrNameLst>
                                      </p:cBhvr>
                                      <p:rCtr x="-2321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99115" y="4536132"/>
            <a:ext cx="2515432" cy="369332"/>
          </a:xfrm>
          <a:prstGeom prst="rect">
            <a:avLst/>
          </a:prstGeom>
          <a:effectLst>
            <a:outerShdw blurRad="50800" dist="88900" dir="5400000" algn="ctr" rotWithShape="0">
              <a:srgbClr val="000000">
                <a:alpha val="66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Pristina" panose="03060402040406080204" pitchFamily="66" charset="0"/>
                <a:cs typeface="+mn-cs"/>
              </a:rPr>
              <a:t>La familia del Infante Don Luis</a:t>
            </a:r>
          </a:p>
        </p:txBody>
      </p:sp>
      <p:pic>
        <p:nvPicPr>
          <p:cNvPr id="3078" name="Picture 6" descr="Resultado de imagen de La familia del infante don Luis de Borbón"/>
          <p:cNvPicPr>
            <a:picLocks noChangeAspect="1" noChangeArrowheads="1"/>
          </p:cNvPicPr>
          <p:nvPr/>
        </p:nvPicPr>
        <p:blipFill>
          <a:blip r:embed="rId2"/>
          <a:srcRect/>
          <a:stretch>
            <a:fillRect/>
          </a:stretch>
        </p:blipFill>
        <p:spPr bwMode="auto">
          <a:xfrm>
            <a:off x="1979613" y="484188"/>
            <a:ext cx="4943475" cy="3743325"/>
          </a:xfrm>
          <a:prstGeom prst="rect">
            <a:avLst/>
          </a:prstGeom>
          <a:noFill/>
          <a:effectLst>
            <a:outerShdw blurRad="177800" dist="279400" dir="3000000" algn="ctr" rotWithShape="0">
              <a:srgbClr val="000000">
                <a:alpha val="51000"/>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Rot by="120000">
                                      <p:cBhvr>
                                        <p:cTn id="6" dur="450" fill="hold">
                                          <p:stCondLst>
                                            <p:cond delay="0"/>
                                          </p:stCondLst>
                                        </p:cTn>
                                        <p:tgtEl>
                                          <p:spTgt spid="3078"/>
                                        </p:tgtEl>
                                        <p:attrNameLst>
                                          <p:attrName>r</p:attrName>
                                        </p:attrNameLst>
                                      </p:cBhvr>
                                    </p:animRot>
                                    <p:animRot by="-240000">
                                      <p:cBhvr>
                                        <p:cTn id="7" dur="900" fill="hold">
                                          <p:stCondLst>
                                            <p:cond delay="900"/>
                                          </p:stCondLst>
                                        </p:cTn>
                                        <p:tgtEl>
                                          <p:spTgt spid="3078"/>
                                        </p:tgtEl>
                                        <p:attrNameLst>
                                          <p:attrName>r</p:attrName>
                                        </p:attrNameLst>
                                      </p:cBhvr>
                                    </p:animRot>
                                    <p:animRot by="240000">
                                      <p:cBhvr>
                                        <p:cTn id="8" dur="900" fill="hold">
                                          <p:stCondLst>
                                            <p:cond delay="1800"/>
                                          </p:stCondLst>
                                        </p:cTn>
                                        <p:tgtEl>
                                          <p:spTgt spid="3078"/>
                                        </p:tgtEl>
                                        <p:attrNameLst>
                                          <p:attrName>r</p:attrName>
                                        </p:attrNameLst>
                                      </p:cBhvr>
                                    </p:animRot>
                                    <p:animRot by="-240000">
                                      <p:cBhvr>
                                        <p:cTn id="9" dur="900" fill="hold">
                                          <p:stCondLst>
                                            <p:cond delay="2700"/>
                                          </p:stCondLst>
                                        </p:cTn>
                                        <p:tgtEl>
                                          <p:spTgt spid="3078"/>
                                        </p:tgtEl>
                                        <p:attrNameLst>
                                          <p:attrName>r</p:attrName>
                                        </p:attrNameLst>
                                      </p:cBhvr>
                                    </p:animRot>
                                    <p:animRot by="120000">
                                      <p:cBhvr>
                                        <p:cTn id="10" dur="900" fill="hold">
                                          <p:stCondLst>
                                            <p:cond delay="3600"/>
                                          </p:stCondLst>
                                        </p:cTn>
                                        <p:tgtEl>
                                          <p:spTgt spid="307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p:cNvPicPr>
            <a:picLocks noChangeAspect="1" noChangeArrowheads="1"/>
          </p:cNvPicPr>
          <p:nvPr/>
        </p:nvPicPr>
        <p:blipFill>
          <a:blip r:embed="rId2"/>
          <a:srcRect/>
          <a:stretch>
            <a:fillRect/>
          </a:stretch>
        </p:blipFill>
        <p:spPr bwMode="auto">
          <a:xfrm>
            <a:off x="900113" y="411163"/>
            <a:ext cx="5040312" cy="4030662"/>
          </a:xfrm>
          <a:prstGeom prst="rect">
            <a:avLst/>
          </a:prstGeom>
          <a:noFill/>
          <a:effectLst>
            <a:outerShdw blurRad="190500" dist="203200" dir="3000000" algn="ctr" rotWithShape="0">
              <a:srgbClr val="000000">
                <a:alpha val="52000"/>
              </a:srgbClr>
            </a:outerShdw>
          </a:effectLst>
          <a:extLst>
            <a:ext uri="{909E8E84-426E-40DD-AFC4-6F175D3DCCD1}"/>
          </a:extLst>
        </p:spPr>
      </p:pic>
      <p:sp>
        <p:nvSpPr>
          <p:cNvPr id="2" name="1 Rectángulo"/>
          <p:cNvSpPr/>
          <p:nvPr/>
        </p:nvSpPr>
        <p:spPr>
          <a:xfrm>
            <a:off x="3418182" y="4534498"/>
            <a:ext cx="1997663" cy="338554"/>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it-IT"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Goya, El guitarrista ciego</a:t>
            </a:r>
            <a:endPar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1.66667E-6 -5.4029E-7 L 0.12604 0.00031 " pathEditMode="relative" rAng="0" ptsTypes="AA">
                                      <p:cBhvr>
                                        <p:cTn id="6" dur="3000" fill="hold"/>
                                        <p:tgtEl>
                                          <p:spTgt spid="6146"/>
                                        </p:tgtEl>
                                        <p:attrNameLst>
                                          <p:attrName>ppt_x</p:attrName>
                                          <p:attrName>ppt_y</p:attrName>
                                        </p:attrNameLst>
                                      </p:cBhvr>
                                      <p:rCtr x="630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Imagen relacionada"/>
          <p:cNvPicPr>
            <a:picLocks noChangeAspect="1" noChangeArrowheads="1"/>
          </p:cNvPicPr>
          <p:nvPr/>
        </p:nvPicPr>
        <p:blipFill>
          <a:blip r:embed="rId2"/>
          <a:srcRect/>
          <a:stretch>
            <a:fillRect/>
          </a:stretch>
        </p:blipFill>
        <p:spPr bwMode="auto">
          <a:xfrm>
            <a:off x="174625" y="123825"/>
            <a:ext cx="2360613" cy="3541713"/>
          </a:xfrm>
          <a:prstGeom prst="rect">
            <a:avLst/>
          </a:prstGeom>
          <a:noFill/>
          <a:effectLst>
            <a:outerShdw blurRad="101600" dist="203200" dir="3000000" algn="ctr" rotWithShape="0">
              <a:srgbClr val="000000">
                <a:alpha val="43137"/>
              </a:srgbClr>
            </a:outerShdw>
          </a:effectLst>
          <a:extLst>
            <a:ext uri="{909E8E84-426E-40DD-AFC4-6F175D3DCCD1}"/>
          </a:extLst>
        </p:spPr>
      </p:pic>
      <p:sp>
        <p:nvSpPr>
          <p:cNvPr id="3" name="2 Rectángulo"/>
          <p:cNvSpPr/>
          <p:nvPr/>
        </p:nvSpPr>
        <p:spPr>
          <a:xfrm>
            <a:off x="2123728" y="4571291"/>
            <a:ext cx="1053494" cy="369332"/>
          </a:xfrm>
          <a:prstGeom prst="rect">
            <a:avLst/>
          </a:prstGeom>
          <a:effectLst>
            <a:outerShdw blurRad="50800" dist="38100" dir="5400000" algn="ctr" rotWithShape="0">
              <a:srgbClr val="000000">
                <a:alpha val="65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Las </a:t>
            </a:r>
            <a:r>
              <a:rPr lang="es-ES" b="1" dirty="0" err="1">
                <a:solidFill>
                  <a:srgbClr val="FFC000"/>
                </a:solidFill>
                <a:latin typeface="Vivaldi" panose="03020602050506090804" pitchFamily="66" charset="0"/>
                <a:cs typeface="+mn-cs"/>
              </a:rPr>
              <a:t>jovenes</a:t>
            </a:r>
            <a:endParaRPr lang="es-ES" b="1" dirty="0">
              <a:solidFill>
                <a:srgbClr val="FFC000"/>
              </a:solidFill>
              <a:latin typeface="Vivaldi" panose="03020602050506090804" pitchFamily="66" charset="0"/>
              <a:cs typeface="+mn-cs"/>
            </a:endParaRPr>
          </a:p>
        </p:txBody>
      </p:sp>
      <p:pic>
        <p:nvPicPr>
          <p:cNvPr id="7174" name="Picture 6" descr="Resultado de imagen"/>
          <p:cNvPicPr>
            <a:picLocks noChangeAspect="1" noChangeArrowheads="1"/>
          </p:cNvPicPr>
          <p:nvPr/>
        </p:nvPicPr>
        <p:blipFill>
          <a:blip r:embed="rId3"/>
          <a:srcRect/>
          <a:stretch>
            <a:fillRect/>
          </a:stretch>
        </p:blipFill>
        <p:spPr bwMode="auto">
          <a:xfrm>
            <a:off x="6743700" y="1347788"/>
            <a:ext cx="2166938" cy="3476625"/>
          </a:xfrm>
          <a:prstGeom prst="rect">
            <a:avLst/>
          </a:prstGeom>
          <a:noFill/>
          <a:effectLst>
            <a:outerShdw blurRad="101600" dist="190500" dir="8100000" algn="tr" rotWithShape="0">
              <a:prstClr val="black">
                <a:alpha val="45000"/>
              </a:prstClr>
            </a:outerShdw>
          </a:effectLst>
          <a:extLst>
            <a:ext uri="{909E8E84-426E-40DD-AFC4-6F175D3DCCD1}"/>
          </a:extLst>
        </p:spPr>
      </p:pic>
      <p:sp>
        <p:nvSpPr>
          <p:cNvPr id="4" name="3 Rectángulo"/>
          <p:cNvSpPr/>
          <p:nvPr/>
        </p:nvSpPr>
        <p:spPr>
          <a:xfrm>
            <a:off x="5724128" y="4201959"/>
            <a:ext cx="1317990" cy="369332"/>
          </a:xfrm>
          <a:prstGeom prst="rect">
            <a:avLst/>
          </a:prstGeom>
          <a:effectLst>
            <a:outerShdw blurRad="50800" dist="76200" dir="5400000" algn="ctr" rotWithShape="0">
              <a:srgbClr val="000000">
                <a:alpha val="71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Las lavanderas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6" presetClass="path" presetSubtype="0" accel="50000" decel="50000" fill="hold" nodeType="afterEffect">
                                  <p:stCondLst>
                                    <p:cond delay="0"/>
                                  </p:stCondLst>
                                  <p:childTnLst>
                                    <p:animMotion origin="layout" path="M -3.88889E-6 -4.07031E-6 L -3.88889E-6 0.06969 C -3.88889E-6 0.10114 0.0382 0.14 0.06945 0.14 L 0.13907 0.14 " pathEditMode="relative" rAng="0" ptsTypes="FfFF">
                                      <p:cBhvr>
                                        <p:cTn id="6" dur="3000" fill="hold"/>
                                        <p:tgtEl>
                                          <p:spTgt spid="7172"/>
                                        </p:tgtEl>
                                        <p:attrNameLst>
                                          <p:attrName>ppt_x</p:attrName>
                                          <p:attrName>ppt_y</p:attrName>
                                        </p:attrNameLst>
                                      </p:cBhvr>
                                      <p:rCtr x="6944" y="7000"/>
                                    </p:animMotion>
                                  </p:childTnLst>
                                </p:cTn>
                              </p:par>
                              <p:par>
                                <p:cTn id="7" presetID="36" presetClass="path" presetSubtype="0" accel="50000" decel="50000" fill="hold" nodeType="withEffect">
                                  <p:stCondLst>
                                    <p:cond delay="0"/>
                                  </p:stCondLst>
                                  <p:childTnLst>
                                    <p:animMotion origin="layout" path="M -0.16528 -0.15387 L -0.16528 -0.07709 C -0.16528 -0.04255 -0.11996 -1.29818E-6 -0.08281 -1.29818E-6 L -2.5E-6 -1.29818E-6 " pathEditMode="relative" rAng="0" ptsTypes="FfFF">
                                      <p:cBhvr>
                                        <p:cTn id="8" dur="3000" spd="-100000" fill="hold"/>
                                        <p:tgtEl>
                                          <p:spTgt spid="7174"/>
                                        </p:tgtEl>
                                        <p:attrNameLst>
                                          <p:attrName>ppt_x</p:attrName>
                                          <p:attrName>ppt_y</p:attrName>
                                        </p:attrNameLst>
                                      </p:cBhvr>
                                      <p:rCtr x="8264" y="7678"/>
                                    </p:animMotion>
                                  </p:childTnLst>
                                </p:cTn>
                              </p:par>
                            </p:childTnLst>
                          </p:cTn>
                        </p:par>
                        <p:par>
                          <p:cTn id="9" fill="hold">
                            <p:stCondLst>
                              <p:cond delay="3000"/>
                            </p:stCondLst>
                            <p:childTnLst>
                              <p:par>
                                <p:cTn id="10" presetID="1"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3000"/>
                            </p:stCondLst>
                            <p:childTnLst>
                              <p:par>
                                <p:cTn id="13" presetID="1"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p:cNvPicPr>
            <a:picLocks noChangeAspect="1" noChangeArrowheads="1"/>
          </p:cNvPicPr>
          <p:nvPr/>
        </p:nvPicPr>
        <p:blipFill>
          <a:blip r:embed="rId2"/>
          <a:srcRect/>
          <a:stretch>
            <a:fillRect/>
          </a:stretch>
        </p:blipFill>
        <p:spPr bwMode="auto">
          <a:xfrm>
            <a:off x="3563938" y="823913"/>
            <a:ext cx="2605087" cy="3743325"/>
          </a:xfrm>
          <a:prstGeom prst="rect">
            <a:avLst/>
          </a:prstGeom>
          <a:noFill/>
          <a:effectLst>
            <a:outerShdw blurRad="88900" dist="165100" dir="8100000" algn="tr" rotWithShape="0">
              <a:prstClr val="black">
                <a:alpha val="50000"/>
              </a:prstClr>
            </a:outerShdw>
          </a:effectLst>
          <a:extLst>
            <a:ext uri="{909E8E84-426E-40DD-AFC4-6F175D3DCCD1}"/>
          </a:extLst>
        </p:spPr>
      </p:pic>
      <p:sp>
        <p:nvSpPr>
          <p:cNvPr id="2" name="1 Rectángulo"/>
          <p:cNvSpPr/>
          <p:nvPr/>
        </p:nvSpPr>
        <p:spPr>
          <a:xfrm>
            <a:off x="467544" y="4660578"/>
            <a:ext cx="2165978" cy="369332"/>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effectLst>
                  <a:outerShdw blurRad="50800" dist="88900" dir="5400000" algn="ctr" rotWithShape="0">
                    <a:srgbClr val="000000">
                      <a:alpha val="51000"/>
                    </a:srgbClr>
                  </a:outerShdw>
                </a:effectLst>
                <a:latin typeface="Vivaldi" panose="03020602050506090804" pitchFamily="66" charset="0"/>
                <a:cs typeface="+mn-cs"/>
              </a:rPr>
              <a:t>La Condesa de Chinchón</a:t>
            </a:r>
          </a:p>
        </p:txBody>
      </p:sp>
      <p:pic>
        <p:nvPicPr>
          <p:cNvPr id="7174" name="Picture 6" descr="Resultado de imagen"/>
          <p:cNvPicPr>
            <a:picLocks noChangeAspect="1" noChangeArrowheads="1"/>
          </p:cNvPicPr>
          <p:nvPr/>
        </p:nvPicPr>
        <p:blipFill>
          <a:blip r:embed="rId3"/>
          <a:srcRect/>
          <a:stretch>
            <a:fillRect/>
          </a:stretch>
        </p:blipFill>
        <p:spPr bwMode="auto">
          <a:xfrm>
            <a:off x="3673475" y="785813"/>
            <a:ext cx="2603500" cy="3743325"/>
          </a:xfrm>
          <a:prstGeom prst="rect">
            <a:avLst/>
          </a:prstGeom>
          <a:noFill/>
          <a:effectLst>
            <a:outerShdw blurRad="76200" dist="152400" dir="8100000" algn="tr" rotWithShape="0">
              <a:prstClr val="black">
                <a:alpha val="43000"/>
              </a:prstClr>
            </a:outerShdw>
          </a:effectLst>
          <a:extLst>
            <a:ext uri="{909E8E84-426E-40DD-AFC4-6F175D3DCCD1}"/>
          </a:extLst>
        </p:spPr>
      </p:pic>
      <p:sp>
        <p:nvSpPr>
          <p:cNvPr id="3" name="2 Rectángulo"/>
          <p:cNvSpPr/>
          <p:nvPr/>
        </p:nvSpPr>
        <p:spPr>
          <a:xfrm>
            <a:off x="6948264" y="4652884"/>
            <a:ext cx="1927131" cy="369332"/>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effectLst>
                  <a:outerShdw blurRad="50800" dist="101600" dir="5400000" algn="ctr" rotWithShape="0">
                    <a:srgbClr val="000000">
                      <a:alpha val="50000"/>
                    </a:srgbClr>
                  </a:outerShdw>
                </a:effectLst>
                <a:latin typeface="Vivaldi" panose="03020602050506090804" pitchFamily="66" charset="0"/>
                <a:cs typeface="+mn-cs"/>
              </a:rPr>
              <a:t>La Duquesa de Alba</a:t>
            </a:r>
            <a:endParaRPr lang="es-ES" dirty="0">
              <a:effectLst>
                <a:outerShdw blurRad="50800" dist="101600" dir="5400000" algn="ctr" rotWithShape="0">
                  <a:srgbClr val="000000">
                    <a:alpha val="50000"/>
                  </a:srgbClr>
                </a:outerShdw>
              </a:effectLst>
              <a:latin typeface="Vivaldi" panose="03020602050506090804" pitchFamily="66" charset="0"/>
              <a:cs typeface="+mn-cs"/>
            </a:endParaRPr>
          </a:p>
        </p:txBody>
      </p:sp>
      <p:pic>
        <p:nvPicPr>
          <p:cNvPr id="2052" name="Picture 4" descr="Imagen relacionada"/>
          <p:cNvPicPr>
            <a:picLocks noChangeAspect="1" noChangeArrowheads="1"/>
          </p:cNvPicPr>
          <p:nvPr/>
        </p:nvPicPr>
        <p:blipFill>
          <a:blip r:embed="rId4"/>
          <a:srcRect/>
          <a:stretch>
            <a:fillRect/>
          </a:stretch>
        </p:blipFill>
        <p:spPr bwMode="auto">
          <a:xfrm>
            <a:off x="3454400" y="785813"/>
            <a:ext cx="2822575" cy="3781425"/>
          </a:xfrm>
          <a:prstGeom prst="rect">
            <a:avLst/>
          </a:prstGeom>
          <a:noFill/>
          <a:effectLst>
            <a:outerShdw blurRad="114300" dist="165100" dir="8100000" algn="tr" rotWithShape="0">
              <a:prstClr val="black">
                <a:alpha val="43000"/>
              </a:prstClr>
            </a:outerShdw>
          </a:effectLst>
          <a:extLst>
            <a:ext uri="{909E8E84-426E-40DD-AFC4-6F175D3DCCD1}"/>
          </a:extLst>
        </p:spPr>
      </p:pic>
      <p:sp>
        <p:nvSpPr>
          <p:cNvPr id="5" name="4 Rectángulo"/>
          <p:cNvSpPr/>
          <p:nvPr/>
        </p:nvSpPr>
        <p:spPr>
          <a:xfrm>
            <a:off x="3909530" y="4662529"/>
            <a:ext cx="1989647" cy="400110"/>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2000" b="1" dirty="0">
                <a:solidFill>
                  <a:srgbClr val="FFC000"/>
                </a:solidFill>
                <a:effectLst>
                  <a:outerShdw blurRad="38100" dist="88900" dir="2700000" algn="tl">
                    <a:srgbClr val="000000">
                      <a:alpha val="53000"/>
                    </a:srgbClr>
                  </a:outerShdw>
                </a:effectLst>
                <a:latin typeface="Vivaldi" panose="03020602050506090804" pitchFamily="66" charset="0"/>
                <a:cs typeface="+mn-cs"/>
              </a:rPr>
              <a:t>Teresa </a:t>
            </a:r>
            <a:r>
              <a:rPr lang="es-ES" sz="2000" b="1" dirty="0" err="1">
                <a:solidFill>
                  <a:srgbClr val="FFC000"/>
                </a:solidFill>
                <a:effectLst>
                  <a:outerShdw blurRad="38100" dist="88900" dir="2700000" algn="tl">
                    <a:srgbClr val="000000">
                      <a:alpha val="53000"/>
                    </a:srgbClr>
                  </a:outerShdw>
                </a:effectLst>
                <a:latin typeface="Vivaldi" panose="03020602050506090804" pitchFamily="66" charset="0"/>
                <a:cs typeface="+mn-cs"/>
              </a:rPr>
              <a:t>deVallabriga</a:t>
            </a:r>
            <a:endParaRPr lang="es-ES" sz="2000" b="1" dirty="0">
              <a:solidFill>
                <a:srgbClr val="FFC000"/>
              </a:solidFill>
              <a:effectLst>
                <a:outerShdw blurRad="38100" dist="88900" dir="2700000" algn="tl">
                  <a:srgbClr val="000000">
                    <a:alpha val="53000"/>
                  </a:srgbClr>
                </a:outerShdw>
              </a:effectLst>
              <a:latin typeface="Vivaldi" panose="03020602050506090804" pitchFamily="66" charset="0"/>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3.05556E-6 2.45446E-6 L -0.34722 2.45446E-6 " pathEditMode="relative" rAng="0" ptsTypes="AA">
                                      <p:cBhvr>
                                        <p:cTn id="6" dur="2000" fill="hold"/>
                                        <p:tgtEl>
                                          <p:spTgt spid="7170"/>
                                        </p:tgtEl>
                                        <p:attrNameLst>
                                          <p:attrName>ppt_x</p:attrName>
                                          <p:attrName>ppt_y</p:attrName>
                                        </p:attrNameLst>
                                      </p:cBhvr>
                                      <p:rCtr x="-17361" y="0"/>
                                    </p:animMotion>
                                  </p:childTnLst>
                                </p:cTn>
                              </p:par>
                              <p:par>
                                <p:cTn id="7" presetID="63" presetClass="path" presetSubtype="0" accel="50000" decel="50000" fill="hold" nodeType="withEffect">
                                  <p:stCondLst>
                                    <p:cond delay="0"/>
                                  </p:stCondLst>
                                  <p:childTnLst>
                                    <p:animMotion origin="layout" path="M 1.38889E-6 2.45446E-6 L 0.32274 2.45446E-6 " pathEditMode="relative" rAng="0" ptsTypes="AA">
                                      <p:cBhvr>
                                        <p:cTn id="8" dur="2000" fill="hold"/>
                                        <p:tgtEl>
                                          <p:spTgt spid="7174"/>
                                        </p:tgtEl>
                                        <p:attrNameLst>
                                          <p:attrName>ppt_x</p:attrName>
                                          <p:attrName>ppt_y</p:attrName>
                                        </p:attrNameLst>
                                      </p:cBhvr>
                                      <p:rCtr x="16128" y="0"/>
                                    </p:animMotion>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par>
                          <p:cTn id="12" fill="hold">
                            <p:stCondLst>
                              <p:cond delay="2000"/>
                            </p:stCondLst>
                            <p:childTnLst>
                              <p:par>
                                <p:cTn id="13" presetID="1"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cNvPicPr>
            <a:picLocks noChangeAspect="1" noChangeArrowheads="1"/>
          </p:cNvPicPr>
          <p:nvPr/>
        </p:nvPicPr>
        <p:blipFill>
          <a:blip r:embed="rId2"/>
          <a:srcRect/>
          <a:stretch>
            <a:fillRect/>
          </a:stretch>
        </p:blipFill>
        <p:spPr bwMode="auto">
          <a:xfrm>
            <a:off x="5738813" y="1770063"/>
            <a:ext cx="2965450" cy="2898775"/>
          </a:xfrm>
          <a:prstGeom prst="rect">
            <a:avLst/>
          </a:prstGeom>
          <a:noFill/>
          <a:effectLst>
            <a:outerShdw blurRad="114300" dist="165100" dir="7800000" algn="ctr" rotWithShape="0">
              <a:srgbClr val="000000">
                <a:alpha val="46000"/>
              </a:srgbClr>
            </a:outerShdw>
          </a:effectLst>
          <a:extLst>
            <a:ext uri="{909E8E84-426E-40DD-AFC4-6F175D3DCCD1}"/>
          </a:extLst>
        </p:spPr>
      </p:pic>
      <p:pic>
        <p:nvPicPr>
          <p:cNvPr id="4104" name="Picture 8" descr="Imagen relacionada"/>
          <p:cNvPicPr>
            <a:picLocks noChangeAspect="1" noChangeArrowheads="1"/>
          </p:cNvPicPr>
          <p:nvPr/>
        </p:nvPicPr>
        <p:blipFill>
          <a:blip r:embed="rId3"/>
          <a:srcRect/>
          <a:stretch>
            <a:fillRect/>
          </a:stretch>
        </p:blipFill>
        <p:spPr bwMode="auto">
          <a:xfrm>
            <a:off x="708025" y="339725"/>
            <a:ext cx="2952750" cy="4329113"/>
          </a:xfrm>
          <a:prstGeom prst="rect">
            <a:avLst/>
          </a:prstGeom>
          <a:noFill/>
          <a:effectLst>
            <a:outerShdw blurRad="101600" dist="165100" dir="3000000" algn="ctr" rotWithShape="0">
              <a:srgbClr val="000000">
                <a:alpha val="46000"/>
              </a:srgbClr>
            </a:outerShdw>
          </a:effectLst>
          <a:extLst>
            <a:ext uri="{909E8E84-426E-40DD-AFC4-6F175D3DCCD1}"/>
          </a:extLst>
        </p:spPr>
      </p:pic>
      <p:sp>
        <p:nvSpPr>
          <p:cNvPr id="2" name="1 Rectángulo"/>
          <p:cNvSpPr/>
          <p:nvPr/>
        </p:nvSpPr>
        <p:spPr>
          <a:xfrm>
            <a:off x="4571999" y="339502"/>
            <a:ext cx="4328823" cy="1200329"/>
          </a:xfrm>
          <a:prstGeom prst="rect">
            <a:avLst/>
          </a:prstGeom>
          <a:effectLst>
            <a:outerShdw blurRad="50800" dist="76200" dir="5400000" algn="ctr" rotWithShape="0">
              <a:srgbClr val="000000">
                <a:alpha val="51000"/>
              </a:srgbClr>
            </a:outerShdw>
          </a:effectLst>
        </p:spPr>
        <p:txBody>
          <a:bodyPr>
            <a:spAutoFit/>
            <a:scene3d>
              <a:camera prst="orthographicFront"/>
              <a:lightRig rig="threePt" dir="t"/>
            </a:scene3d>
            <a:sp3d extrusionH="57150">
              <a:bevelT w="57150" h="38100" prst="artDeco"/>
            </a:sp3d>
          </a:bodyPr>
          <a:lstStyle/>
          <a:p>
            <a:pPr algn="just" fontAlgn="auto">
              <a:spcBef>
                <a:spcPts val="0"/>
              </a:spcBef>
              <a:spcAft>
                <a:spcPts val="0"/>
              </a:spcAft>
              <a:defRPr/>
            </a:pPr>
            <a:r>
              <a:rPr lang="es-ES" sz="2400" b="1" dirty="0">
                <a:solidFill>
                  <a:srgbClr val="FFC000"/>
                </a:solidFill>
                <a:latin typeface="Vivaldi" panose="03020602050506090804" pitchFamily="66" charset="0"/>
                <a:cs typeface="+mn-cs"/>
              </a:rPr>
              <a:t>Se dice que Goya pintó los nombres "Goya" y " Alba" en los anillos de la duquesa. ...</a:t>
            </a:r>
          </a:p>
        </p:txBody>
      </p:sp>
      <p:sp>
        <p:nvSpPr>
          <p:cNvPr id="3" name="2 Rectángulo"/>
          <p:cNvSpPr/>
          <p:nvPr/>
        </p:nvSpPr>
        <p:spPr>
          <a:xfrm>
            <a:off x="1550818" y="4767911"/>
            <a:ext cx="1263487" cy="307777"/>
          </a:xfrm>
          <a:prstGeom prst="rect">
            <a:avLst/>
          </a:prstGeom>
          <a:effectLst>
            <a:outerShdw blurRad="50800" dist="63500" dir="5400000" algn="ctr" rotWithShape="0">
              <a:srgbClr val="000000">
                <a:alpha val="52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400" b="1" dirty="0">
                <a:solidFill>
                  <a:srgbClr val="FFC000"/>
                </a:solidFill>
                <a:effectLst>
                  <a:outerShdw blurRad="50800" dist="88900" dir="5400000" algn="ctr" rotWithShape="0">
                    <a:srgbClr val="000000">
                      <a:alpha val="49000"/>
                    </a:srgbClr>
                  </a:outerShdw>
                </a:effectLst>
                <a:latin typeface="Vivaldi" panose="03020602050506090804" pitchFamily="66" charset="0"/>
                <a:cs typeface="+mn-cs"/>
              </a:rPr>
              <a:t>Duquesa de Alba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4104"/>
                                        </p:tgtEl>
                                      </p:cBhvr>
                                    </p:animEffect>
                                    <p:animScale>
                                      <p:cBhvr>
                                        <p:cTn id="7" dur="250" autoRev="1" fill="hold"/>
                                        <p:tgtEl>
                                          <p:spTgt spid="4104"/>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4098"/>
                                        </p:tgtEl>
                                      </p:cBhvr>
                                    </p:animEffect>
                                    <p:animScale>
                                      <p:cBhvr>
                                        <p:cTn id="11" dur="250" autoRev="1" fill="hold"/>
                                        <p:tgtEl>
                                          <p:spTgt spid="409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cNvPicPr>
            <a:picLocks noChangeAspect="1" noChangeArrowheads="1"/>
          </p:cNvPicPr>
          <p:nvPr/>
        </p:nvPicPr>
        <p:blipFill>
          <a:blip r:embed="rId2"/>
          <a:srcRect/>
          <a:stretch>
            <a:fillRect/>
          </a:stretch>
        </p:blipFill>
        <p:spPr bwMode="auto">
          <a:xfrm>
            <a:off x="2671763" y="222250"/>
            <a:ext cx="3844925" cy="4267200"/>
          </a:xfrm>
          <a:prstGeom prst="rect">
            <a:avLst/>
          </a:prstGeom>
          <a:noFill/>
          <a:effectLst>
            <a:outerShdw blurRad="152400" dist="254000" dir="3000000" algn="ctr" rotWithShape="0">
              <a:srgbClr val="000000">
                <a:alpha val="45000"/>
              </a:srgbClr>
            </a:outerShdw>
          </a:effectLst>
          <a:extLst>
            <a:ext uri="{909E8E84-426E-40DD-AFC4-6F175D3DCCD1}"/>
          </a:extLst>
        </p:spPr>
      </p:pic>
      <p:sp>
        <p:nvSpPr>
          <p:cNvPr id="2" name="1 Rectángulo"/>
          <p:cNvSpPr/>
          <p:nvPr/>
        </p:nvSpPr>
        <p:spPr>
          <a:xfrm>
            <a:off x="2928469" y="4659982"/>
            <a:ext cx="3331361" cy="338554"/>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effectLst>
                  <a:outerShdw blurRad="50800" dist="88900" dir="5400000" algn="ctr" rotWithShape="0">
                    <a:srgbClr val="000000">
                      <a:alpha val="56000"/>
                    </a:srgbClr>
                  </a:outerShdw>
                </a:effectLst>
                <a:latin typeface="Vivaldi" panose="03020602050506090804" pitchFamily="66" charset="0"/>
                <a:cs typeface="+mn-cs"/>
              </a:rPr>
              <a:t>"El general José de Palafox, a caballo, 1814"</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2500" fill="hold"/>
                                        <p:tgtEl>
                                          <p:spTgt spid="2050"/>
                                        </p:tgtEl>
                                        <p:attrNameLst>
                                          <p:attrName>ppt_w</p:attrName>
                                        </p:attrNameLst>
                                      </p:cBhvr>
                                      <p:tavLst>
                                        <p:tav tm="0">
                                          <p:val>
                                            <p:strVal val="#ppt_w*0.70"/>
                                          </p:val>
                                        </p:tav>
                                        <p:tav tm="100000">
                                          <p:val>
                                            <p:strVal val="#ppt_w"/>
                                          </p:val>
                                        </p:tav>
                                      </p:tavLst>
                                    </p:anim>
                                    <p:anim calcmode="lin" valueType="num">
                                      <p:cBhvr>
                                        <p:cTn id="8" dur="2500" fill="hold"/>
                                        <p:tgtEl>
                                          <p:spTgt spid="2050"/>
                                        </p:tgtEl>
                                        <p:attrNameLst>
                                          <p:attrName>ppt_h</p:attrName>
                                        </p:attrNameLst>
                                      </p:cBhvr>
                                      <p:tavLst>
                                        <p:tav tm="0">
                                          <p:val>
                                            <p:strVal val="#ppt_h"/>
                                          </p:val>
                                        </p:tav>
                                        <p:tav tm="100000">
                                          <p:val>
                                            <p:strVal val="#ppt_h"/>
                                          </p:val>
                                        </p:tav>
                                      </p:tavLst>
                                    </p:anim>
                                    <p:animEffect transition="in" filter="fade">
                                      <p:cBhvr>
                                        <p:cTn id="9" dur="2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74987" y="4539607"/>
            <a:ext cx="5472607" cy="400110"/>
          </a:xfrm>
          <a:prstGeom prst="rect">
            <a:avLst/>
          </a:prstGeom>
        </p:spPr>
        <p:txBody>
          <a:bodyPr>
            <a:spAutoFit/>
            <a:scene3d>
              <a:camera prst="orthographicFront"/>
              <a:lightRig rig="threePt" dir="t"/>
            </a:scene3d>
            <a:sp3d extrusionH="57150">
              <a:bevelT w="57150" h="38100" prst="artDeco"/>
            </a:sp3d>
          </a:bodyPr>
          <a:lstStyle/>
          <a:p>
            <a:pPr fontAlgn="auto">
              <a:spcBef>
                <a:spcPts val="0"/>
              </a:spcBef>
              <a:spcAft>
                <a:spcPts val="0"/>
              </a:spcAft>
              <a:defRPr/>
            </a:pPr>
            <a:r>
              <a:rPr lang="es-ES" sz="2000" b="1" dirty="0">
                <a:solidFill>
                  <a:srgbClr val="FFC000"/>
                </a:solidFill>
                <a:effectLst>
                  <a:outerShdw blurRad="50800" dist="101600" dir="2400000" algn="ctr" rotWithShape="0">
                    <a:srgbClr val="000000">
                      <a:alpha val="53000"/>
                    </a:srgbClr>
                  </a:outerShdw>
                </a:effectLst>
                <a:latin typeface="Vivaldi" panose="03020602050506090804" pitchFamily="66" charset="0"/>
                <a:cs typeface="+mn-cs"/>
              </a:rPr>
              <a:t>Francisco de Goya. Los Fusilamientos del 3 de Mayo.</a:t>
            </a:r>
          </a:p>
        </p:txBody>
      </p:sp>
      <p:pic>
        <p:nvPicPr>
          <p:cNvPr id="2056" name="Picture 8" descr="Imagen relacionada"/>
          <p:cNvPicPr>
            <a:picLocks noChangeAspect="1" noChangeArrowheads="1"/>
          </p:cNvPicPr>
          <p:nvPr/>
        </p:nvPicPr>
        <p:blipFill>
          <a:blip r:embed="rId2"/>
          <a:srcRect/>
          <a:stretch>
            <a:fillRect/>
          </a:stretch>
        </p:blipFill>
        <p:spPr bwMode="auto">
          <a:xfrm>
            <a:off x="1116013" y="627063"/>
            <a:ext cx="6991350" cy="3667125"/>
          </a:xfrm>
          <a:prstGeom prst="rect">
            <a:avLst/>
          </a:prstGeom>
          <a:noFill/>
          <a:effectLst>
            <a:outerShdw blurRad="152400" dist="215900" dir="8400000" rotWithShape="0">
              <a:prstClr val="black">
                <a:alpha val="47000"/>
              </a:prst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wheel(1)">
                                      <p:cBhvr>
                                        <p:cTn id="7" dur="7000"/>
                                        <p:tgtEl>
                                          <p:spTgt spid="2056"/>
                                        </p:tgtEl>
                                      </p:cBhvr>
                                    </p:animEffect>
                                  </p:childTnLst>
                                </p:cTn>
                              </p:par>
                              <p:par>
                                <p:cTn id="8" presetID="53" presetClass="entr" presetSubtype="16" fill="hold" nodeType="withEffect">
                                  <p:stCondLst>
                                    <p:cond delay="0"/>
                                  </p:stCondLst>
                                  <p:childTnLst>
                                    <p:set>
                                      <p:cBhvr>
                                        <p:cTn id="9" dur="1" fill="hold">
                                          <p:stCondLst>
                                            <p:cond delay="0"/>
                                          </p:stCondLst>
                                        </p:cTn>
                                        <p:tgtEl>
                                          <p:spTgt spid="2056"/>
                                        </p:tgtEl>
                                        <p:attrNameLst>
                                          <p:attrName>style.visibility</p:attrName>
                                        </p:attrNameLst>
                                      </p:cBhvr>
                                      <p:to>
                                        <p:strVal val="visible"/>
                                      </p:to>
                                    </p:set>
                                    <p:anim calcmode="lin" valueType="num">
                                      <p:cBhvr>
                                        <p:cTn id="10" dur="7000" fill="hold"/>
                                        <p:tgtEl>
                                          <p:spTgt spid="2056"/>
                                        </p:tgtEl>
                                        <p:attrNameLst>
                                          <p:attrName>ppt_w</p:attrName>
                                        </p:attrNameLst>
                                      </p:cBhvr>
                                      <p:tavLst>
                                        <p:tav tm="0">
                                          <p:val>
                                            <p:fltVal val="0"/>
                                          </p:val>
                                        </p:tav>
                                        <p:tav tm="100000">
                                          <p:val>
                                            <p:strVal val="#ppt_w"/>
                                          </p:val>
                                        </p:tav>
                                      </p:tavLst>
                                    </p:anim>
                                    <p:anim calcmode="lin" valueType="num">
                                      <p:cBhvr>
                                        <p:cTn id="11" dur="7000" fill="hold"/>
                                        <p:tgtEl>
                                          <p:spTgt spid="2056"/>
                                        </p:tgtEl>
                                        <p:attrNameLst>
                                          <p:attrName>ppt_h</p:attrName>
                                        </p:attrNameLst>
                                      </p:cBhvr>
                                      <p:tavLst>
                                        <p:tav tm="0">
                                          <p:val>
                                            <p:fltVal val="0"/>
                                          </p:val>
                                        </p:tav>
                                        <p:tav tm="100000">
                                          <p:val>
                                            <p:strVal val="#ppt_h"/>
                                          </p:val>
                                        </p:tav>
                                      </p:tavLst>
                                    </p:anim>
                                    <p:animEffect transition="in" filter="fade">
                                      <p:cBhvr>
                                        <p:cTn id="12" dur="70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Resultado de imagen"/>
          <p:cNvPicPr>
            <a:picLocks noChangeAspect="1" noChangeArrowheads="1"/>
          </p:cNvPicPr>
          <p:nvPr/>
        </p:nvPicPr>
        <p:blipFill>
          <a:blip r:embed="rId2"/>
          <a:srcRect/>
          <a:stretch>
            <a:fillRect/>
          </a:stretch>
        </p:blipFill>
        <p:spPr bwMode="auto">
          <a:xfrm>
            <a:off x="3238500" y="555625"/>
            <a:ext cx="5529263" cy="3743325"/>
          </a:xfrm>
          <a:prstGeom prst="rect">
            <a:avLst/>
          </a:prstGeom>
          <a:noFill/>
          <a:effectLst>
            <a:outerShdw blurRad="165100" dist="241300" dir="7800000" algn="ctr" rotWithShape="0">
              <a:srgbClr val="000000">
                <a:alpha val="57000"/>
              </a:srgbClr>
            </a:outerShdw>
          </a:effectLst>
          <a:extLst>
            <a:ext uri="{909E8E84-426E-40DD-AFC4-6F175D3DCCD1}"/>
          </a:extLst>
        </p:spPr>
      </p:pic>
      <p:sp>
        <p:nvSpPr>
          <p:cNvPr id="2" name="1 Rectángulo"/>
          <p:cNvSpPr/>
          <p:nvPr/>
        </p:nvSpPr>
        <p:spPr>
          <a:xfrm>
            <a:off x="251520" y="1530287"/>
            <a:ext cx="2771800" cy="2031325"/>
          </a:xfrm>
          <a:prstGeom prst="rect">
            <a:avLst/>
          </a:prstGeom>
          <a:effectLst>
            <a:outerShdw blurRad="50800" dist="88900" dir="5400000" algn="ctr" rotWithShape="0">
              <a:srgbClr val="000000">
                <a:alpha val="54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b="1" dirty="0">
                <a:solidFill>
                  <a:srgbClr val="FFC000"/>
                </a:solidFill>
                <a:latin typeface="Vivaldi" panose="03020602050506090804" pitchFamily="66" charset="0"/>
                <a:cs typeface="+mn-cs"/>
              </a:rPr>
              <a:t>El </a:t>
            </a:r>
            <a:r>
              <a:rPr lang="es-ES" b="1" i="1" dirty="0">
                <a:solidFill>
                  <a:srgbClr val="FFC000"/>
                </a:solidFill>
                <a:latin typeface="Vivaldi" panose="03020602050506090804" pitchFamily="66" charset="0"/>
                <a:cs typeface="+mn-cs"/>
              </a:rPr>
              <a:t>dos de mayo</a:t>
            </a:r>
            <a:r>
              <a:rPr lang="es-ES" b="1" dirty="0">
                <a:solidFill>
                  <a:srgbClr val="FFC000"/>
                </a:solidFill>
                <a:latin typeface="Vivaldi" panose="03020602050506090804" pitchFamily="66" charset="0"/>
                <a:cs typeface="+mn-cs"/>
              </a:rPr>
              <a:t> de 1808 en Madrid, también llamado La carga de los mamelucos en la Puerta del Sol o La lucha con los mamelucos, es, junto con El tres de mayo, uno de los cuadros más célebres de Francisco de </a:t>
            </a:r>
            <a:r>
              <a:rPr lang="es-ES" b="1" i="1" dirty="0">
                <a:solidFill>
                  <a:srgbClr val="FFC000"/>
                </a:solidFill>
                <a:latin typeface="Vivaldi" panose="03020602050506090804" pitchFamily="66" charset="0"/>
                <a:cs typeface="+mn-cs"/>
              </a:rPr>
              <a:t>Goya</a:t>
            </a:r>
            <a:endParaRPr lang="es-ES" b="1" dirty="0">
              <a:solidFill>
                <a:srgbClr val="FFC000"/>
              </a:solidFill>
              <a:latin typeface="Vivaldi" panose="03020602050506090804" pitchFamily="66" charset="0"/>
              <a:cs typeface="+mn-cs"/>
            </a:endParaRPr>
          </a:p>
        </p:txBody>
      </p:sp>
      <p:sp>
        <p:nvSpPr>
          <p:cNvPr id="3" name="2 Rectángulo"/>
          <p:cNvSpPr/>
          <p:nvPr/>
        </p:nvSpPr>
        <p:spPr>
          <a:xfrm>
            <a:off x="4932033" y="4587974"/>
            <a:ext cx="2141933" cy="369332"/>
          </a:xfrm>
          <a:prstGeom prst="rect">
            <a:avLst/>
          </a:prstGeom>
          <a:effectLst>
            <a:outerShdw blurRad="50800" dist="63500" dir="5400000" algn="ctr" rotWithShape="0">
              <a:srgbClr val="000000">
                <a:alpha val="62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El </a:t>
            </a:r>
            <a:r>
              <a:rPr lang="es-ES" b="1" i="1" dirty="0">
                <a:solidFill>
                  <a:srgbClr val="FFC000"/>
                </a:solidFill>
                <a:latin typeface="Vivaldi" panose="03020602050506090804" pitchFamily="66" charset="0"/>
                <a:cs typeface="+mn-cs"/>
              </a:rPr>
              <a:t>dos de mayo</a:t>
            </a:r>
            <a:r>
              <a:rPr lang="es-ES" b="1" dirty="0">
                <a:solidFill>
                  <a:srgbClr val="FFC000"/>
                </a:solidFill>
                <a:latin typeface="Vivaldi" panose="03020602050506090804" pitchFamily="66" charset="0"/>
                <a:cs typeface="+mn-cs"/>
              </a:rPr>
              <a:t> de 1808 </a:t>
            </a:r>
            <a:endParaRPr lang="es-ES" dirty="0">
              <a:latin typeface="+mn-lt"/>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8"/>
                                        </p:tgtEl>
                                        <p:attrNameLst>
                                          <p:attrName>style.visibility</p:attrName>
                                        </p:attrNameLst>
                                      </p:cBhvr>
                                      <p:to>
                                        <p:strVal val="visible"/>
                                      </p:to>
                                    </p:set>
                                    <p:anim calcmode="lin" valueType="num">
                                      <p:cBhvr>
                                        <p:cTn id="7" dur="2750" fill="hold"/>
                                        <p:tgtEl>
                                          <p:spTgt spid="3078"/>
                                        </p:tgtEl>
                                        <p:attrNameLst>
                                          <p:attrName>ppt_w</p:attrName>
                                        </p:attrNameLst>
                                      </p:cBhvr>
                                      <p:tavLst>
                                        <p:tav tm="0">
                                          <p:val>
                                            <p:fltVal val="0"/>
                                          </p:val>
                                        </p:tav>
                                        <p:tav tm="100000">
                                          <p:val>
                                            <p:strVal val="#ppt_w"/>
                                          </p:val>
                                        </p:tav>
                                      </p:tavLst>
                                    </p:anim>
                                    <p:anim calcmode="lin" valueType="num">
                                      <p:cBhvr>
                                        <p:cTn id="8" dur="2750" fill="hold"/>
                                        <p:tgtEl>
                                          <p:spTgt spid="3078"/>
                                        </p:tgtEl>
                                        <p:attrNameLst>
                                          <p:attrName>ppt_h</p:attrName>
                                        </p:attrNameLst>
                                      </p:cBhvr>
                                      <p:tavLst>
                                        <p:tav tm="0">
                                          <p:val>
                                            <p:fltVal val="0"/>
                                          </p:val>
                                        </p:tav>
                                        <p:tav tm="100000">
                                          <p:val>
                                            <p:strVal val="#ppt_h"/>
                                          </p:val>
                                        </p:tav>
                                      </p:tavLst>
                                    </p:anim>
                                    <p:anim calcmode="lin" valueType="num">
                                      <p:cBhvr>
                                        <p:cTn id="9" dur="2750" fill="hold"/>
                                        <p:tgtEl>
                                          <p:spTgt spid="3078"/>
                                        </p:tgtEl>
                                        <p:attrNameLst>
                                          <p:attrName>style.rotation</p:attrName>
                                        </p:attrNameLst>
                                      </p:cBhvr>
                                      <p:tavLst>
                                        <p:tav tm="0">
                                          <p:val>
                                            <p:fltVal val="90"/>
                                          </p:val>
                                        </p:tav>
                                        <p:tav tm="100000">
                                          <p:val>
                                            <p:fltVal val="0"/>
                                          </p:val>
                                        </p:tav>
                                      </p:tavLst>
                                    </p:anim>
                                    <p:animEffect transition="in" filter="fade">
                                      <p:cBhvr>
                                        <p:cTn id="10" dur="275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cNvPicPr>
            <a:picLocks noChangeAspect="1" noChangeArrowheads="1"/>
          </p:cNvPicPr>
          <p:nvPr/>
        </p:nvPicPr>
        <p:blipFill>
          <a:blip r:embed="rId2"/>
          <a:srcRect/>
          <a:stretch>
            <a:fillRect/>
          </a:stretch>
        </p:blipFill>
        <p:spPr bwMode="auto">
          <a:xfrm>
            <a:off x="1628775" y="339725"/>
            <a:ext cx="5759450" cy="4033838"/>
          </a:xfrm>
          <a:prstGeom prst="rect">
            <a:avLst/>
          </a:prstGeom>
          <a:noFill/>
          <a:effectLst>
            <a:outerShdw blurRad="241300" dist="266700" dir="3000000" algn="ctr" rotWithShape="0">
              <a:srgbClr val="000000">
                <a:alpha val="54000"/>
              </a:srgbClr>
            </a:outerShdw>
          </a:effectLst>
          <a:extLst>
            <a:ext uri="{909E8E84-426E-40DD-AFC4-6F175D3DCCD1}"/>
          </a:extLst>
        </p:spPr>
      </p:pic>
      <p:sp>
        <p:nvSpPr>
          <p:cNvPr id="2" name="1 Rectángulo"/>
          <p:cNvSpPr/>
          <p:nvPr/>
        </p:nvSpPr>
        <p:spPr>
          <a:xfrm>
            <a:off x="3291081" y="4659982"/>
            <a:ext cx="2435282" cy="338554"/>
          </a:xfrm>
          <a:prstGeom prst="rect">
            <a:avLst/>
          </a:prstGeom>
          <a:effectLst>
            <a:outerShdw blurRad="50800" dist="76200" dir="5400000" algn="ctr" rotWithShape="0">
              <a:srgbClr val="000000">
                <a:alpha val="57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latin typeface="Vivaldi" panose="03020602050506090804" pitchFamily="66" charset="0"/>
                <a:cs typeface="+mn-cs"/>
              </a:rPr>
              <a:t>La familia de Carlos </a:t>
            </a:r>
            <a:r>
              <a:rPr lang="es-ES" sz="1600" b="1" dirty="0" err="1">
                <a:solidFill>
                  <a:srgbClr val="FFC000"/>
                </a:solidFill>
                <a:latin typeface="Vivaldi" panose="03020602050506090804" pitchFamily="66" charset="0"/>
                <a:cs typeface="+mn-cs"/>
              </a:rPr>
              <a:t>lV</a:t>
            </a:r>
            <a:r>
              <a:rPr lang="es-ES" sz="1600" b="1" dirty="0">
                <a:solidFill>
                  <a:srgbClr val="FFC000"/>
                </a:solidFill>
                <a:latin typeface="Vivaldi" panose="03020602050506090804" pitchFamily="66" charset="0"/>
                <a:cs typeface="+mn-cs"/>
              </a:rPr>
              <a:t>. Goya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2000" fill="hold"/>
                                        <p:tgtEl>
                                          <p:spTgt spid="4098"/>
                                        </p:tgtEl>
                                        <p:attrNameLst>
                                          <p:attrName>ppt_w</p:attrName>
                                        </p:attrNameLst>
                                      </p:cBhvr>
                                      <p:tavLst>
                                        <p:tav tm="0">
                                          <p:val>
                                            <p:fltVal val="0"/>
                                          </p:val>
                                        </p:tav>
                                        <p:tav tm="100000">
                                          <p:val>
                                            <p:strVal val="#ppt_w"/>
                                          </p:val>
                                        </p:tav>
                                      </p:tavLst>
                                    </p:anim>
                                    <p:anim calcmode="lin" valueType="num">
                                      <p:cBhvr>
                                        <p:cTn id="8" dur="2000" fill="hold"/>
                                        <p:tgtEl>
                                          <p:spTgt spid="4098"/>
                                        </p:tgtEl>
                                        <p:attrNameLst>
                                          <p:attrName>ppt_h</p:attrName>
                                        </p:attrNameLst>
                                      </p:cBhvr>
                                      <p:tavLst>
                                        <p:tav tm="0">
                                          <p:val>
                                            <p:fltVal val="0"/>
                                          </p:val>
                                        </p:tav>
                                        <p:tav tm="100000">
                                          <p:val>
                                            <p:strVal val="#ppt_h"/>
                                          </p:val>
                                        </p:tav>
                                      </p:tavLst>
                                    </p:anim>
                                    <p:anim calcmode="lin" valueType="num">
                                      <p:cBhvr>
                                        <p:cTn id="9" dur="2000" fill="hold"/>
                                        <p:tgtEl>
                                          <p:spTgt spid="4098"/>
                                        </p:tgtEl>
                                        <p:attrNameLst>
                                          <p:attrName>style.rotation</p:attrName>
                                        </p:attrNameLst>
                                      </p:cBhvr>
                                      <p:tavLst>
                                        <p:tav tm="0">
                                          <p:val>
                                            <p:fltVal val="90"/>
                                          </p:val>
                                        </p:tav>
                                        <p:tav tm="100000">
                                          <p:val>
                                            <p:fltVal val="0"/>
                                          </p:val>
                                        </p:tav>
                                      </p:tavLst>
                                    </p:anim>
                                    <p:animEffect transition="in" filter="fade">
                                      <p:cBhvr>
                                        <p:cTn id="10"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50295" y="2346434"/>
            <a:ext cx="2735044" cy="369332"/>
          </a:xfrm>
          <a:prstGeom prst="rect">
            <a:avLst/>
          </a:prstGeom>
          <a:effectLst>
            <a:outerShdw blurRad="50800" dist="88900" dir="5400000" algn="ctr" rotWithShape="0">
              <a:srgbClr val="000000">
                <a:alpha val="51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Duques de Osuna e hijos.  Goya</a:t>
            </a:r>
          </a:p>
        </p:txBody>
      </p:sp>
      <p:pic>
        <p:nvPicPr>
          <p:cNvPr id="7170" name="Picture 2" descr="Resultado de imagen"/>
          <p:cNvPicPr>
            <a:picLocks noChangeAspect="1" noChangeArrowheads="1"/>
          </p:cNvPicPr>
          <p:nvPr/>
        </p:nvPicPr>
        <p:blipFill>
          <a:blip r:embed="rId2"/>
          <a:srcRect/>
          <a:stretch>
            <a:fillRect/>
          </a:stretch>
        </p:blipFill>
        <p:spPr bwMode="auto">
          <a:xfrm>
            <a:off x="5207000" y="411163"/>
            <a:ext cx="3581400" cy="4240212"/>
          </a:xfrm>
          <a:prstGeom prst="rect">
            <a:avLst/>
          </a:prstGeom>
          <a:noFill/>
          <a:effectLst>
            <a:outerShdw blurRad="190500" dist="215900" dir="3000000" algn="ctr" rotWithShape="0">
              <a:srgbClr val="000000">
                <a:alpha val="60000"/>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2.22222E-6 -1.42461E-6 L -0.42275 -1.42461E-6 " pathEditMode="relative" rAng="0" ptsTypes="AA">
                                      <p:cBhvr>
                                        <p:cTn id="6" dur="2250" fill="hold"/>
                                        <p:tgtEl>
                                          <p:spTgt spid="7170"/>
                                        </p:tgtEl>
                                        <p:attrNameLst>
                                          <p:attrName>ppt_x</p:attrName>
                                          <p:attrName>ppt_y</p:attrName>
                                        </p:attrNameLst>
                                      </p:cBhvr>
                                      <p:rCtr x="-211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p:cNvPicPr>
            <a:picLocks noChangeAspect="1" noChangeArrowheads="1"/>
          </p:cNvPicPr>
          <p:nvPr/>
        </p:nvPicPr>
        <p:blipFill>
          <a:blip r:embed="rId2"/>
          <a:srcRect/>
          <a:stretch>
            <a:fillRect/>
          </a:stretch>
        </p:blipFill>
        <p:spPr bwMode="auto">
          <a:xfrm rot="20991517">
            <a:off x="1074738" y="325438"/>
            <a:ext cx="3243262" cy="4127500"/>
          </a:xfrm>
          <a:prstGeom prst="rect">
            <a:avLst/>
          </a:prstGeom>
          <a:noFill/>
          <a:effectLst>
            <a:outerShdw blurRad="50800" dist="177800" dir="7800000" algn="ctr" rotWithShape="0">
              <a:srgbClr val="000000">
                <a:alpha val="43137"/>
              </a:srgbClr>
            </a:outerShdw>
          </a:effectLst>
          <a:extLst>
            <a:ext uri="{909E8E84-426E-40DD-AFC4-6F175D3DCCD1}"/>
          </a:extLst>
        </p:spPr>
      </p:pic>
      <p:sp>
        <p:nvSpPr>
          <p:cNvPr id="2" name="1 Rectángulo"/>
          <p:cNvSpPr/>
          <p:nvPr/>
        </p:nvSpPr>
        <p:spPr>
          <a:xfrm rot="887629">
            <a:off x="350329" y="4128633"/>
            <a:ext cx="3024336" cy="338554"/>
          </a:xfrm>
          <a:prstGeom prst="rect">
            <a:avLst/>
          </a:prstGeom>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1600" b="1" dirty="0">
                <a:solidFill>
                  <a:srgbClr val="FFC000"/>
                </a:solidFill>
                <a:latin typeface="Vivaldi" panose="03020602050506090804" pitchFamily="66" charset="0"/>
                <a:cs typeface="+mn-cs"/>
              </a:rPr>
              <a:t>Muchachos trepando a un árbol </a:t>
            </a:r>
          </a:p>
        </p:txBody>
      </p:sp>
      <p:pic>
        <p:nvPicPr>
          <p:cNvPr id="10244" name="Picture 4" descr="Imagen relacionada"/>
          <p:cNvPicPr>
            <a:picLocks noChangeAspect="1" noChangeArrowheads="1"/>
          </p:cNvPicPr>
          <p:nvPr/>
        </p:nvPicPr>
        <p:blipFill rotWithShape="1">
          <a:blip r:embed="rId3"/>
          <a:srcRect l="13284" r="13433"/>
          <a:stretch/>
        </p:blipFill>
        <p:spPr bwMode="auto">
          <a:xfrm rot="1354971">
            <a:off x="4679950" y="382588"/>
            <a:ext cx="3036888" cy="4144962"/>
          </a:xfrm>
          <a:prstGeom prst="rect">
            <a:avLst/>
          </a:prstGeom>
          <a:noFill/>
          <a:effectLst>
            <a:outerShdw blurRad="50800" dist="177800" dir="9000000" algn="ctr" rotWithShape="0">
              <a:srgbClr val="000000">
                <a:alpha val="43137"/>
              </a:srgbClr>
            </a:outerShdw>
          </a:effectLst>
          <a:extLst>
            <a:ext uri="{909E8E84-426E-40DD-AFC4-6F175D3DCCD1}"/>
          </a:extLst>
        </p:spPr>
      </p:pic>
      <p:sp>
        <p:nvSpPr>
          <p:cNvPr id="4" name="3 Rectángulo"/>
          <p:cNvSpPr/>
          <p:nvPr/>
        </p:nvSpPr>
        <p:spPr>
          <a:xfrm rot="20402790">
            <a:off x="6517535" y="4245694"/>
            <a:ext cx="1880643" cy="338554"/>
          </a:xfrm>
          <a:prstGeom prst="rect">
            <a:avLst/>
          </a:prstGeom>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latin typeface="Vivaldi" panose="03020602050506090804" pitchFamily="66" charset="0"/>
                <a:cs typeface="+mn-cs"/>
              </a:rPr>
              <a:t>Las Gigantillas . Goya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2000" fill="hold"/>
                                        <p:tgtEl>
                                          <p:spTgt spid="10242"/>
                                        </p:tgtEl>
                                        <p:attrNameLst>
                                          <p:attrName>ppt_x</p:attrName>
                                        </p:attrNameLst>
                                      </p:cBhvr>
                                      <p:tavLst>
                                        <p:tav tm="0">
                                          <p:val>
                                            <p:strVal val="0-#ppt_w/2"/>
                                          </p:val>
                                        </p:tav>
                                        <p:tav tm="100000">
                                          <p:val>
                                            <p:strVal val="#ppt_x"/>
                                          </p:val>
                                        </p:tav>
                                      </p:tavLst>
                                    </p:anim>
                                    <p:anim calcmode="lin" valueType="num">
                                      <p:cBhvr additive="base">
                                        <p:cTn id="8" dur="2000" fill="hold"/>
                                        <p:tgtEl>
                                          <p:spTgt spid="10242"/>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3" fill="hold" nodeType="after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additive="base">
                                        <p:cTn id="12" dur="2000" fill="hold"/>
                                        <p:tgtEl>
                                          <p:spTgt spid="10244"/>
                                        </p:tgtEl>
                                        <p:attrNameLst>
                                          <p:attrName>ppt_x</p:attrName>
                                        </p:attrNameLst>
                                      </p:cBhvr>
                                      <p:tavLst>
                                        <p:tav tm="0">
                                          <p:val>
                                            <p:strVal val="1+#ppt_w/2"/>
                                          </p:val>
                                        </p:tav>
                                        <p:tav tm="100000">
                                          <p:val>
                                            <p:strVal val="#ppt_x"/>
                                          </p:val>
                                        </p:tav>
                                      </p:tavLst>
                                    </p:anim>
                                    <p:anim calcmode="lin" valueType="num">
                                      <p:cBhvr additive="base">
                                        <p:cTn id="13" dur="2000" fill="hold"/>
                                        <p:tgtEl>
                                          <p:spTgt spid="10244"/>
                                        </p:tgtEl>
                                        <p:attrNameLst>
                                          <p:attrName>ppt_y</p:attrName>
                                        </p:attrNameLst>
                                      </p:cBhvr>
                                      <p:tavLst>
                                        <p:tav tm="0">
                                          <p:val>
                                            <p:strVal val="0-#ppt_h/2"/>
                                          </p:val>
                                        </p:tav>
                                        <p:tav tm="100000">
                                          <p:val>
                                            <p:strVal val="#ppt_y"/>
                                          </p:val>
                                        </p:tav>
                                      </p:tavLst>
                                    </p:anim>
                                  </p:childTnLst>
                                </p:cTn>
                              </p:par>
                            </p:childTnLst>
                          </p:cTn>
                        </p:par>
                        <p:par>
                          <p:cTn id="14" fill="hold">
                            <p:stCondLst>
                              <p:cond delay="4000"/>
                            </p:stCondLst>
                            <p:childTnLst>
                              <p:par>
                                <p:cTn id="15" presetID="2" presetClass="entr" presetSubtype="1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1250" fill="hold"/>
                                        <p:tgtEl>
                                          <p:spTgt spid="2"/>
                                        </p:tgtEl>
                                        <p:attrNameLst>
                                          <p:attrName>ppt_x</p:attrName>
                                        </p:attrNameLst>
                                      </p:cBhvr>
                                      <p:tavLst>
                                        <p:tav tm="0">
                                          <p:val>
                                            <p:strVal val="0-#ppt_w/2"/>
                                          </p:val>
                                        </p:tav>
                                        <p:tav tm="100000">
                                          <p:val>
                                            <p:strVal val="#ppt_x"/>
                                          </p:val>
                                        </p:tav>
                                      </p:tavLst>
                                    </p:anim>
                                    <p:anim calcmode="lin" valueType="num">
                                      <p:cBhvr additive="base">
                                        <p:cTn id="18" dur="1250" fill="hold"/>
                                        <p:tgtEl>
                                          <p:spTgt spid="2"/>
                                        </p:tgtEl>
                                        <p:attrNameLst>
                                          <p:attrName>ppt_y</p:attrName>
                                        </p:attrNameLst>
                                      </p:cBhvr>
                                      <p:tavLst>
                                        <p:tav tm="0">
                                          <p:val>
                                            <p:strVal val="1+#ppt_h/2"/>
                                          </p:val>
                                        </p:tav>
                                        <p:tav tm="100000">
                                          <p:val>
                                            <p:strVal val="#ppt_y"/>
                                          </p:val>
                                        </p:tav>
                                      </p:tavLst>
                                    </p:anim>
                                  </p:childTnLst>
                                </p:cTn>
                              </p:par>
                            </p:childTnLst>
                          </p:cTn>
                        </p:par>
                        <p:par>
                          <p:cTn id="19" fill="hold">
                            <p:stCondLst>
                              <p:cond delay="5250"/>
                            </p:stCondLst>
                            <p:childTnLst>
                              <p:par>
                                <p:cTn id="20" presetID="2" presetClass="entr" presetSubtype="6"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1250" fill="hold"/>
                                        <p:tgtEl>
                                          <p:spTgt spid="4"/>
                                        </p:tgtEl>
                                        <p:attrNameLst>
                                          <p:attrName>ppt_x</p:attrName>
                                        </p:attrNameLst>
                                      </p:cBhvr>
                                      <p:tavLst>
                                        <p:tav tm="0">
                                          <p:val>
                                            <p:strVal val="1+#ppt_w/2"/>
                                          </p:val>
                                        </p:tav>
                                        <p:tav tm="100000">
                                          <p:val>
                                            <p:strVal val="#ppt_x"/>
                                          </p:val>
                                        </p:tav>
                                      </p:tavLst>
                                    </p:anim>
                                    <p:anim calcmode="lin" valueType="num">
                                      <p:cBhvr additive="base">
                                        <p:cTn id="23" dur="1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47664" y="4602988"/>
            <a:ext cx="3150967" cy="338554"/>
          </a:xfrm>
          <a:prstGeom prst="rect">
            <a:avLst/>
          </a:prstGeom>
          <a:effectLst>
            <a:outerShdw blurRad="50800" dist="63500" dir="5400000" algn="ctr" rotWithShape="0">
              <a:srgbClr val="000000">
                <a:alpha val="64000"/>
              </a:srgbClr>
            </a:outerShdw>
          </a:effectLst>
        </p:spPr>
        <p:txBody>
          <a:bodyPr>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latin typeface="Pristina" panose="03060402040406080204" pitchFamily="66" charset="0"/>
                <a:cs typeface="+mn-cs"/>
              </a:rPr>
              <a:t>Francisco de Goya . La vendimia.</a:t>
            </a:r>
          </a:p>
        </p:txBody>
      </p:sp>
      <p:pic>
        <p:nvPicPr>
          <p:cNvPr id="1026" name="Picture 2" descr="Imagen relacionada"/>
          <p:cNvPicPr>
            <a:picLocks noChangeAspect="1" noChangeArrowheads="1"/>
          </p:cNvPicPr>
          <p:nvPr/>
        </p:nvPicPr>
        <p:blipFill>
          <a:blip r:embed="rId2"/>
          <a:srcRect/>
          <a:stretch>
            <a:fillRect/>
          </a:stretch>
        </p:blipFill>
        <p:spPr bwMode="auto">
          <a:xfrm>
            <a:off x="2011363" y="382588"/>
            <a:ext cx="2862262" cy="4081462"/>
          </a:xfrm>
          <a:prstGeom prst="rect">
            <a:avLst/>
          </a:prstGeom>
          <a:noFill/>
          <a:effectLst>
            <a:outerShdw blurRad="241300" dist="190500" dir="8100000" algn="tr" rotWithShape="0">
              <a:prstClr val="black">
                <a:alpha val="66000"/>
              </a:prstClr>
            </a:outerShdw>
          </a:effectLst>
          <a:extLst>
            <a:ext uri="{909E8E84-426E-40DD-AFC4-6F175D3DCCD1}"/>
          </a:extLst>
        </p:spPr>
      </p:pic>
      <p:pic>
        <p:nvPicPr>
          <p:cNvPr id="12290" name="Picture 2" descr="Resultado de imagen"/>
          <p:cNvPicPr>
            <a:picLocks noChangeAspect="1" noChangeArrowheads="1"/>
          </p:cNvPicPr>
          <p:nvPr/>
        </p:nvPicPr>
        <p:blipFill>
          <a:blip r:embed="rId3"/>
          <a:srcRect/>
          <a:stretch>
            <a:fillRect/>
          </a:stretch>
        </p:blipFill>
        <p:spPr bwMode="auto">
          <a:xfrm>
            <a:off x="755650" y="400050"/>
            <a:ext cx="4117975" cy="4046538"/>
          </a:xfrm>
          <a:prstGeom prst="rect">
            <a:avLst/>
          </a:prstGeom>
          <a:noFill/>
          <a:effectLst>
            <a:outerShdw blurRad="139700" dist="190500" dir="2700000" algn="tl" rotWithShape="0">
              <a:prstClr val="black">
                <a:alpha val="45000"/>
              </a:prstClr>
            </a:outerShdw>
          </a:effectLst>
          <a:extLst>
            <a:ext uri="{909E8E84-426E-40DD-AFC4-6F175D3DCCD1}"/>
          </a:extLst>
        </p:spPr>
      </p:pic>
      <p:sp>
        <p:nvSpPr>
          <p:cNvPr id="4" name="3 Rectángulo"/>
          <p:cNvSpPr/>
          <p:nvPr/>
        </p:nvSpPr>
        <p:spPr>
          <a:xfrm>
            <a:off x="6804248" y="4495266"/>
            <a:ext cx="659155" cy="307777"/>
          </a:xfrm>
          <a:prstGeom prst="rect">
            <a:avLst/>
          </a:prstGeom>
          <a:effectLst>
            <a:outerShdw blurRad="50800" dist="50800" dir="5400000" algn="ctr" rotWithShape="0">
              <a:srgbClr val="000000">
                <a:alpha val="74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400" b="1" dirty="0">
                <a:solidFill>
                  <a:srgbClr val="FFC000"/>
                </a:solidFill>
                <a:latin typeface="Pristina" panose="03060402040406080204" pitchFamily="66" charset="0"/>
                <a:cs typeface="+mn-cs"/>
              </a:rPr>
              <a:t>El pelele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1.11111E-6 3.04415E-6 L 0.39132 0.00432 " pathEditMode="relative" rAng="0" ptsTypes="AA">
                                      <p:cBhvr>
                                        <p:cTn id="6" dur="2000" fill="hold"/>
                                        <p:tgtEl>
                                          <p:spTgt spid="1026"/>
                                        </p:tgtEl>
                                        <p:attrNameLst>
                                          <p:attrName>ppt_x</p:attrName>
                                          <p:attrName>ppt_y</p:attrName>
                                        </p:attrNameLst>
                                      </p:cBhvr>
                                      <p:rCtr x="19566" y="216"/>
                                    </p:animMotion>
                                  </p:childTnLst>
                                </p:cTn>
                              </p:par>
                            </p:childTnLst>
                          </p:cTn>
                        </p:par>
                        <p:par>
                          <p:cTn id="7" fill="hold">
                            <p:stCondLst>
                              <p:cond delay="2000"/>
                            </p:stCondLst>
                            <p:childTnLst>
                              <p:par>
                                <p:cTn id="8" presetID="17" presetClass="entr" presetSubtype="10" fill="hold" nodeType="after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2250" fill="hold"/>
                                        <p:tgtEl>
                                          <p:spTgt spid="12290"/>
                                        </p:tgtEl>
                                        <p:attrNameLst>
                                          <p:attrName>ppt_w</p:attrName>
                                        </p:attrNameLst>
                                      </p:cBhvr>
                                      <p:tavLst>
                                        <p:tav tm="0">
                                          <p:val>
                                            <p:fltVal val="0"/>
                                          </p:val>
                                        </p:tav>
                                        <p:tav tm="100000">
                                          <p:val>
                                            <p:strVal val="#ppt_w"/>
                                          </p:val>
                                        </p:tav>
                                      </p:tavLst>
                                    </p:anim>
                                    <p:anim calcmode="lin" valueType="num">
                                      <p:cBhvr>
                                        <p:cTn id="11" dur="2250" fill="hold"/>
                                        <p:tgtEl>
                                          <p:spTgt spid="1229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obras de francisco de goya"/>
          <p:cNvPicPr>
            <a:picLocks noChangeAspect="1" noChangeArrowheads="1"/>
          </p:cNvPicPr>
          <p:nvPr/>
        </p:nvPicPr>
        <p:blipFill>
          <a:blip r:embed="rId2"/>
          <a:srcRect/>
          <a:stretch>
            <a:fillRect/>
          </a:stretch>
        </p:blipFill>
        <p:spPr bwMode="auto">
          <a:xfrm>
            <a:off x="5435600" y="276225"/>
            <a:ext cx="2333625" cy="3048000"/>
          </a:xfrm>
          <a:prstGeom prst="rect">
            <a:avLst/>
          </a:prstGeom>
          <a:noFill/>
          <a:effectLst>
            <a:outerShdw blurRad="50800" dist="127000" dir="3000000" algn="ctr" rotWithShape="0">
              <a:srgbClr val="000000">
                <a:alpha val="59000"/>
              </a:srgbClr>
            </a:outerShdw>
          </a:effectLst>
          <a:extLst>
            <a:ext uri="{909E8E84-426E-40DD-AFC4-6F175D3DCCD1}"/>
          </a:extLst>
        </p:spPr>
      </p:pic>
      <p:pic>
        <p:nvPicPr>
          <p:cNvPr id="13316" name="Picture 4" descr="Resultado de imagen de obras de francisco de goya"/>
          <p:cNvPicPr>
            <a:picLocks noChangeAspect="1" noChangeArrowheads="1"/>
          </p:cNvPicPr>
          <p:nvPr/>
        </p:nvPicPr>
        <p:blipFill>
          <a:blip r:embed="rId3"/>
          <a:srcRect/>
          <a:stretch>
            <a:fillRect/>
          </a:stretch>
        </p:blipFill>
        <p:spPr bwMode="auto">
          <a:xfrm>
            <a:off x="5435600" y="239713"/>
            <a:ext cx="2895600" cy="3495675"/>
          </a:xfrm>
          <a:prstGeom prst="rect">
            <a:avLst/>
          </a:prstGeom>
          <a:noFill/>
          <a:effectLst>
            <a:outerShdw blurRad="50800" dist="152400" dir="7800000" algn="ctr" rotWithShape="0">
              <a:srgbClr val="000000">
                <a:alpha val="46000"/>
              </a:srgbClr>
            </a:outerShdw>
          </a:effectLst>
          <a:extLst>
            <a:ext uri="{909E8E84-426E-40DD-AFC4-6F175D3DCCD1}"/>
          </a:extLst>
        </p:spPr>
      </p:pic>
      <p:sp>
        <p:nvSpPr>
          <p:cNvPr id="2" name="1 Rectángulo"/>
          <p:cNvSpPr/>
          <p:nvPr/>
        </p:nvSpPr>
        <p:spPr>
          <a:xfrm>
            <a:off x="916991" y="3993966"/>
            <a:ext cx="2586857" cy="954107"/>
          </a:xfrm>
          <a:prstGeom prst="rect">
            <a:avLst/>
          </a:prstGeom>
          <a:effectLst>
            <a:outerShdw blurRad="50800" dist="63500" dir="5400000" algn="ctr" rotWithShape="0">
              <a:srgbClr val="000000">
                <a:alpha val="52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1400" b="1" dirty="0">
                <a:solidFill>
                  <a:srgbClr val="FFC000"/>
                </a:solidFill>
                <a:latin typeface="Vivaldi" panose="03020602050506090804" pitchFamily="66" charset="0"/>
                <a:cs typeface="+mn-cs"/>
              </a:rPr>
              <a:t>Don Manuel de Osorio Manrique </a:t>
            </a:r>
            <a:r>
              <a:rPr lang="es-ES" sz="1400" b="1" dirty="0" err="1">
                <a:solidFill>
                  <a:srgbClr val="FFC000"/>
                </a:solidFill>
                <a:latin typeface="Vivaldi" panose="03020602050506090804" pitchFamily="66" charset="0"/>
                <a:cs typeface="+mn-cs"/>
              </a:rPr>
              <a:t>Zuñiga</a:t>
            </a:r>
            <a:r>
              <a:rPr lang="es-ES" sz="1400" b="1" dirty="0">
                <a:solidFill>
                  <a:srgbClr val="FFC000"/>
                </a:solidFill>
                <a:latin typeface="Vivaldi" panose="03020602050506090804" pitchFamily="66" charset="0"/>
                <a:cs typeface="+mn-cs"/>
              </a:rPr>
              <a:t>, niño, 1787 110 × 80 cm. Museo Metropolitano de Arte, Nueva York. Goya</a:t>
            </a:r>
          </a:p>
        </p:txBody>
      </p:sp>
      <p:sp>
        <p:nvSpPr>
          <p:cNvPr id="3" name="2 Rectángulo"/>
          <p:cNvSpPr/>
          <p:nvPr/>
        </p:nvSpPr>
        <p:spPr>
          <a:xfrm>
            <a:off x="5148064" y="4147851"/>
            <a:ext cx="3542598" cy="584775"/>
          </a:xfrm>
          <a:prstGeom prst="rect">
            <a:avLst/>
          </a:prstGeom>
          <a:effectLst>
            <a:outerShdw blurRad="50800" dist="63500" dir="5400000" algn="ctr" rotWithShape="0">
              <a:srgbClr val="000000">
                <a:alpha val="54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1600" b="1" dirty="0">
                <a:solidFill>
                  <a:srgbClr val="FFC000"/>
                </a:solidFill>
                <a:latin typeface="Vivaldi" panose="03020602050506090804" pitchFamily="66" charset="0"/>
                <a:cs typeface="+mn-cs"/>
              </a:rPr>
              <a:t>Retrato de María Teresa </a:t>
            </a:r>
            <a:r>
              <a:rPr lang="es-ES" sz="1600" b="1" dirty="0" err="1">
                <a:solidFill>
                  <a:srgbClr val="FFC000"/>
                </a:solidFill>
                <a:latin typeface="Vivaldi" panose="03020602050506090804" pitchFamily="66" charset="0"/>
                <a:cs typeface="+mn-cs"/>
              </a:rPr>
              <a:t>Vallabriga</a:t>
            </a:r>
            <a:r>
              <a:rPr lang="es-ES" sz="1600" b="1" dirty="0">
                <a:solidFill>
                  <a:srgbClr val="FFC000"/>
                </a:solidFill>
                <a:latin typeface="Vivaldi" panose="03020602050506090804" pitchFamily="66" charset="0"/>
                <a:cs typeface="+mn-cs"/>
              </a:rPr>
              <a:t> y de Borbón  Goya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path" presetSubtype="0" accel="50000" decel="50000" fill="hold" nodeType="afterEffect">
                                  <p:stCondLst>
                                    <p:cond delay="0"/>
                                  </p:stCondLst>
                                  <p:childTnLst>
                                    <p:animMotion origin="layout" path="M 1.38889E-6 -0.03735 C -0.00903 -0.04198 -0.0408 -0.04599 -0.05191 -0.04599 C -0.12205 -0.04599 -0.19427 0.02346 -0.19427 0.0929 C -0.19427 0.05772 -0.23021 0.02346 -0.26441 0.02346 C -0.30052 0.02346 -0.33455 0.05833 -0.33455 0.0929 C -0.33455 0.07562 -0.35261 0.05772 -0.37066 0.05772 C -0.38872 0.05772 -0.40677 0.075 -0.40677 0.0929 C -0.40677 0.08395 -0.4158 0.07562 -0.42483 0.07562 C -0.43386 0.07562 -0.44288 0.08457 -0.44288 0.0929 C -0.44288 0.08827 -0.44757 0.08395 -0.45191 0.08395 C -0.45417 0.08395 -0.46094 0.08827 -0.46094 0.0929 C -0.46094 0.09043 -0.4632 0.08827 -0.46563 0.08827 C -0.46563 0.08765 -0.47031 0.09043 -0.47031 0.0929 C -0.47031 0.09167 -0.47031 0.09043 -0.47257 0.09043 C -0.47257 0.09105 -0.475 0.09136 -0.475 0.0929 C -0.475 0.09198 -0.475 0.09167 -0.475 0.09105 C -0.47726 0.09105 -0.47726 0.09136 -0.47726 0.09198 C -0.47969 0.09198 -0.47969 0.09136 -0.47969 0.09105 C -0.48195 0.09105 -0.48195 0.09136 -0.48195 0.09198 " pathEditMode="relative" rAng="0" ptsTypes="AAAAAAAAAAAAAAAAAAA">
                                      <p:cBhvr>
                                        <p:cTn id="6" dur="2000" fill="hold"/>
                                        <p:tgtEl>
                                          <p:spTgt spid="13314"/>
                                        </p:tgtEl>
                                        <p:attrNameLst>
                                          <p:attrName>ppt_x</p:attrName>
                                          <p:attrName>ppt_y</p:attrName>
                                        </p:attrNameLst>
                                      </p:cBhvr>
                                      <p:rCtr x="-24097" y="6080"/>
                                    </p:animMotion>
                                  </p:childTnLst>
                                </p:cTn>
                              </p:par>
                            </p:childTnLst>
                          </p:cTn>
                        </p:par>
                        <p:par>
                          <p:cTn id="7" fill="hold">
                            <p:stCondLst>
                              <p:cond delay="2000"/>
                            </p:stCondLst>
                            <p:childTnLst>
                              <p:par>
                                <p:cTn id="8" presetID="32" presetClass="emph" presetSubtype="0" fill="hold" nodeType="afterEffect">
                                  <p:stCondLst>
                                    <p:cond delay="0"/>
                                  </p:stCondLst>
                                  <p:childTnLst>
                                    <p:animRot by="120000">
                                      <p:cBhvr>
                                        <p:cTn id="9" dur="100" fill="hold">
                                          <p:stCondLst>
                                            <p:cond delay="0"/>
                                          </p:stCondLst>
                                        </p:cTn>
                                        <p:tgtEl>
                                          <p:spTgt spid="13316"/>
                                        </p:tgtEl>
                                        <p:attrNameLst>
                                          <p:attrName>r</p:attrName>
                                        </p:attrNameLst>
                                      </p:cBhvr>
                                    </p:animRot>
                                    <p:animRot by="-240000">
                                      <p:cBhvr>
                                        <p:cTn id="10" dur="200" fill="hold">
                                          <p:stCondLst>
                                            <p:cond delay="200"/>
                                          </p:stCondLst>
                                        </p:cTn>
                                        <p:tgtEl>
                                          <p:spTgt spid="13316"/>
                                        </p:tgtEl>
                                        <p:attrNameLst>
                                          <p:attrName>r</p:attrName>
                                        </p:attrNameLst>
                                      </p:cBhvr>
                                    </p:animRot>
                                    <p:animRot by="240000">
                                      <p:cBhvr>
                                        <p:cTn id="11" dur="200" fill="hold">
                                          <p:stCondLst>
                                            <p:cond delay="400"/>
                                          </p:stCondLst>
                                        </p:cTn>
                                        <p:tgtEl>
                                          <p:spTgt spid="13316"/>
                                        </p:tgtEl>
                                        <p:attrNameLst>
                                          <p:attrName>r</p:attrName>
                                        </p:attrNameLst>
                                      </p:cBhvr>
                                    </p:animRot>
                                    <p:animRot by="-240000">
                                      <p:cBhvr>
                                        <p:cTn id="12" dur="200" fill="hold">
                                          <p:stCondLst>
                                            <p:cond delay="600"/>
                                          </p:stCondLst>
                                        </p:cTn>
                                        <p:tgtEl>
                                          <p:spTgt spid="13316"/>
                                        </p:tgtEl>
                                        <p:attrNameLst>
                                          <p:attrName>r</p:attrName>
                                        </p:attrNameLst>
                                      </p:cBhvr>
                                    </p:animRot>
                                    <p:animRot by="120000">
                                      <p:cBhvr>
                                        <p:cTn id="13" dur="200" fill="hold">
                                          <p:stCondLst>
                                            <p:cond delay="800"/>
                                          </p:stCondLst>
                                        </p:cTn>
                                        <p:tgtEl>
                                          <p:spTgt spid="133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p:cNvPicPr>
            <a:picLocks noChangeAspect="1" noChangeArrowheads="1"/>
          </p:cNvPicPr>
          <p:nvPr/>
        </p:nvPicPr>
        <p:blipFill>
          <a:blip r:embed="rId2"/>
          <a:srcRect/>
          <a:stretch>
            <a:fillRect/>
          </a:stretch>
        </p:blipFill>
        <p:spPr bwMode="auto">
          <a:xfrm>
            <a:off x="1150938" y="458788"/>
            <a:ext cx="3648075" cy="4200525"/>
          </a:xfrm>
          <a:prstGeom prst="rect">
            <a:avLst/>
          </a:prstGeom>
          <a:noFill/>
          <a:effectLst>
            <a:outerShdw blurRad="190500" dist="177800" dir="9000000" algn="ctr" rotWithShape="0">
              <a:srgbClr val="000000">
                <a:alpha val="57000"/>
              </a:srgbClr>
            </a:outerShdw>
          </a:effectLst>
          <a:extLst>
            <a:ext uri="{909E8E84-426E-40DD-AFC4-6F175D3DCCD1}"/>
          </a:extLst>
        </p:spPr>
      </p:pic>
      <p:sp>
        <p:nvSpPr>
          <p:cNvPr id="2" name="1 Rectángulo"/>
          <p:cNvSpPr/>
          <p:nvPr/>
        </p:nvSpPr>
        <p:spPr>
          <a:xfrm>
            <a:off x="5364088" y="2418288"/>
            <a:ext cx="3134191" cy="369332"/>
          </a:xfrm>
          <a:prstGeom prst="rect">
            <a:avLst/>
          </a:prstGeom>
          <a:effectLst>
            <a:outerShdw blurRad="50800" dist="50800" dir="5400000" algn="ctr" rotWithShape="0">
              <a:srgbClr val="000000">
                <a:alpha val="51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"La Primavera o Las Flores" Goya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nodeType="afterEffect">
                                  <p:stCondLst>
                                    <p:cond delay="0"/>
                                  </p:stCondLst>
                                  <p:childTnLst>
                                    <p:animMotion origin="layout" path="M 0.00191 -6.13629E-7 C 0.01093 -6.13629E-7 0.0184 0.01264 0.0184 0.02868 C 0.0184 0.04502 0.01093 0.05828 0.00191 0.05828 C -0.00712 0.05828 -0.01441 0.04502 -0.01441 0.02868 C -0.01441 0.01264 -0.00712 -6.13629E-7 0.00191 -6.13629E-7 Z " pathEditMode="relative" rAng="0" ptsTypes="fffff">
                                      <p:cBhvr>
                                        <p:cTn id="6" dur="4000" fill="hold"/>
                                        <p:tgtEl>
                                          <p:spTgt spid="14338"/>
                                        </p:tgtEl>
                                        <p:attrNameLst>
                                          <p:attrName>ppt_x</p:attrName>
                                          <p:attrName>ppt_y</p:attrName>
                                        </p:attrNameLst>
                                      </p:cBhvr>
                                      <p:rCtr x="0" y="289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885666" y="4515457"/>
            <a:ext cx="1226618" cy="338554"/>
          </a:xfrm>
          <a:prstGeom prst="rect">
            <a:avLst/>
          </a:prstGeom>
          <a:effectLst>
            <a:outerShdw blurRad="50800" dist="50800" dir="5400000" algn="ctr" rotWithShape="0">
              <a:srgbClr val="000000">
                <a:alpha val="75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latin typeface="Vivaldi" panose="03020602050506090804" pitchFamily="66" charset="0"/>
                <a:cs typeface="+mn-cs"/>
              </a:rPr>
              <a:t>El Quitasol.  </a:t>
            </a:r>
          </a:p>
        </p:txBody>
      </p:sp>
      <p:pic>
        <p:nvPicPr>
          <p:cNvPr id="4" name="Picture 2" descr="Resultado de imagen de el parasol goya"/>
          <p:cNvPicPr>
            <a:picLocks noChangeAspect="1" noChangeArrowheads="1"/>
          </p:cNvPicPr>
          <p:nvPr/>
        </p:nvPicPr>
        <p:blipFill>
          <a:blip r:embed="rId2"/>
          <a:srcRect b="43118"/>
          <a:stretch>
            <a:fillRect/>
          </a:stretch>
        </p:blipFill>
        <p:spPr bwMode="auto">
          <a:xfrm>
            <a:off x="1800225" y="-2133600"/>
            <a:ext cx="5330825" cy="2103437"/>
          </a:xfrm>
          <a:prstGeom prst="rect">
            <a:avLst/>
          </a:prstGeom>
          <a:noFill/>
          <a:ln w="9525">
            <a:noFill/>
            <a:miter lim="800000"/>
            <a:headEnd/>
            <a:tailEnd/>
          </a:ln>
        </p:spPr>
      </p:pic>
      <p:pic>
        <p:nvPicPr>
          <p:cNvPr id="1026" name="Picture 2" descr="Resultado de imagen de el parasol goya"/>
          <p:cNvPicPr>
            <a:picLocks noChangeAspect="1" noChangeArrowheads="1"/>
          </p:cNvPicPr>
          <p:nvPr/>
        </p:nvPicPr>
        <p:blipFill rotWithShape="1">
          <a:blip r:embed="rId2"/>
          <a:srcRect t="56366"/>
          <a:stretch/>
        </p:blipFill>
        <p:spPr bwMode="auto">
          <a:xfrm>
            <a:off x="1833563" y="2660650"/>
            <a:ext cx="5330825" cy="1614488"/>
          </a:xfrm>
          <a:prstGeom prst="rect">
            <a:avLst/>
          </a:prstGeom>
          <a:noFill/>
          <a:effectLst>
            <a:outerShdw blurRad="127000" dist="241300" dir="3000000" algn="ctr" rotWithShape="0">
              <a:srgbClr val="000000">
                <a:alpha val="43137"/>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1.94444E-6 -4.81481E-6 L 0.00382 0.52809 " pathEditMode="relative" rAng="0" ptsTypes="AA">
                                      <p:cBhvr>
                                        <p:cTn id="6" dur="2000" fill="hold"/>
                                        <p:tgtEl>
                                          <p:spTgt spid="4"/>
                                        </p:tgtEl>
                                        <p:attrNameLst>
                                          <p:attrName>ppt_x</p:attrName>
                                          <p:attrName>ppt_y</p:attrName>
                                        </p:attrNameLst>
                                      </p:cBhvr>
                                      <p:rCtr x="191" y="263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88159" y="4545717"/>
            <a:ext cx="3026791" cy="369332"/>
          </a:xfrm>
          <a:prstGeom prst="rect">
            <a:avLst/>
          </a:prstGeom>
          <a:effectLst>
            <a:outerShdw blurRad="50800" dist="38100" dir="5400000" algn="ctr" rotWithShape="0">
              <a:srgbClr val="000000">
                <a:alpha val="51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it-IT" b="1" dirty="0">
                <a:solidFill>
                  <a:srgbClr val="FFC000"/>
                </a:solidFill>
                <a:effectLst>
                  <a:outerShdw blurRad="38100" dist="38100" dir="2700000" algn="tl">
                    <a:srgbClr val="000000">
                      <a:alpha val="43137"/>
                    </a:srgbClr>
                  </a:outerShdw>
                </a:effectLst>
                <a:latin typeface="Vivaldi" panose="03020602050506090804" pitchFamily="66" charset="0"/>
                <a:cs typeface="+mn-cs"/>
              </a:rPr>
              <a:t>La merienda a orilla del Manzanares</a:t>
            </a:r>
            <a:endParaRPr lang="es-ES" b="1" dirty="0">
              <a:solidFill>
                <a:srgbClr val="FFC000"/>
              </a:solidFill>
              <a:effectLst>
                <a:outerShdw blurRad="38100" dist="38100" dir="2700000" algn="tl">
                  <a:srgbClr val="000000">
                    <a:alpha val="43137"/>
                  </a:srgbClr>
                </a:outerShdw>
              </a:effectLst>
              <a:latin typeface="Vivaldi" panose="03020602050506090804" pitchFamily="66" charset="0"/>
              <a:cs typeface="+mn-cs"/>
            </a:endParaRPr>
          </a:p>
        </p:txBody>
      </p:sp>
      <p:pic>
        <p:nvPicPr>
          <p:cNvPr id="3076" name="Picture 4" descr="Imagen relacionada"/>
          <p:cNvPicPr>
            <a:picLocks noChangeAspect="1" noChangeArrowheads="1"/>
          </p:cNvPicPr>
          <p:nvPr/>
        </p:nvPicPr>
        <p:blipFill>
          <a:blip r:embed="rId2"/>
          <a:srcRect/>
          <a:stretch>
            <a:fillRect/>
          </a:stretch>
        </p:blipFill>
        <p:spPr bwMode="auto">
          <a:xfrm>
            <a:off x="1763713" y="598488"/>
            <a:ext cx="5475287" cy="3648075"/>
          </a:xfrm>
          <a:prstGeom prst="rect">
            <a:avLst/>
          </a:prstGeom>
          <a:noFill/>
          <a:effectLst>
            <a:outerShdw blurRad="152400" dist="254000" dir="3000000" algn="ctr" rotWithShape="0">
              <a:srgbClr val="000000">
                <a:alpha val="50000"/>
              </a:srgbClr>
            </a:outerShdw>
          </a:effectLst>
          <a:extLst>
            <a:ext uri="{909E8E84-426E-40DD-AFC4-6F175D3DCCD1}"/>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04357 -0.00031 C -0.04201 -0.01359 -0.04444 -0.01853 -0.03663 -0.01482 C -0.03038 -0.00803 -0.03455 -0.01266 -0.02604 -0.00247 C -0.02482 -0.00093 -0.02239 0.00185 -0.02239 0.00216 C -0.01545 -0.00247 -0.02083 -0.00494 -0.01423 -0.01266 C -0.01007 -0.02378 -0.00955 -0.01915 -0.00486 -0.01081 C -0.00451 -0.00865 -0.00451 -0.00618 -0.00364 -0.00433 C -0.00277 -0.00247 -3.33333E-6 -0.00031 -3.33333E-6 4.30688E-6 " pathEditMode="relative" rAng="0" ptsTypes="fffffffA">
                                      <p:cBhvr>
                                        <p:cTn id="6" dur="3000" fill="hold"/>
                                        <p:tgtEl>
                                          <p:spTgt spid="3076"/>
                                        </p:tgtEl>
                                        <p:attrNameLst>
                                          <p:attrName>ppt_x</p:attrName>
                                          <p:attrName>ppt_y</p:attrName>
                                        </p:attrNameLst>
                                      </p:cBhvr>
                                      <p:rCtr x="2135" y="-10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p:cNvPicPr>
            <a:picLocks noChangeAspect="1" noChangeArrowheads="1"/>
          </p:cNvPicPr>
          <p:nvPr/>
        </p:nvPicPr>
        <p:blipFill>
          <a:blip r:embed="rId2"/>
          <a:srcRect/>
          <a:stretch>
            <a:fillRect/>
          </a:stretch>
        </p:blipFill>
        <p:spPr bwMode="auto">
          <a:xfrm>
            <a:off x="1187450" y="630238"/>
            <a:ext cx="2598738" cy="3743325"/>
          </a:xfrm>
          <a:prstGeom prst="rect">
            <a:avLst/>
          </a:prstGeom>
          <a:noFill/>
          <a:effectLst>
            <a:outerShdw blurRad="127000" dist="152400" dir="7800000" algn="ctr" rotWithShape="0">
              <a:srgbClr val="000000">
                <a:alpha val="52000"/>
              </a:srgbClr>
            </a:outerShdw>
          </a:effectLst>
          <a:extLst>
            <a:ext uri="{909E8E84-426E-40DD-AFC4-6F175D3DCCD1}"/>
          </a:extLst>
        </p:spPr>
      </p:pic>
      <p:sp>
        <p:nvSpPr>
          <p:cNvPr id="2" name="1 Rectángulo"/>
          <p:cNvSpPr/>
          <p:nvPr/>
        </p:nvSpPr>
        <p:spPr>
          <a:xfrm>
            <a:off x="2699792" y="4525667"/>
            <a:ext cx="910827" cy="338554"/>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Jovellanos</a:t>
            </a:r>
          </a:p>
        </p:txBody>
      </p:sp>
      <p:pic>
        <p:nvPicPr>
          <p:cNvPr id="8196" name="Picture 4" descr="Imagen relacionada"/>
          <p:cNvPicPr>
            <a:picLocks noChangeAspect="1" noChangeArrowheads="1"/>
          </p:cNvPicPr>
          <p:nvPr/>
        </p:nvPicPr>
        <p:blipFill>
          <a:blip r:embed="rId3"/>
          <a:srcRect/>
          <a:stretch>
            <a:fillRect/>
          </a:stretch>
        </p:blipFill>
        <p:spPr bwMode="auto">
          <a:xfrm>
            <a:off x="5641975" y="684213"/>
            <a:ext cx="2552700" cy="3714750"/>
          </a:xfrm>
          <a:prstGeom prst="rect">
            <a:avLst/>
          </a:prstGeom>
          <a:noFill/>
          <a:effectLst>
            <a:outerShdw blurRad="127000" dist="152400" dir="7800000" algn="ctr" rotWithShape="0">
              <a:srgbClr val="000000">
                <a:alpha val="57000"/>
              </a:srgbClr>
            </a:outerShdw>
          </a:effectLst>
          <a:extLst>
            <a:ext uri="{909E8E84-426E-40DD-AFC4-6F175D3DCCD1}"/>
          </a:extLst>
        </p:spPr>
      </p:pic>
      <p:sp>
        <p:nvSpPr>
          <p:cNvPr id="3" name="2 Rectángulo"/>
          <p:cNvSpPr/>
          <p:nvPr/>
        </p:nvSpPr>
        <p:spPr>
          <a:xfrm>
            <a:off x="6012160" y="4513088"/>
            <a:ext cx="1265090" cy="338554"/>
          </a:xfrm>
          <a:prstGeom prst="rect">
            <a:avLst/>
          </a:prstGeom>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Fernando </a:t>
            </a:r>
            <a:r>
              <a:rPr lang="es-ES" sz="1600" b="1" dirty="0" err="1">
                <a:solidFill>
                  <a:srgbClr val="FFC000"/>
                </a:solidFill>
                <a:effectLst>
                  <a:outerShdw blurRad="38100" dist="38100" dir="2700000" algn="tl">
                    <a:srgbClr val="000000">
                      <a:alpha val="43137"/>
                    </a:srgbClr>
                  </a:outerShdw>
                </a:effectLst>
                <a:latin typeface="Vivaldi" panose="03020602050506090804" pitchFamily="66" charset="0"/>
                <a:cs typeface="+mn-cs"/>
              </a:rPr>
              <a:t>Vll</a:t>
            </a:r>
            <a:endPar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path" presetSubtype="0" accel="50000" decel="50000" fill="hold" nodeType="afterEffect">
                                  <p:stCondLst>
                                    <p:cond delay="0"/>
                                  </p:stCondLst>
                                  <p:childTnLst>
                                    <p:animMotion origin="layout" path="M 0.07848 -0.00988 C 0.07535 -0.01297 0.06598 -0.01451 0.06285 -0.01451 C 0.04185 -0.01451 0.02101 0.02316 0.02101 0.06236 C 0.02101 0.04261 0.01007 0.02316 -0.00035 0.02316 C -0.01094 0.02316 -0.02049 0.04261 -0.02049 0.06236 C -0.02049 0.05218 -0.02605 0.04261 -0.03108 0.04261 C -0.03646 0.04261 -0.04237 0.05156 -0.04237 0.06236 C -0.04237 0.05619 -0.04462 0.05218 -0.0474 0.05218 C -0.04966 0.05218 -0.05278 0.05712 -0.05278 0.06236 C -0.05278 0.05897 -0.054 0.05619 -0.05504 0.05619 C -0.05591 0.05619 -0.05782 0.05897 -0.05782 0.06236 C -0.05782 0.0602 -0.05903 0.05897 -0.05938 0.05897 C -0.05938 0.0602 -0.06094 0.0602 -0.06094 0.06236 C -0.06094 0.06113 -0.06094 0.0602 -0.06129 0.0602 C -0.06129 0.06113 -0.06216 0.06113 -0.06216 0.06236 C -0.06216 0.06113 -0.06216 0.06236 -0.06216 0.06113 C -0.0625 0.06113 -0.0625 0.06236 -0.0625 0.06113 C -0.0632 0.06113 -0.0632 0.06236 -0.0632 0.06113 C -0.06355 0.06113 -0.06355 0.06236 -0.06355 0.06113 " pathEditMode="relative" rAng="0" ptsTypes="fffffffffffffffffff">
                                      <p:cBhvr>
                                        <p:cTn id="6" dur="2000" spd="-100000" fill="hold"/>
                                        <p:tgtEl>
                                          <p:spTgt spid="8194"/>
                                        </p:tgtEl>
                                        <p:attrNameLst>
                                          <p:attrName>ppt_x</p:attrName>
                                          <p:attrName>ppt_y</p:attrName>
                                        </p:attrNameLst>
                                      </p:cBhvr>
                                      <p:rCtr x="-7101" y="3365"/>
                                    </p:animMotion>
                                  </p:childTnLst>
                                </p:cTn>
                              </p:par>
                              <p:par>
                                <p:cTn id="7" presetID="54" presetClass="path" presetSubtype="0" accel="50000" decel="50000" fill="hold" nodeType="withEffect">
                                  <p:stCondLst>
                                    <p:cond delay="0"/>
                                  </p:stCondLst>
                                  <p:childTnLst>
                                    <p:animMotion origin="layout" path="M -0.06076 -0.01945 C -0.05833 -0.0213 -0.04896 -0.02284 -0.04566 -0.02284 C -0.02535 -0.02284 -0.00399 0.00463 -0.00399 0.03304 C -0.00399 0.01853 0.0066 0.00463 0.01667 0.00463 C 0.02726 0.00463 0.03733 0.01884 0.03733 0.03304 C 0.03733 0.02594 0.04253 0.01853 0.04792 0.01853 C 0.05312 0.01853 0.05868 0.02563 0.05868 0.03304 C 0.05868 0.02902 0.06111 0.02594 0.06371 0.02594 C 0.06649 0.02594 0.06927 0.02933 0.06927 0.03304 C 0.06927 0.03088 0.07049 0.02902 0.0717 0.02902 C 0.07257 0.02902 0.07448 0.03088 0.07448 0.03304 C 0.07448 0.0318 0.075 0.03088 0.07587 0.03088 C 0.07587 0.03119 0.07708 0.0318 0.07708 0.03304 C 0.07708 0.03211 0.07708 0.0318 0.07778 0.0318 C 0.07778 0.03211 0.07864 0.03211 0.07864 0.03304 C 0.07864 0.03242 0.07864 0.03211 0.07864 0.03242 C 0.07934 0.03211 0.07934 0.03242 0.07934 0.03304 C 0.07986 0.03242 0.07986 0.03211 0.07986 0.03242 C 0.0809 0.03211 0.0809 0.03242 0.0809 0.03304 " pathEditMode="relative" rAng="0" ptsTypes="fffffffffffffffffff">
                                      <p:cBhvr>
                                        <p:cTn id="8" dur="2000" spd="-100000" fill="hold"/>
                                        <p:tgtEl>
                                          <p:spTgt spid="8196"/>
                                        </p:tgtEl>
                                        <p:attrNameLst>
                                          <p:attrName>ppt_x</p:attrName>
                                          <p:attrName>ppt_y</p:attrName>
                                        </p:attrNameLst>
                                      </p:cBhvr>
                                      <p:rCtr x="7083" y="243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p:cNvPicPr>
          <p:nvPr/>
        </p:nvPicPr>
        <p:blipFill rotWithShape="1">
          <a:blip r:embed="rId2"/>
          <a:srcRect l="6137" t="4039" r="6680" b="4573"/>
          <a:stretch/>
        </p:blipFill>
        <p:spPr bwMode="auto">
          <a:xfrm>
            <a:off x="2889250" y="411163"/>
            <a:ext cx="2917825" cy="4216400"/>
          </a:xfrm>
          <a:prstGeom prst="rect">
            <a:avLst/>
          </a:prstGeom>
          <a:noFill/>
          <a:effectLst>
            <a:outerShdw blurRad="127000" dist="241300" dir="8100000" algn="tr" rotWithShape="0">
              <a:prstClr val="black">
                <a:alpha val="40000"/>
              </a:prstClr>
            </a:outerShdw>
          </a:effectLst>
          <a:extLst>
            <a:ext uri="{909E8E84-426E-40DD-AFC4-6F175D3DCCD1}"/>
          </a:extLst>
        </p:spPr>
      </p:pic>
      <p:sp>
        <p:nvSpPr>
          <p:cNvPr id="2" name="1 Rectángulo"/>
          <p:cNvSpPr/>
          <p:nvPr/>
        </p:nvSpPr>
        <p:spPr>
          <a:xfrm>
            <a:off x="6588224" y="2360014"/>
            <a:ext cx="1551066" cy="584775"/>
          </a:xfrm>
          <a:prstGeom prst="rect">
            <a:avLst/>
          </a:prstGeom>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pt-BR" sz="1600" b="1" dirty="0" err="1">
                <a:solidFill>
                  <a:srgbClr val="FFC000"/>
                </a:solidFill>
                <a:effectLst>
                  <a:outerShdw blurRad="38100" dist="38100" dir="2700000" algn="tl">
                    <a:srgbClr val="000000">
                      <a:alpha val="43137"/>
                    </a:srgbClr>
                  </a:outerShdw>
                </a:effectLst>
                <a:latin typeface="Vivaldi" panose="03020602050506090804" pitchFamily="66" charset="0"/>
                <a:cs typeface="+mn-cs"/>
              </a:rPr>
              <a:t>Doña</a:t>
            </a:r>
            <a:r>
              <a:rPr lang="pt-BR" sz="1600" b="1" dirty="0">
                <a:solidFill>
                  <a:srgbClr val="FFC000"/>
                </a:solidFill>
                <a:effectLst>
                  <a:outerShdw blurRad="38100" dist="38100" dir="2700000" algn="tl">
                    <a:srgbClr val="000000">
                      <a:alpha val="43137"/>
                    </a:srgbClr>
                  </a:outerShdw>
                </a:effectLst>
                <a:latin typeface="Vivaldi" panose="03020602050506090804" pitchFamily="66" charset="0"/>
                <a:cs typeface="+mn-cs"/>
              </a:rPr>
              <a:t> Narcisa Baran</a:t>
            </a:r>
            <a:endParaRPr lang="es-ES" sz="1600" b="1" dirty="0">
              <a:solidFill>
                <a:srgbClr val="FFC000"/>
              </a:solidFill>
              <a:effectLst>
                <a:outerShdw blurRad="38100" dist="38100" dir="2700000" algn="tl">
                  <a:srgbClr val="000000">
                    <a:alpha val="43137"/>
                  </a:srgbClr>
                </a:outerShdw>
              </a:effectLst>
              <a:latin typeface="Vivaldi" panose="03020602050506090804" pitchFamily="66" charset="0"/>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300" fill="hold">
                                          <p:stCondLst>
                                            <p:cond delay="0"/>
                                          </p:stCondLst>
                                        </p:cTn>
                                        <p:tgtEl>
                                          <p:spTgt spid="5122"/>
                                        </p:tgtEl>
                                        <p:attrNameLst>
                                          <p:attrName>r</p:attrName>
                                        </p:attrNameLst>
                                      </p:cBhvr>
                                    </p:animRot>
                                    <p:animRot by="-240000">
                                      <p:cBhvr>
                                        <p:cTn id="7" dur="600" fill="hold">
                                          <p:stCondLst>
                                            <p:cond delay="600"/>
                                          </p:stCondLst>
                                        </p:cTn>
                                        <p:tgtEl>
                                          <p:spTgt spid="5122"/>
                                        </p:tgtEl>
                                        <p:attrNameLst>
                                          <p:attrName>r</p:attrName>
                                        </p:attrNameLst>
                                      </p:cBhvr>
                                    </p:animRot>
                                    <p:animRot by="240000">
                                      <p:cBhvr>
                                        <p:cTn id="8" dur="600" fill="hold">
                                          <p:stCondLst>
                                            <p:cond delay="1200"/>
                                          </p:stCondLst>
                                        </p:cTn>
                                        <p:tgtEl>
                                          <p:spTgt spid="5122"/>
                                        </p:tgtEl>
                                        <p:attrNameLst>
                                          <p:attrName>r</p:attrName>
                                        </p:attrNameLst>
                                      </p:cBhvr>
                                    </p:animRot>
                                    <p:animRot by="-240000">
                                      <p:cBhvr>
                                        <p:cTn id="9" dur="600" fill="hold">
                                          <p:stCondLst>
                                            <p:cond delay="1800"/>
                                          </p:stCondLst>
                                        </p:cTn>
                                        <p:tgtEl>
                                          <p:spTgt spid="5122"/>
                                        </p:tgtEl>
                                        <p:attrNameLst>
                                          <p:attrName>r</p:attrName>
                                        </p:attrNameLst>
                                      </p:cBhvr>
                                    </p:animRot>
                                    <p:animRot by="120000">
                                      <p:cBhvr>
                                        <p:cTn id="10" dur="600" fill="hold">
                                          <p:stCondLst>
                                            <p:cond delay="2400"/>
                                          </p:stCondLst>
                                        </p:cTn>
                                        <p:tgtEl>
                                          <p:spTgt spid="51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99792" y="2139702"/>
            <a:ext cx="4272323" cy="584775"/>
          </a:xfrm>
          <a:prstGeom prst="rect">
            <a:avLst/>
          </a:prstGeom>
          <a:effectLst>
            <a:outerShdw blurRad="50800" dist="76200" dir="5400000" algn="ctr" rotWithShape="0">
              <a:srgbClr val="000000">
                <a:alpha val="77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sz="3200" dirty="0">
                <a:solidFill>
                  <a:srgbClr val="FFC000"/>
                </a:solidFill>
                <a:latin typeface="Vivaldi" panose="03020602050506090804" pitchFamily="66" charset="0"/>
                <a:cs typeface="+mn-cs"/>
              </a:rPr>
              <a:t>Algunas anécdotas sobre Goya</a:t>
            </a:r>
          </a:p>
        </p:txBody>
      </p:sp>
    </p:spTree>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499992" y="3075806"/>
            <a:ext cx="4139952" cy="1631216"/>
          </a:xfrm>
          <a:prstGeom prst="rect">
            <a:avLst/>
          </a:prstGeom>
          <a:effectLst>
            <a:outerShdw blurRad="50800" dist="76200" dir="5400000" algn="ctr" rotWithShape="0">
              <a:srgbClr val="000000">
                <a:alpha val="70000"/>
              </a:srgbClr>
            </a:outerShdw>
          </a:effectLst>
        </p:spPr>
        <p:txBody>
          <a:bodyPr>
            <a:spAutoFit/>
            <a:scene3d>
              <a:camera prst="orthographicFront"/>
              <a:lightRig rig="threePt" dir="t"/>
            </a:scene3d>
            <a:sp3d extrusionH="57150">
              <a:bevelT w="57150" h="38100" prst="artDeco"/>
            </a:sp3d>
          </a:bodyPr>
          <a:lstStyle/>
          <a:p>
            <a:pPr algn="just" fontAlgn="auto">
              <a:spcBef>
                <a:spcPts val="0"/>
              </a:spcBef>
              <a:spcAft>
                <a:spcPts val="0"/>
              </a:spcAft>
              <a:defRPr/>
            </a:pPr>
            <a:r>
              <a:rPr lang="es-ES" sz="2000" b="1" dirty="0">
                <a:solidFill>
                  <a:srgbClr val="FFC000"/>
                </a:solidFill>
                <a:latin typeface="Pristina" panose="03060402040406080204" pitchFamily="66" charset="0"/>
                <a:cs typeface="+mn-cs"/>
              </a:rPr>
              <a:t>"La Maja desnuda" fue un encargo de Godoy, ministro de Carlos IV. Cuando cayó en desgracia se le requisaron sus bienes, entre los que estaba el famoso cuadro. El pintor tuvo que dar explicaciones ante la Santa Inquisición. </a:t>
            </a:r>
          </a:p>
        </p:txBody>
      </p:sp>
      <p:pic>
        <p:nvPicPr>
          <p:cNvPr id="3" name="2 Imagen"/>
          <p:cNvPicPr>
            <a:picLocks noChangeAspect="1"/>
          </p:cNvPicPr>
          <p:nvPr/>
        </p:nvPicPr>
        <p:blipFill rotWithShape="1">
          <a:blip r:embed="rId2"/>
          <a:srcRect l="29943" t="28360" r="29346" b="29312"/>
          <a:stretch/>
        </p:blipFill>
        <p:spPr>
          <a:xfrm>
            <a:off x="468313" y="530225"/>
            <a:ext cx="4295775" cy="2519363"/>
          </a:xfrm>
          <a:prstGeom prst="rect">
            <a:avLst/>
          </a:prstGeom>
          <a:effectLst>
            <a:outerShdw blurRad="50800" dist="127000" dir="5400000" algn="ctr" rotWithShape="0">
              <a:srgbClr val="000000">
                <a:alpha val="43137"/>
              </a:srgbClr>
            </a:outerShdw>
          </a:effectLst>
        </p:spPr>
      </p:pic>
    </p:spTree>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5148064" y="570914"/>
            <a:ext cx="3240360" cy="3539430"/>
          </a:xfrm>
          <a:prstGeom prst="rect">
            <a:avLst/>
          </a:prstGeom>
          <a:effectLst>
            <a:outerShdw blurRad="50800" dist="63500" dir="5400000" algn="ctr" rotWithShape="0">
              <a:srgbClr val="000000">
                <a:alpha val="81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2800" dirty="0">
                <a:solidFill>
                  <a:srgbClr val="FFC000"/>
                </a:solidFill>
                <a:latin typeface="Vivaldi" panose="03020602050506090804" pitchFamily="66" charset="0"/>
                <a:cs typeface="+mn-cs"/>
              </a:rPr>
              <a:t>La tacañería era uno de los rasgos que definían al pintor. Se dice que cobraba un extra para que en sus obras apareciesen las manos de los retratados. Por eso en muchos cuadros no se ven.</a:t>
            </a:r>
          </a:p>
        </p:txBody>
      </p:sp>
      <p:pic>
        <p:nvPicPr>
          <p:cNvPr id="4" name="Imagen 3"/>
          <p:cNvPicPr>
            <a:picLocks noChangeAspect="1"/>
          </p:cNvPicPr>
          <p:nvPr/>
        </p:nvPicPr>
        <p:blipFill rotWithShape="1">
          <a:blip r:embed="rId2"/>
          <a:srcRect l="40375" t="31800" r="40375" b="31800"/>
          <a:stretch/>
        </p:blipFill>
        <p:spPr>
          <a:xfrm>
            <a:off x="827088" y="771525"/>
            <a:ext cx="2655887" cy="3138488"/>
          </a:xfrm>
          <a:prstGeom prst="rect">
            <a:avLst/>
          </a:prstGeom>
          <a:effectLst>
            <a:outerShdw blurRad="88900" dist="165100" dir="3000000" algn="ctr" rotWithShape="0">
              <a:srgbClr val="000000">
                <a:alpha val="45000"/>
              </a:srgbClr>
            </a:outerShdw>
          </a:effectLst>
        </p:spPr>
      </p:pic>
    </p:spTree>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relacionada"/>
          <p:cNvPicPr>
            <a:picLocks noChangeAspect="1" noChangeArrowheads="1"/>
          </p:cNvPicPr>
          <p:nvPr/>
        </p:nvPicPr>
        <p:blipFill>
          <a:blip r:embed="rId2"/>
          <a:srcRect/>
          <a:stretch>
            <a:fillRect/>
          </a:stretch>
        </p:blipFill>
        <p:spPr bwMode="auto">
          <a:xfrm>
            <a:off x="971550" y="627063"/>
            <a:ext cx="2886075" cy="3743325"/>
          </a:xfrm>
          <a:prstGeom prst="rect">
            <a:avLst/>
          </a:prstGeom>
          <a:noFill/>
          <a:effectLst>
            <a:outerShdw blurRad="114300" dist="190500" dir="2700000" algn="tl" rotWithShape="0">
              <a:prstClr val="black">
                <a:alpha val="43000"/>
              </a:prstClr>
            </a:outerShdw>
          </a:effectLst>
          <a:extLst>
            <a:ext uri="{909E8E84-426E-40DD-AFC4-6F175D3DCCD1}"/>
          </a:extLst>
        </p:spPr>
      </p:pic>
      <p:sp>
        <p:nvSpPr>
          <p:cNvPr id="4" name="Rectángulo 3"/>
          <p:cNvSpPr/>
          <p:nvPr/>
        </p:nvSpPr>
        <p:spPr>
          <a:xfrm>
            <a:off x="5508104" y="802813"/>
            <a:ext cx="2520280" cy="3539430"/>
          </a:xfrm>
          <a:prstGeom prst="rect">
            <a:avLst/>
          </a:prstGeom>
          <a:effectLst>
            <a:outerShdw blurRad="50800" dist="38100" dir="5400000" algn="ctr" rotWithShape="0">
              <a:srgbClr val="000000">
                <a:alpha val="85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3200" dirty="0">
                <a:solidFill>
                  <a:srgbClr val="FFC000"/>
                </a:solidFill>
                <a:latin typeface="Vivaldi" panose="03020602050506090804" pitchFamily="66" charset="0"/>
                <a:cs typeface="+mn-cs"/>
              </a:rPr>
              <a:t>Goya tocaba la guitarra. Entre sus aficiones también estaba el baile, la tauromaquia y la esgrima. </a:t>
            </a:r>
          </a:p>
        </p:txBody>
      </p:sp>
    </p:spTree>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listas.eleconomista.es/system/items/000/070/076/medium/quinta.jpg?1459325036"/>
          <p:cNvPicPr>
            <a:picLocks noChangeAspect="1" noChangeArrowheads="1"/>
          </p:cNvPicPr>
          <p:nvPr/>
        </p:nvPicPr>
        <p:blipFill>
          <a:blip r:embed="rId2"/>
          <a:srcRect/>
          <a:stretch>
            <a:fillRect/>
          </a:stretch>
        </p:blipFill>
        <p:spPr bwMode="auto">
          <a:xfrm>
            <a:off x="4156075" y="484188"/>
            <a:ext cx="4425950" cy="2735262"/>
          </a:xfrm>
          <a:prstGeom prst="rect">
            <a:avLst/>
          </a:prstGeom>
          <a:noFill/>
          <a:effectLst>
            <a:outerShdw blurRad="101600" dist="177800" dir="7800000" algn="ctr" rotWithShape="0">
              <a:srgbClr val="000000">
                <a:alpha val="47000"/>
              </a:srgbClr>
            </a:outerShdw>
          </a:effectLst>
          <a:extLst>
            <a:ext uri="{909E8E84-426E-40DD-AFC4-6F175D3DCCD1}"/>
          </a:extLst>
        </p:spPr>
      </p:pic>
      <p:sp>
        <p:nvSpPr>
          <p:cNvPr id="2" name="Rectángulo 1"/>
          <p:cNvSpPr/>
          <p:nvPr/>
        </p:nvSpPr>
        <p:spPr>
          <a:xfrm>
            <a:off x="395536" y="1347614"/>
            <a:ext cx="3384376" cy="3539430"/>
          </a:xfrm>
          <a:prstGeom prst="rect">
            <a:avLst/>
          </a:prstGeom>
          <a:effectLst>
            <a:outerShdw blurRad="50800" dist="50800" dir="5400000" algn="ctr" rotWithShape="0">
              <a:srgbClr val="000000">
                <a:alpha val="69000"/>
              </a:srgbClr>
            </a:outerShdw>
          </a:effectLst>
          <a:scene3d>
            <a:camera prst="orthographicFront"/>
            <a:lightRig rig="threePt" dir="t"/>
          </a:scene3d>
          <a:sp3d>
            <a:bevelT w="114300" prst="artDeco"/>
          </a:sp3d>
        </p:spPr>
        <p:txBody>
          <a:bodyPr>
            <a:spAutoFit/>
            <a:sp3d extrusionH="57150">
              <a:bevelT w="57150" h="38100" prst="artDeco"/>
            </a:sp3d>
          </a:bodyPr>
          <a:lstStyle/>
          <a:p>
            <a:pPr algn="ctr" fontAlgn="auto">
              <a:spcBef>
                <a:spcPts val="0"/>
              </a:spcBef>
              <a:spcAft>
                <a:spcPts val="0"/>
              </a:spcAft>
              <a:defRPr/>
            </a:pPr>
            <a:r>
              <a:rPr lang="es-ES" sz="2800" dirty="0">
                <a:solidFill>
                  <a:srgbClr val="FFC000"/>
                </a:solidFill>
                <a:latin typeface="Vivaldi" panose="03020602050506090804" pitchFamily="66" charset="0"/>
                <a:cs typeface="+mn-cs"/>
              </a:rPr>
              <a:t>Los últimos años de Goya en España (antes de su exilio en Burdeos) los pasó en la Quinta del Sordo, a las afueras de Madrid. En sus paredes realizó las "Pinturas negras". La casa fue demolida en 1909. </a:t>
            </a:r>
          </a:p>
        </p:txBody>
      </p:sp>
    </p:spTree>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listas.eleconomista.es/system/items/000/070/069/medium/banco.jpg?1459325036"/>
          <p:cNvPicPr>
            <a:picLocks noChangeAspect="1" noChangeArrowheads="1"/>
          </p:cNvPicPr>
          <p:nvPr/>
        </p:nvPicPr>
        <p:blipFill>
          <a:blip r:embed="rId2"/>
          <a:srcRect/>
          <a:stretch>
            <a:fillRect/>
          </a:stretch>
        </p:blipFill>
        <p:spPr bwMode="auto">
          <a:xfrm>
            <a:off x="2627313" y="555625"/>
            <a:ext cx="3889375" cy="2714625"/>
          </a:xfrm>
          <a:prstGeom prst="rect">
            <a:avLst/>
          </a:prstGeom>
          <a:noFill/>
          <a:effectLst>
            <a:outerShdw blurRad="101600" dist="177800" dir="3000000" algn="ctr" rotWithShape="0">
              <a:srgbClr val="000000">
                <a:alpha val="47000"/>
              </a:srgbClr>
            </a:outerShdw>
          </a:effectLst>
          <a:extLst>
            <a:ext uri="{909E8E84-426E-40DD-AFC4-6F175D3DCCD1}"/>
          </a:extLst>
        </p:spPr>
      </p:pic>
      <p:sp>
        <p:nvSpPr>
          <p:cNvPr id="2" name="Rectángulo 1"/>
          <p:cNvSpPr/>
          <p:nvPr/>
        </p:nvSpPr>
        <p:spPr>
          <a:xfrm>
            <a:off x="1403648" y="3651870"/>
            <a:ext cx="6552728" cy="1384995"/>
          </a:xfrm>
          <a:prstGeom prst="rect">
            <a:avLst/>
          </a:prstGeom>
          <a:effectLst>
            <a:outerShdw blurRad="50800" dist="63500" dir="5400000" algn="ctr" rotWithShape="0">
              <a:srgbClr val="000000">
                <a:alpha val="84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2800" dirty="0">
                <a:solidFill>
                  <a:srgbClr val="FFC000"/>
                </a:solidFill>
                <a:latin typeface="Vivaldi" panose="03020602050506090804" pitchFamily="66" charset="0"/>
                <a:cs typeface="+mn-cs"/>
              </a:rPr>
              <a:t>El pintor fue uno de los primeros accionistas del Banco Nacional de San Carlos, precedente del actual Banco de España. </a:t>
            </a:r>
          </a:p>
        </p:txBody>
      </p:sp>
    </p:spTree>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Resultado de imagen de imagenes de goya"/>
          <p:cNvPicPr>
            <a:picLocks noChangeAspect="1" noChangeArrowheads="1"/>
          </p:cNvPicPr>
          <p:nvPr/>
        </p:nvPicPr>
        <p:blipFill>
          <a:blip r:embed="rId2"/>
          <a:srcRect/>
          <a:stretch>
            <a:fillRect/>
          </a:stretch>
        </p:blipFill>
        <p:spPr bwMode="auto">
          <a:xfrm>
            <a:off x="684213" y="627063"/>
            <a:ext cx="2781300" cy="3743325"/>
          </a:xfrm>
          <a:prstGeom prst="rect">
            <a:avLst/>
          </a:prstGeom>
          <a:noFill/>
          <a:effectLst>
            <a:outerShdw blurRad="88900" dist="203200" dir="3000000" algn="ctr" rotWithShape="0">
              <a:srgbClr val="000000">
                <a:alpha val="46000"/>
              </a:srgbClr>
            </a:outerShdw>
          </a:effectLst>
          <a:extLst>
            <a:ext uri="{909E8E84-426E-40DD-AFC4-6F175D3DCCD1}"/>
          </a:extLst>
        </p:spPr>
      </p:pic>
      <p:sp>
        <p:nvSpPr>
          <p:cNvPr id="2" name="Rectángulo 1"/>
          <p:cNvSpPr/>
          <p:nvPr/>
        </p:nvSpPr>
        <p:spPr>
          <a:xfrm>
            <a:off x="3995936" y="1591255"/>
            <a:ext cx="4572000" cy="1815882"/>
          </a:xfrm>
          <a:prstGeom prst="rect">
            <a:avLst/>
          </a:prstGeom>
          <a:effectLst>
            <a:outerShdw blurRad="50800" dist="63500" dir="5400000" algn="ctr" rotWithShape="0">
              <a:srgbClr val="000000">
                <a:alpha val="81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2800" b="1" dirty="0">
                <a:solidFill>
                  <a:srgbClr val="FFC000"/>
                </a:solidFill>
                <a:latin typeface="Vivaldi" panose="03020602050506090804" pitchFamily="66" charset="0"/>
                <a:cs typeface="+mn-cs"/>
              </a:rPr>
              <a:t>La sordera marcó la vida y la obra de Goya. Ahora se sabe que la causa fue el saturnismo, una enfermedad provocada por intoxicación de derivados del plomo.</a:t>
            </a:r>
          </a:p>
        </p:txBody>
      </p:sp>
      <p:sp>
        <p:nvSpPr>
          <p:cNvPr id="3" name="Rectángulo 2"/>
          <p:cNvSpPr/>
          <p:nvPr/>
        </p:nvSpPr>
        <p:spPr>
          <a:xfrm>
            <a:off x="1534647" y="4587974"/>
            <a:ext cx="1079142" cy="369332"/>
          </a:xfrm>
          <a:prstGeom prst="rect">
            <a:avLst/>
          </a:prstGeom>
          <a:effectLst>
            <a:outerShdw blurRad="50800" dist="50800" dir="5400000" algn="ctr" rotWithShape="0">
              <a:srgbClr val="000000">
                <a:alpha val="75000"/>
              </a:srgbClr>
            </a:outerShdw>
          </a:effectLst>
        </p:spPr>
        <p:txBody>
          <a:bodyPr wrap="none">
            <a:spAutoFit/>
            <a:scene3d>
              <a:camera prst="orthographicFront"/>
              <a:lightRig rig="threePt" dir="t"/>
            </a:scene3d>
            <a:sp3d extrusionH="57150">
              <a:bevelT w="57150" h="38100" prst="artDeco"/>
            </a:sp3d>
          </a:bodyPr>
          <a:lstStyle/>
          <a:p>
            <a:pPr fontAlgn="auto">
              <a:spcBef>
                <a:spcPts val="0"/>
              </a:spcBef>
              <a:spcAft>
                <a:spcPts val="0"/>
              </a:spcAft>
              <a:defRPr/>
            </a:pPr>
            <a:r>
              <a:rPr lang="es-ES" b="1" dirty="0">
                <a:solidFill>
                  <a:srgbClr val="FFC000"/>
                </a:solidFill>
                <a:latin typeface="Vivaldi" panose="03020602050506090804" pitchFamily="66" charset="0"/>
                <a:cs typeface="+mn-cs"/>
              </a:rPr>
              <a:t>Autorretrato</a:t>
            </a:r>
            <a:endParaRPr lang="es-ES" dirty="0">
              <a:latin typeface="+mn-lt"/>
              <a:cs typeface="+mn-cs"/>
            </a:endParaRPr>
          </a:p>
        </p:txBody>
      </p:sp>
    </p:spTree>
  </p:cSld>
  <p:clrMapOvr>
    <a:masterClrMapping/>
  </p:clrMapOvr>
  <p:transition spd="slow">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p:cNvPicPr>
            <a:picLocks noChangeAspect="1" noChangeArrowheads="1"/>
          </p:cNvPicPr>
          <p:nvPr/>
        </p:nvPicPr>
        <p:blipFill>
          <a:blip r:embed="rId2">
            <a:extLst>
              <a:ext uri="{BEBA8EAE-BF5A-486C-A8C5-ECC9F3942E4B}"/>
              <a:ext uri="{28A0092B-C50C-407E-A947-70E740481C1C}"/>
            </a:extLst>
          </a:blip>
          <a:srcRect/>
          <a:stretch>
            <a:fillRect/>
          </a:stretch>
        </p:blipFill>
        <p:spPr bwMode="auto">
          <a:xfrm>
            <a:off x="755576" y="699542"/>
            <a:ext cx="2390775" cy="3743325"/>
          </a:xfrm>
          <a:prstGeom prst="rect">
            <a:avLst/>
          </a:prstGeom>
          <a:noFill/>
          <a:effectLst>
            <a:outerShdw blurRad="101600" dist="203200" dir="3000000" algn="ctr" rotWithShape="0">
              <a:srgbClr val="000000">
                <a:alpha val="46000"/>
              </a:srgbClr>
            </a:outerShdw>
            <a:softEdge rad="31750"/>
          </a:effectLst>
          <a:extLst>
            <a:ext uri="{909E8E84-426E-40DD-AFC4-6F175D3DCCD1}"/>
          </a:extLst>
        </p:spPr>
      </p:pic>
      <p:sp>
        <p:nvSpPr>
          <p:cNvPr id="2" name="Rectángulo 1"/>
          <p:cNvSpPr/>
          <p:nvPr/>
        </p:nvSpPr>
        <p:spPr>
          <a:xfrm>
            <a:off x="3851920" y="1851670"/>
            <a:ext cx="4572000" cy="1569660"/>
          </a:xfrm>
          <a:prstGeom prst="rect">
            <a:avLst/>
          </a:prstGeom>
          <a:effectLst>
            <a:outerShdw blurRad="50800" dist="63500" dir="5400000" algn="ctr" rotWithShape="0">
              <a:srgbClr val="000000">
                <a:alpha val="80000"/>
              </a:srgbClr>
            </a:outerShdw>
          </a:effectLst>
        </p:spPr>
        <p:txBody>
          <a:bodyPr>
            <a:spAutoFit/>
            <a:scene3d>
              <a:camera prst="orthographicFront"/>
              <a:lightRig rig="threePt" dir="t"/>
            </a:scene3d>
            <a:sp3d extrusionH="57150">
              <a:bevelT w="57150" h="38100" prst="artDeco"/>
            </a:sp3d>
          </a:bodyPr>
          <a:lstStyle/>
          <a:p>
            <a:pPr algn="just" fontAlgn="auto">
              <a:spcBef>
                <a:spcPts val="0"/>
              </a:spcBef>
              <a:spcAft>
                <a:spcPts val="0"/>
              </a:spcAft>
              <a:defRPr/>
            </a:pPr>
            <a:r>
              <a:rPr lang="es-ES" sz="2400" b="1" dirty="0">
                <a:solidFill>
                  <a:srgbClr val="FFC000"/>
                </a:solidFill>
                <a:latin typeface="Vivaldi" panose="03020602050506090804" pitchFamily="66" charset="0"/>
                <a:cs typeface="+mn-cs"/>
              </a:rPr>
              <a:t>En 2006, en el traslado de "Niños del carretón" para una exposición al Guggenheim de Nueva York, el cuadro fue robado. A los pocos días fue localizado por el FBI. </a:t>
            </a:r>
          </a:p>
        </p:txBody>
      </p:sp>
    </p:spTree>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listas.eleconomista.es/system/items/000/070/075/medium/mari.jpg?1459325036"/>
          <p:cNvPicPr>
            <a:picLocks noChangeAspect="1" noChangeArrowheads="1"/>
          </p:cNvPicPr>
          <p:nvPr/>
        </p:nvPicPr>
        <p:blipFill>
          <a:blip r:embed="rId2"/>
          <a:srcRect/>
          <a:stretch>
            <a:fillRect/>
          </a:stretch>
        </p:blipFill>
        <p:spPr bwMode="auto">
          <a:xfrm>
            <a:off x="827088" y="268288"/>
            <a:ext cx="3619500" cy="4600575"/>
          </a:xfrm>
          <a:prstGeom prst="rect">
            <a:avLst/>
          </a:prstGeom>
          <a:noFill/>
          <a:effectLst>
            <a:outerShdw blurRad="50800" dist="139700" dir="3000000" algn="ctr" rotWithShape="0">
              <a:srgbClr val="000000">
                <a:alpha val="43137"/>
              </a:srgbClr>
            </a:outerShdw>
          </a:effectLst>
          <a:extLst>
            <a:ext uri="{909E8E84-426E-40DD-AFC4-6F175D3DCCD1}"/>
          </a:extLst>
        </p:spPr>
      </p:pic>
      <p:sp>
        <p:nvSpPr>
          <p:cNvPr id="2" name="Rectángulo 1"/>
          <p:cNvSpPr/>
          <p:nvPr/>
        </p:nvSpPr>
        <p:spPr>
          <a:xfrm>
            <a:off x="4788024" y="1413619"/>
            <a:ext cx="3816424" cy="2308324"/>
          </a:xfrm>
          <a:prstGeom prst="rect">
            <a:avLst/>
          </a:prstGeom>
          <a:effectLst>
            <a:outerShdw blurRad="50800" dist="63500" dir="5400000" algn="ctr" rotWithShape="0">
              <a:srgbClr val="000000">
                <a:alpha val="67000"/>
              </a:srgbClr>
            </a:outerShdw>
          </a:effectLst>
        </p:spPr>
        <p:txBody>
          <a:bodyPr>
            <a:spAutoFit/>
            <a:scene3d>
              <a:camera prst="orthographicFront"/>
              <a:lightRig rig="threePt" dir="t"/>
            </a:scene3d>
            <a:sp3d extrusionH="57150">
              <a:bevelT w="57150" h="38100" prst="artDeco"/>
            </a:sp3d>
          </a:bodyPr>
          <a:lstStyle/>
          <a:p>
            <a:pPr algn="ctr" fontAlgn="auto">
              <a:spcBef>
                <a:spcPts val="0"/>
              </a:spcBef>
              <a:spcAft>
                <a:spcPts val="0"/>
              </a:spcAft>
              <a:defRPr/>
            </a:pPr>
            <a:r>
              <a:rPr lang="es-ES" sz="2400" b="1" dirty="0">
                <a:solidFill>
                  <a:srgbClr val="FFC000"/>
                </a:solidFill>
                <a:latin typeface="Vivaldi" panose="03020602050506090804" pitchFamily="66" charset="0"/>
                <a:cs typeface="+mn-cs"/>
              </a:rPr>
              <a:t>El valor de los cuadros de Goya es incalculable. Una de sus últimas obras en salir a subasta fue "El toro mariposa". ¿El precio? 1,46 millones de libras (más de 1,86 millones de euros). </a:t>
            </a:r>
          </a:p>
        </p:txBody>
      </p:sp>
      <p:pic>
        <p:nvPicPr>
          <p:cNvPr id="68611" name="Imagen 2"/>
          <p:cNvPicPr>
            <a:picLocks noChangeAspect="1"/>
          </p:cNvPicPr>
          <p:nvPr/>
        </p:nvPicPr>
        <p:blipFill>
          <a:blip r:embed="rId3"/>
          <a:srcRect/>
          <a:stretch>
            <a:fillRect/>
          </a:stretch>
        </p:blipFill>
        <p:spPr bwMode="auto">
          <a:xfrm>
            <a:off x="8604250" y="4659313"/>
            <a:ext cx="609600" cy="628650"/>
          </a:xfrm>
          <a:prstGeom prst="rect">
            <a:avLst/>
          </a:prstGeom>
          <a:noFill/>
          <a:ln w="9525">
            <a:noFill/>
            <a:miter lim="800000"/>
            <a:headEnd/>
            <a:tailEnd/>
          </a:ln>
        </p:spPr>
      </p:pic>
    </p:spTree>
  </p:cSld>
  <p:clrMapOvr>
    <a:masterClrMapping/>
  </p:clrMapOvr>
  <p:transition spd="slow">
    <p:fade/>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t000000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Ppt0000002</Template>
  <TotalTime>2</TotalTime>
  <Words>583</Words>
  <Application>Microsoft Office PowerPoint</Application>
  <PresentationFormat>Presentación en pantalla (16:9)</PresentationFormat>
  <Paragraphs>51</Paragraphs>
  <Slides>38</Slides>
  <Notes>0</Notes>
  <HiddenSlides>0</HiddenSlides>
  <MMClips>0</MMClips>
  <ScaleCrop>false</ScaleCrop>
  <HeadingPairs>
    <vt:vector size="6" baseType="variant">
      <vt:variant>
        <vt:lpstr>Fuentes usadas</vt:lpstr>
      </vt:variant>
      <vt:variant>
        <vt:i4>3</vt:i4>
      </vt:variant>
      <vt:variant>
        <vt:lpstr>Tema</vt:lpstr>
      </vt:variant>
      <vt:variant>
        <vt:i4>6</vt:i4>
      </vt:variant>
      <vt:variant>
        <vt:lpstr>Títulos de diapositiva</vt:lpstr>
      </vt:variant>
      <vt:variant>
        <vt:i4>38</vt:i4>
      </vt:variant>
    </vt:vector>
  </HeadingPairs>
  <TitlesOfParts>
    <vt:vector size="47" baseType="lpstr">
      <vt:lpstr>Calibri</vt:lpstr>
      <vt:lpstr>Arial</vt:lpstr>
      <vt:lpstr>Calibri Light</vt:lpstr>
      <vt:lpstr>Ppt0000002</vt:lpstr>
      <vt:lpstr>Tema de Office</vt:lpstr>
      <vt:lpstr>1_Tema de Office</vt:lpstr>
      <vt:lpstr>Presentación1</vt:lpstr>
      <vt:lpstr>2_Tema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2017-01-02T15:20:26Z</dcterms:created>
  <dcterms:modified xsi:type="dcterms:W3CDTF">2017-01-02T15:22:53Z</dcterms:modified>
</cp:coreProperties>
</file>