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09W5+lsDU3zimhY25fX5w==" hashData="A8KgHIAw+ERpc+uTSL8639tcRX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D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02C89C-46D0-49F5-B7D1-CCD7AEF3FD92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34754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B3E181-3960-46C8-93A9-44F3A5B300A5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43753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93A065-5C89-499C-8450-4D1AE23B2953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06068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56E361-33F2-48CF-8D8B-69FF8769828B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6116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592492-298D-4446-B9EE-91EBD3480C45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0979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DDC6D6-A22B-4859-8278-C278478EF53E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74292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1B3271-55DD-4A93-9BC8-62207CB9B823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45126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642E0B-28C9-40E4-BA53-5EE1674C6823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28057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2D0925-06C3-4A56-A1C2-4A6EC6DB5F80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8021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34B45D-7ED2-4D32-A2A0-732D4D926368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69415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AFD894-7179-4A73-91A7-95E7B93A0905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9476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226BD716-2ED7-47C5-96C9-F9A351215808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62038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41355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A206373-FFC1-4E1C-9B05-FF16E1B514E6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48.gif"/><Relationship Id="rId7" Type="http://schemas.openxmlformats.org/officeDocument/2006/relationships/image" Target="../media/image52.gif"/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gif"/><Relationship Id="rId5" Type="http://schemas.openxmlformats.org/officeDocument/2006/relationships/image" Target="../media/image50.gif"/><Relationship Id="rId4" Type="http://schemas.openxmlformats.org/officeDocument/2006/relationships/image" Target="../media/image49.gif"/><Relationship Id="rId9" Type="http://schemas.openxmlformats.org/officeDocument/2006/relationships/image" Target="../media/image54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6.png"/><Relationship Id="rId10" Type="http://schemas.openxmlformats.org/officeDocument/2006/relationships/image" Target="../media/image5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WordArt 4"/>
          <p:cNvSpPr>
            <a:spLocks noChangeArrowheads="1" noChangeShapeType="1" noTextEdit="1"/>
          </p:cNvSpPr>
          <p:nvPr/>
        </p:nvSpPr>
        <p:spPr bwMode="auto">
          <a:xfrm>
            <a:off x="863402" y="2132856"/>
            <a:ext cx="7848996" cy="1581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smtClean="0">
                <a:ln w="25400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4D0808"/>
                    </a:gs>
                    <a:gs pos="15000">
                      <a:srgbClr val="FF0300"/>
                    </a:gs>
                    <a:gs pos="27500">
                      <a:srgbClr val="FF7A00"/>
                    </a:gs>
                    <a:gs pos="50000">
                      <a:srgbClr val="FFF200"/>
                    </a:gs>
                    <a:gs pos="72500">
                      <a:srgbClr val="FF7A00"/>
                    </a:gs>
                    <a:gs pos="85000">
                      <a:srgbClr val="FF0300"/>
                    </a:gs>
                    <a:gs pos="100000">
                      <a:srgbClr val="4D0808"/>
                    </a:gs>
                  </a:gsLst>
                  <a:lin ang="0" scaled="1"/>
                </a:gra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FOTOS   RARAS </a:t>
            </a:r>
          </a:p>
          <a:p>
            <a:pPr algn="ctr"/>
            <a:r>
              <a:rPr lang="es-ES" sz="3600" kern="10" dirty="0" smtClean="0">
                <a:ln w="25400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4D0808"/>
                    </a:gs>
                    <a:gs pos="15000">
                      <a:srgbClr val="FF0300"/>
                    </a:gs>
                    <a:gs pos="27500">
                      <a:srgbClr val="FF7A00"/>
                    </a:gs>
                    <a:gs pos="50000">
                      <a:srgbClr val="FFF200"/>
                    </a:gs>
                    <a:gs pos="72500">
                      <a:srgbClr val="FF7A00"/>
                    </a:gs>
                    <a:gs pos="85000">
                      <a:srgbClr val="FF0300"/>
                    </a:gs>
                    <a:gs pos="100000">
                      <a:srgbClr val="4D0808"/>
                    </a:gs>
                  </a:gsLst>
                  <a:lin ang="0" scaled="1"/>
                </a:gra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DE FAMOSOS</a:t>
            </a:r>
            <a:endParaRPr lang="es-ES" sz="3600" kern="10" dirty="0">
              <a:ln w="25400">
                <a:solidFill>
                  <a:schemeClr val="bg1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4D0808"/>
                  </a:gs>
                  <a:gs pos="15000">
                    <a:srgbClr val="FF0300"/>
                  </a:gs>
                  <a:gs pos="27500">
                    <a:srgbClr val="FF7A00"/>
                  </a:gs>
                  <a:gs pos="50000">
                    <a:srgbClr val="FFF200"/>
                  </a:gs>
                  <a:gs pos="72500">
                    <a:srgbClr val="FF7A00"/>
                  </a:gs>
                  <a:gs pos="85000">
                    <a:srgbClr val="FF0300"/>
                  </a:gs>
                  <a:gs pos="100000">
                    <a:srgbClr val="4D0808"/>
                  </a:gs>
                </a:gsLst>
                <a:lin ang="0" scaled="1"/>
              </a:gra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pic>
        <p:nvPicPr>
          <p:cNvPr id="2055" name="Picture 7" descr="C0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4652963"/>
            <a:ext cx="1152525" cy="196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egypbar00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  <p:sndAc>
      <p:stSnd loop="1">
        <p:snd r:embed="rId2" name="Para PPS - Endless lov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01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92500" y="0"/>
            <a:ext cx="4824413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8" name="WordArt 6"/>
          <p:cNvSpPr>
            <a:spLocks noChangeArrowheads="1" noChangeShapeType="1" noTextEdit="1"/>
          </p:cNvSpPr>
          <p:nvPr/>
        </p:nvSpPr>
        <p:spPr bwMode="auto">
          <a:xfrm>
            <a:off x="1003300" y="3357563"/>
            <a:ext cx="1552575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12700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SALVADOR DALI</a:t>
            </a:r>
          </a:p>
          <a:p>
            <a:pPr algn="ctr"/>
            <a:endParaRPr lang="es-ES" sz="1600" kern="10" spc="320">
              <a:ln w="12700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  <a:p>
            <a:pPr algn="ctr"/>
            <a:r>
              <a:rPr lang="es-ES" sz="1600" kern="10" spc="320">
                <a:ln w="12700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WALT DISNEY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02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549275"/>
            <a:ext cx="8208963" cy="56689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126" name="WordArt 6"/>
          <p:cNvSpPr>
            <a:spLocks noChangeArrowheads="1" noChangeShapeType="1" noTextEdit="1"/>
          </p:cNvSpPr>
          <p:nvPr/>
        </p:nvSpPr>
        <p:spPr bwMode="auto">
          <a:xfrm>
            <a:off x="1763713" y="6381750"/>
            <a:ext cx="4743450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1587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JOHN LENNON    YOKO ONO     ELLIOTT TRUDEAU</a:t>
            </a:r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03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549275"/>
            <a:ext cx="8101012" cy="53927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174" name="WordArt 6"/>
          <p:cNvSpPr>
            <a:spLocks noChangeArrowheads="1" noChangeShapeType="1" noTextEdit="1"/>
          </p:cNvSpPr>
          <p:nvPr/>
        </p:nvSpPr>
        <p:spPr bwMode="auto">
          <a:xfrm>
            <a:off x="2124075" y="6308725"/>
            <a:ext cx="4276725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12700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MICK JAGGER     MADONNA      TONY CURTIS</a:t>
            </a: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04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87338" y="333375"/>
            <a:ext cx="8856662" cy="58674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223" name="WordArt 7"/>
          <p:cNvSpPr>
            <a:spLocks noChangeArrowheads="1" noChangeShapeType="1" noTextEdit="1"/>
          </p:cNvSpPr>
          <p:nvPr/>
        </p:nvSpPr>
        <p:spPr bwMode="auto">
          <a:xfrm>
            <a:off x="2339975" y="6381750"/>
            <a:ext cx="3590925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1587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WOODY ALLEN     MICHAEL JACKSON</a:t>
            </a: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05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6725" y="204788"/>
            <a:ext cx="8353425" cy="5791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270" name="WordArt 6"/>
          <p:cNvSpPr>
            <a:spLocks noChangeArrowheads="1" noChangeShapeType="1" noTextEdit="1"/>
          </p:cNvSpPr>
          <p:nvPr/>
        </p:nvSpPr>
        <p:spPr bwMode="auto">
          <a:xfrm>
            <a:off x="2987675" y="6308725"/>
            <a:ext cx="2838450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12700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EARTHA KITT      JAMES DEAN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 descr="06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03575" y="0"/>
            <a:ext cx="4824413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318" name="WordArt 6"/>
          <p:cNvSpPr>
            <a:spLocks noChangeArrowheads="1" noChangeShapeType="1" noTextEdit="1"/>
          </p:cNvSpPr>
          <p:nvPr/>
        </p:nvSpPr>
        <p:spPr bwMode="auto">
          <a:xfrm>
            <a:off x="395288" y="2997200"/>
            <a:ext cx="1990725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12700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ANDY WARHOL</a:t>
            </a:r>
          </a:p>
          <a:p>
            <a:pPr algn="ctr"/>
            <a:endParaRPr lang="es-ES" sz="1600" kern="10" spc="320">
              <a:ln w="12700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  <a:p>
            <a:pPr algn="ctr"/>
            <a:r>
              <a:rPr lang="es-ES" sz="1600" kern="10" spc="320">
                <a:ln w="12700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ALFRED HITCHCOCK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 descr="07"/>
          <p:cNvPicPr>
            <a:picLocks noChangeAspect="1" noChangeArrowheads="1"/>
          </p:cNvPicPr>
          <p:nvPr>
            <p:ph/>
          </p:nvPr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76600" y="0"/>
            <a:ext cx="4868863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5366" name="WordArt 6"/>
          <p:cNvSpPr>
            <a:spLocks noChangeArrowheads="1" noChangeShapeType="1" noTextEdit="1"/>
          </p:cNvSpPr>
          <p:nvPr/>
        </p:nvSpPr>
        <p:spPr bwMode="auto">
          <a:xfrm>
            <a:off x="539750" y="2997200"/>
            <a:ext cx="2095500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12700">
                  <a:solidFill>
                    <a:srgbClr val="FFCC99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MOHAMMED ALI</a:t>
            </a:r>
          </a:p>
          <a:p>
            <a:pPr algn="ctr"/>
            <a:endParaRPr lang="es-ES" sz="1600" kern="10" spc="320">
              <a:ln w="12700">
                <a:solidFill>
                  <a:srgbClr val="FFCC99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  <a:p>
            <a:pPr algn="ctr"/>
            <a:r>
              <a:rPr lang="es-ES" sz="1600" kern="10" spc="320">
                <a:ln w="12700">
                  <a:solidFill>
                    <a:srgbClr val="FFCC99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MARTIN LUTHER KING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 descr="08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24075" y="47625"/>
            <a:ext cx="7019925" cy="69500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7414" name="WordArt 6"/>
          <p:cNvSpPr>
            <a:spLocks noChangeArrowheads="1" noChangeShapeType="1" noTextEdit="1"/>
          </p:cNvSpPr>
          <p:nvPr/>
        </p:nvSpPr>
        <p:spPr bwMode="auto">
          <a:xfrm>
            <a:off x="250825" y="3068638"/>
            <a:ext cx="1447800" cy="1143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600" kern="10" spc="320">
                <a:ln w="12700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BOB DYLAN</a:t>
            </a:r>
          </a:p>
          <a:p>
            <a:pPr algn="ctr"/>
            <a:endParaRPr lang="en-US" sz="1600" kern="10" spc="320">
              <a:ln w="12700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  <a:p>
            <a:pPr algn="ctr"/>
            <a:r>
              <a:rPr lang="en-US" sz="1600" kern="10" spc="320">
                <a:ln w="12700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NEIL YOUNG</a:t>
            </a:r>
          </a:p>
          <a:p>
            <a:pPr algn="ctr"/>
            <a:endParaRPr lang="en-US" sz="1600" kern="10" spc="320">
              <a:ln w="12700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  <a:p>
            <a:pPr algn="ctr"/>
            <a:r>
              <a:rPr lang="en-US" sz="1600" kern="10" spc="320">
                <a:ln w="12700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ERIC CLAPTON</a:t>
            </a:r>
            <a:endParaRPr lang="es-ES" sz="1600" kern="10" spc="320">
              <a:ln w="12700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09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188" y="115888"/>
            <a:ext cx="7993062" cy="58483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9462" name="WordArt 6"/>
          <p:cNvSpPr>
            <a:spLocks noChangeArrowheads="1" noChangeShapeType="1" noTextEdit="1"/>
          </p:cNvSpPr>
          <p:nvPr/>
        </p:nvSpPr>
        <p:spPr bwMode="auto">
          <a:xfrm>
            <a:off x="900113" y="6237288"/>
            <a:ext cx="7629525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6350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STEVE MC QUEEN   PAUL NEWMAN   BARBARA STREISAND   SYDNEY POITIER   </a:t>
            </a:r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9" name="Picture 5" descr="10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24075" y="0"/>
            <a:ext cx="7019925" cy="67421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1510" name="WordArt 6"/>
          <p:cNvSpPr>
            <a:spLocks noChangeArrowheads="1" noChangeShapeType="1" noTextEdit="1"/>
          </p:cNvSpPr>
          <p:nvPr/>
        </p:nvSpPr>
        <p:spPr bwMode="auto">
          <a:xfrm>
            <a:off x="250825" y="5589588"/>
            <a:ext cx="1714500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MARLON BRANDO</a:t>
            </a:r>
          </a:p>
          <a:p>
            <a:pPr algn="ctr"/>
            <a:endParaRPr lang="es-ES" sz="1600" kern="10" spc="320">
              <a:ln w="9525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MIRIAM MAKEBA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1" name="Picture 5" descr="11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66763" y="0"/>
            <a:ext cx="4532312" cy="70294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4582" name="WordArt 6"/>
          <p:cNvSpPr>
            <a:spLocks noChangeArrowheads="1" noChangeShapeType="1" noTextEdit="1"/>
          </p:cNvSpPr>
          <p:nvPr/>
        </p:nvSpPr>
        <p:spPr bwMode="auto">
          <a:xfrm>
            <a:off x="5724525" y="3357563"/>
            <a:ext cx="2981325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PELE    SYLVESTER STALLONE</a:t>
            </a: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5" descr="12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55738" y="0"/>
            <a:ext cx="6069012" cy="61658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6630" name="WordArt 6"/>
          <p:cNvSpPr>
            <a:spLocks noChangeArrowheads="1" noChangeShapeType="1" noTextEdit="1"/>
          </p:cNvSpPr>
          <p:nvPr/>
        </p:nvSpPr>
        <p:spPr bwMode="auto">
          <a:xfrm>
            <a:off x="2484438" y="6308725"/>
            <a:ext cx="3924300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MICHAEL JACKSON    PAUL MC CARTNEY</a:t>
            </a: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7" name="Picture 5" descr="13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5650" y="0"/>
            <a:ext cx="8137525" cy="6207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8678" name="WordArt 6"/>
          <p:cNvSpPr>
            <a:spLocks noChangeArrowheads="1" noChangeShapeType="1" noTextEdit="1"/>
          </p:cNvSpPr>
          <p:nvPr/>
        </p:nvSpPr>
        <p:spPr bwMode="auto">
          <a:xfrm>
            <a:off x="482600" y="6381750"/>
            <a:ext cx="8410575" cy="2095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400" kern="10" spc="28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DAVID BOWIE   ART GARFUNKEL   PAUL SIMON   YOHO ONO   JOHN LENNON   ROBERTA FLACK</a:t>
            </a: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5" name="Picture 5" descr="14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63813" y="0"/>
            <a:ext cx="6550025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26" name="WordArt 6"/>
          <p:cNvSpPr>
            <a:spLocks noChangeArrowheads="1" noChangeShapeType="1" noTextEdit="1"/>
          </p:cNvSpPr>
          <p:nvPr/>
        </p:nvSpPr>
        <p:spPr bwMode="auto">
          <a:xfrm>
            <a:off x="323850" y="3573463"/>
            <a:ext cx="1552575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1587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SALVADOR DALI</a:t>
            </a:r>
          </a:p>
          <a:p>
            <a:pPr algn="ctr"/>
            <a:endParaRPr lang="es-ES" sz="1600" kern="10" spc="320">
              <a:ln w="15875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  <a:p>
            <a:pPr algn="ctr"/>
            <a:r>
              <a:rPr lang="es-ES" sz="1600" kern="10" spc="320">
                <a:ln w="1587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COCO CHANEL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 descr="15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9499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2774" name="WordArt 6"/>
          <p:cNvSpPr>
            <a:spLocks noChangeArrowheads="1" noChangeShapeType="1" noTextEdit="1"/>
          </p:cNvSpPr>
          <p:nvPr/>
        </p:nvSpPr>
        <p:spPr bwMode="auto">
          <a:xfrm>
            <a:off x="2411413" y="6308725"/>
            <a:ext cx="5124450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600" kern="10" spc="320">
                <a:ln w="12700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MICHAEL CAINE    MORGAN FREEMAN   LIAM NEESON</a:t>
            </a:r>
            <a:endParaRPr lang="es-ES" sz="1600" kern="10" spc="320">
              <a:ln w="12700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1" name="Picture 5" descr="16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260350"/>
            <a:ext cx="8172450" cy="60340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4822" name="WordArt 6"/>
          <p:cNvSpPr>
            <a:spLocks noChangeArrowheads="1" noChangeShapeType="1" noTextEdit="1"/>
          </p:cNvSpPr>
          <p:nvPr/>
        </p:nvSpPr>
        <p:spPr bwMode="auto">
          <a:xfrm>
            <a:off x="1763713" y="6426200"/>
            <a:ext cx="5867400" cy="3159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200" kern="10" spc="240">
                <a:ln w="12700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AKIRA KUROSAWA    SYDNEY POLLACK    BARBARA STREISAND    JOHN HUSTON</a:t>
            </a:r>
          </a:p>
        </p:txBody>
      </p:sp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9" name="Picture 5" descr="17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4213" y="260350"/>
            <a:ext cx="7705725" cy="5765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6870" name="WordArt 6"/>
          <p:cNvSpPr>
            <a:spLocks noChangeArrowheads="1" noChangeShapeType="1" noTextEdit="1"/>
          </p:cNvSpPr>
          <p:nvPr/>
        </p:nvSpPr>
        <p:spPr bwMode="auto">
          <a:xfrm>
            <a:off x="2051050" y="6165850"/>
            <a:ext cx="5343525" cy="342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sz="1200" kern="10" spc="24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CLAIRE DANES   GIANCARLO GIAMM</a:t>
            </a:r>
          </a:p>
          <a:p>
            <a:pPr algn="ctr"/>
            <a:r>
              <a:rPr lang="it-IT" sz="1200" kern="10" spc="24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ETTI    MADONNA    GWYNETH PALTROW    VALENTINO    ANNE HATHAWAY</a:t>
            </a:r>
            <a:endParaRPr lang="es-ES" sz="1200" kern="10" spc="240">
              <a:ln w="9525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7" name="Picture 5" descr="18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27088" y="0"/>
            <a:ext cx="7489825" cy="61547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8918" name="WordArt 6"/>
          <p:cNvSpPr>
            <a:spLocks noChangeArrowheads="1" noChangeShapeType="1" noTextEdit="1"/>
          </p:cNvSpPr>
          <p:nvPr/>
        </p:nvSpPr>
        <p:spPr bwMode="auto">
          <a:xfrm>
            <a:off x="2555875" y="6381750"/>
            <a:ext cx="4067175" cy="1714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200" kern="10" spc="24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JACK NICHOLSON   LAUREN BACALL   WARREN BEATTY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5" name="Picture 5" descr="19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5888" y="188913"/>
            <a:ext cx="8848725" cy="5899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0966" name="WordArt 6"/>
          <p:cNvSpPr>
            <a:spLocks noChangeArrowheads="1" noChangeShapeType="1" noTextEdit="1"/>
          </p:cNvSpPr>
          <p:nvPr/>
        </p:nvSpPr>
        <p:spPr bwMode="auto">
          <a:xfrm>
            <a:off x="1763713" y="6308725"/>
            <a:ext cx="5095875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ALAIN DELON    BRIGITTE BARDOT    EDDIE BARCLAY</a:t>
            </a:r>
            <a:endParaRPr lang="es-ES" sz="1600" kern="10" spc="320">
              <a:ln w="9525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3" name="Picture 5" descr="20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059113" y="188913"/>
            <a:ext cx="4033837" cy="6335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3014" name="WordArt 6"/>
          <p:cNvSpPr>
            <a:spLocks noChangeArrowheads="1" noChangeShapeType="1" noTextEdit="1"/>
          </p:cNvSpPr>
          <p:nvPr/>
        </p:nvSpPr>
        <p:spPr bwMode="auto">
          <a:xfrm>
            <a:off x="827088" y="2133600"/>
            <a:ext cx="1409700" cy="1143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MERE TERESA</a:t>
            </a:r>
          </a:p>
          <a:p>
            <a:pPr algn="ctr"/>
            <a:endParaRPr lang="es-ES" sz="1600" kern="10" spc="320">
              <a:ln w="9525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DIANA</a:t>
            </a:r>
          </a:p>
          <a:p>
            <a:pPr algn="ctr"/>
            <a:endParaRPr lang="es-ES" sz="1600" kern="10" spc="320">
              <a:ln w="9525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1" name="Picture 5" descr="21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4213" y="260350"/>
            <a:ext cx="7488237" cy="57467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5062" name="WordArt 6"/>
          <p:cNvSpPr>
            <a:spLocks noChangeArrowheads="1" noChangeShapeType="1" noTextEdit="1"/>
          </p:cNvSpPr>
          <p:nvPr/>
        </p:nvSpPr>
        <p:spPr bwMode="auto">
          <a:xfrm>
            <a:off x="1979613" y="6308725"/>
            <a:ext cx="4219575" cy="257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kern="10" spc="36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CHARLIE CHAPLIN    ALBERT EINSTEIN</a:t>
            </a:r>
          </a:p>
        </p:txBody>
      </p:sp>
    </p:spTree>
  </p:cSld>
  <p:clrMapOvr>
    <a:masterClrMapping/>
  </p:clrMapOvr>
  <p:transition spd="slow">
    <p:split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9" name="Picture 5" descr="22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188" y="333375"/>
            <a:ext cx="7632700" cy="58562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7110" name="WordArt 6"/>
          <p:cNvSpPr>
            <a:spLocks noChangeArrowheads="1" noChangeShapeType="1" noTextEdit="1"/>
          </p:cNvSpPr>
          <p:nvPr/>
        </p:nvSpPr>
        <p:spPr bwMode="auto">
          <a:xfrm>
            <a:off x="2339975" y="6308725"/>
            <a:ext cx="3324225" cy="257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kern="10" spc="36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RINGO STARR    DAVID BOWIE</a:t>
            </a:r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7" name="Picture 5" descr="23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916238" y="0"/>
            <a:ext cx="564515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9158" name="WordArt 6"/>
          <p:cNvSpPr>
            <a:spLocks noChangeArrowheads="1" noChangeShapeType="1" noTextEdit="1"/>
          </p:cNvSpPr>
          <p:nvPr/>
        </p:nvSpPr>
        <p:spPr bwMode="auto">
          <a:xfrm>
            <a:off x="611188" y="3141663"/>
            <a:ext cx="1809750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AUDREY HEPBURN</a:t>
            </a:r>
          </a:p>
          <a:p>
            <a:pPr algn="ctr"/>
            <a:endParaRPr lang="es-ES" sz="1600" kern="10" spc="320">
              <a:ln w="9525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FRED ASTAIRE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5" name="Picture 5" descr="24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916238" y="0"/>
            <a:ext cx="532765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1206" name="WordArt 6"/>
          <p:cNvSpPr>
            <a:spLocks noChangeArrowheads="1" noChangeShapeType="1" noTextEdit="1"/>
          </p:cNvSpPr>
          <p:nvPr/>
        </p:nvSpPr>
        <p:spPr bwMode="auto">
          <a:xfrm>
            <a:off x="466725" y="2852738"/>
            <a:ext cx="1809750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AUDREY HEPBURN</a:t>
            </a:r>
          </a:p>
          <a:p>
            <a:pPr algn="ctr"/>
            <a:endParaRPr lang="es-ES" sz="1600" kern="10" spc="320">
              <a:ln w="9525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GRACE KELLY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3" name="Picture 5" descr="25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260350"/>
            <a:ext cx="8488362" cy="59769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3254" name="WordArt 6"/>
          <p:cNvSpPr>
            <a:spLocks noChangeArrowheads="1" noChangeShapeType="1" noTextEdit="1"/>
          </p:cNvSpPr>
          <p:nvPr/>
        </p:nvSpPr>
        <p:spPr bwMode="auto">
          <a:xfrm>
            <a:off x="827088" y="6381750"/>
            <a:ext cx="6686550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ELVIS PRESLEY   JOE ESPOSITO    FRANK SINATRA   FRED ASTAIRE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1" name="Picture 5" descr="26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0825" y="333375"/>
            <a:ext cx="8632825" cy="58324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5302" name="WordArt 6"/>
          <p:cNvSpPr>
            <a:spLocks noChangeArrowheads="1" noChangeShapeType="1" noTextEdit="1"/>
          </p:cNvSpPr>
          <p:nvPr/>
        </p:nvSpPr>
        <p:spPr bwMode="auto">
          <a:xfrm>
            <a:off x="1403350" y="6381750"/>
            <a:ext cx="6305550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MICHAEL JACKSON    FRANCIS FORD COPPOLA   GEORGE LUCAS</a:t>
            </a: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9" name="Picture 5" descr="27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260350"/>
            <a:ext cx="8443912" cy="58039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7350" name="WordArt 6"/>
          <p:cNvSpPr>
            <a:spLocks noChangeArrowheads="1" noChangeShapeType="1" noTextEdit="1"/>
          </p:cNvSpPr>
          <p:nvPr/>
        </p:nvSpPr>
        <p:spPr bwMode="auto">
          <a:xfrm>
            <a:off x="2266950" y="6369050"/>
            <a:ext cx="3533775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PAUL NEWMAN    ROBERT REDFORD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7" name="Picture 5" descr="28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25675" y="0"/>
            <a:ext cx="6816725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9398" name="WordArt 6"/>
          <p:cNvSpPr>
            <a:spLocks noChangeArrowheads="1" noChangeShapeType="1" noTextEdit="1"/>
          </p:cNvSpPr>
          <p:nvPr/>
        </p:nvSpPr>
        <p:spPr bwMode="auto">
          <a:xfrm>
            <a:off x="250825" y="3141663"/>
            <a:ext cx="1676400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SOPHIA LOREN</a:t>
            </a:r>
          </a:p>
          <a:p>
            <a:pPr algn="ctr"/>
            <a:endParaRPr lang="es-ES" sz="1600" kern="10" spc="320">
              <a:ln w="9525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  <a:p>
            <a:pPr algn="ctr"/>
            <a:endParaRPr lang="es-ES" sz="1600" kern="10" spc="320">
              <a:ln w="9525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JANE MANSFIELD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5" name="Picture 5" descr="29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892425" y="0"/>
            <a:ext cx="61722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1446" name="WordArt 6"/>
          <p:cNvSpPr>
            <a:spLocks noChangeArrowheads="1" noChangeShapeType="1" noTextEdit="1"/>
          </p:cNvSpPr>
          <p:nvPr/>
        </p:nvSpPr>
        <p:spPr bwMode="auto">
          <a:xfrm>
            <a:off x="466725" y="3213100"/>
            <a:ext cx="2038350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JULIE ANDREWS</a:t>
            </a:r>
          </a:p>
          <a:p>
            <a:pPr algn="ctr"/>
            <a:endParaRPr lang="es-ES" sz="1600" kern="10" spc="320">
              <a:ln w="9525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AUDREY HEPBURN    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3" name="Picture 5" descr="30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5650" y="260350"/>
            <a:ext cx="6985000" cy="59499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3494" name="WordArt 6"/>
          <p:cNvSpPr>
            <a:spLocks noChangeArrowheads="1" noChangeShapeType="1" noTextEdit="1"/>
          </p:cNvSpPr>
          <p:nvPr/>
        </p:nvSpPr>
        <p:spPr bwMode="auto">
          <a:xfrm>
            <a:off x="2843213" y="6369050"/>
            <a:ext cx="3143250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THE BEATLES    LITTLE RICHARD</a:t>
            </a:r>
          </a:p>
        </p:txBody>
      </p:sp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41" name="Picture 5" descr="30A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708400" y="0"/>
            <a:ext cx="4824413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5542" name="WordArt 6"/>
          <p:cNvSpPr>
            <a:spLocks noChangeArrowheads="1" noChangeShapeType="1" noTextEdit="1"/>
          </p:cNvSpPr>
          <p:nvPr/>
        </p:nvSpPr>
        <p:spPr bwMode="auto">
          <a:xfrm>
            <a:off x="395288" y="3141663"/>
            <a:ext cx="2847975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ARNOLD SCHWARZENEGGER</a:t>
            </a:r>
          </a:p>
          <a:p>
            <a:pPr algn="ctr"/>
            <a:endParaRPr lang="es-ES" sz="1600" kern="10" spc="320">
              <a:ln w="9525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SHAQUILLE ONEIL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9" name="Picture 5" descr="31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188913"/>
            <a:ext cx="8340725" cy="5880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7590" name="WordArt 6"/>
          <p:cNvSpPr>
            <a:spLocks noChangeArrowheads="1" noChangeShapeType="1" noTextEdit="1"/>
          </p:cNvSpPr>
          <p:nvPr/>
        </p:nvSpPr>
        <p:spPr bwMode="auto">
          <a:xfrm>
            <a:off x="1835150" y="6308725"/>
            <a:ext cx="4057650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JOHN TRAVOLTA    SYLVESTER STALLONE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7" name="Picture 5" descr="32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260350"/>
            <a:ext cx="8575675" cy="56245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9638" name="WordArt 6"/>
          <p:cNvSpPr>
            <a:spLocks noChangeArrowheads="1" noChangeShapeType="1" noTextEdit="1"/>
          </p:cNvSpPr>
          <p:nvPr/>
        </p:nvSpPr>
        <p:spPr bwMode="auto">
          <a:xfrm>
            <a:off x="2411413" y="6237288"/>
            <a:ext cx="3733800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MICK JAGGER    BRUCE SPRINGSTEEN</a:t>
            </a: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5" name="Picture 5" descr="33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390900" y="188913"/>
            <a:ext cx="5513388" cy="66690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1686" name="WordArt 6"/>
          <p:cNvSpPr>
            <a:spLocks noChangeArrowheads="1" noChangeShapeType="1" noTextEdit="1"/>
          </p:cNvSpPr>
          <p:nvPr/>
        </p:nvSpPr>
        <p:spPr bwMode="auto">
          <a:xfrm>
            <a:off x="466725" y="2924175"/>
            <a:ext cx="2038350" cy="1143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DEAN MARTIN</a:t>
            </a:r>
          </a:p>
          <a:p>
            <a:pPr algn="ctr"/>
            <a:endParaRPr lang="en-US" sz="1600" kern="10" spc="320">
              <a:ln w="9525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  <a:p>
            <a:pPr algn="ctr"/>
            <a:r>
              <a:rPr lang="en-U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SCHIRLEY MACLAINE</a:t>
            </a:r>
          </a:p>
          <a:p>
            <a:pPr algn="ctr"/>
            <a:endParaRPr lang="en-US" sz="1600" kern="10" spc="320">
              <a:ln w="9525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  <a:p>
            <a:pPr algn="ctr"/>
            <a:r>
              <a:rPr lang="en-U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ELVIS PRESLEY</a:t>
            </a:r>
            <a:endParaRPr lang="es-ES" sz="1600" kern="10" spc="320">
              <a:ln w="9525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3" name="Picture 5" descr="34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19475" y="0"/>
            <a:ext cx="5738813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3734" name="WordArt 6"/>
          <p:cNvSpPr>
            <a:spLocks noChangeArrowheads="1" noChangeShapeType="1" noTextEdit="1"/>
          </p:cNvSpPr>
          <p:nvPr/>
        </p:nvSpPr>
        <p:spPr bwMode="auto">
          <a:xfrm>
            <a:off x="466725" y="3429000"/>
            <a:ext cx="2143125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DANNY DE VITO</a:t>
            </a:r>
          </a:p>
          <a:p>
            <a:pPr algn="ctr"/>
            <a:endParaRPr lang="es-ES" sz="1600" kern="10" spc="320">
              <a:ln w="9525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CHRISTOPHER REEVE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81" name="Picture 5" descr="35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188" y="188913"/>
            <a:ext cx="7904162" cy="597693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5782" name="WordArt 6"/>
          <p:cNvSpPr>
            <a:spLocks noChangeArrowheads="1" noChangeShapeType="1" noTextEdit="1"/>
          </p:cNvSpPr>
          <p:nvPr/>
        </p:nvSpPr>
        <p:spPr bwMode="auto">
          <a:xfrm>
            <a:off x="2700338" y="6308725"/>
            <a:ext cx="3362325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SALVADOR DALI    RAQUEL WELCH</a:t>
            </a:r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9" name="Picture 5" descr="36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260350"/>
            <a:ext cx="9144000" cy="60658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7830" name="WordArt 6"/>
          <p:cNvSpPr>
            <a:spLocks noChangeArrowheads="1" noChangeShapeType="1" noTextEdit="1"/>
          </p:cNvSpPr>
          <p:nvPr/>
        </p:nvSpPr>
        <p:spPr bwMode="auto">
          <a:xfrm>
            <a:off x="2484438" y="6453188"/>
            <a:ext cx="3590925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BRIGITTE BARDOT    PABLO PICASSO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7" name="Picture 5" descr="37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95738" y="0"/>
            <a:ext cx="4662487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9878" name="WordArt 6"/>
          <p:cNvSpPr>
            <a:spLocks noChangeArrowheads="1" noChangeShapeType="1" noTextEdit="1"/>
          </p:cNvSpPr>
          <p:nvPr/>
        </p:nvSpPr>
        <p:spPr bwMode="auto">
          <a:xfrm>
            <a:off x="1258888" y="3500438"/>
            <a:ext cx="1771650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SEAN CONNERY</a:t>
            </a:r>
          </a:p>
          <a:p>
            <a:pPr algn="ctr"/>
            <a:endParaRPr lang="es-ES" sz="1600" kern="10" spc="320">
              <a:ln w="9525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BRIGITTE BARDOT</a:t>
            </a:r>
          </a:p>
        </p:txBody>
      </p:sp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5" name="Picture 5" descr="38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059113" y="0"/>
            <a:ext cx="4778375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1926" name="WordArt 6"/>
          <p:cNvSpPr>
            <a:spLocks noChangeArrowheads="1" noChangeShapeType="1" noTextEdit="1"/>
          </p:cNvSpPr>
          <p:nvPr/>
        </p:nvSpPr>
        <p:spPr bwMode="auto">
          <a:xfrm>
            <a:off x="755650" y="3141663"/>
            <a:ext cx="1905000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DAVID BOWIE</a:t>
            </a:r>
          </a:p>
          <a:p>
            <a:pPr algn="ctr"/>
            <a:endParaRPr lang="es-ES" sz="1600" kern="10" spc="320">
              <a:ln w="9525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ELIZABETH TAYLOR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3" name="Picture 5" descr="39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5650" y="188913"/>
            <a:ext cx="7632700" cy="59197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3974" name="WordArt 6"/>
          <p:cNvSpPr>
            <a:spLocks noChangeArrowheads="1" noChangeShapeType="1" noTextEdit="1"/>
          </p:cNvSpPr>
          <p:nvPr/>
        </p:nvSpPr>
        <p:spPr bwMode="auto">
          <a:xfrm>
            <a:off x="1331913" y="6308725"/>
            <a:ext cx="5972175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FEDERICO FELLINI   MARCELLO MASTROIANI   SOPHIA LOREN</a:t>
            </a:r>
            <a:endParaRPr lang="es-ES" sz="1600" kern="10" spc="320">
              <a:ln w="9525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21" name="Picture 5" descr="40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76375" y="188913"/>
            <a:ext cx="5915025" cy="597693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6022" name="WordArt 6"/>
          <p:cNvSpPr>
            <a:spLocks noChangeArrowheads="1" noChangeShapeType="1" noTextEdit="1"/>
          </p:cNvSpPr>
          <p:nvPr/>
        </p:nvSpPr>
        <p:spPr bwMode="auto">
          <a:xfrm>
            <a:off x="2627313" y="6308725"/>
            <a:ext cx="2800350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VIVIEN LEIGH   RINGO STARR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9" name="Picture 5" descr="41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5650" y="188913"/>
            <a:ext cx="7623175" cy="60213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8070" name="WordArt 6"/>
          <p:cNvSpPr>
            <a:spLocks noChangeArrowheads="1" noChangeShapeType="1" noTextEdit="1"/>
          </p:cNvSpPr>
          <p:nvPr/>
        </p:nvSpPr>
        <p:spPr bwMode="auto">
          <a:xfrm>
            <a:off x="2700338" y="6308725"/>
            <a:ext cx="3743325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ELLA FITZGERALD   MARILYN MONROE</a:t>
            </a: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7" name="Picture 5" descr="42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31913" y="0"/>
            <a:ext cx="6553200" cy="61706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0118" name="WordArt 6"/>
          <p:cNvSpPr>
            <a:spLocks noChangeArrowheads="1" noChangeShapeType="1" noTextEdit="1"/>
          </p:cNvSpPr>
          <p:nvPr/>
        </p:nvSpPr>
        <p:spPr bwMode="auto">
          <a:xfrm>
            <a:off x="2411413" y="6381750"/>
            <a:ext cx="3390900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ROBERT DOWNEY    JOHNNY DEPP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5" name="Picture 5" descr="43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188" y="188913"/>
            <a:ext cx="8191500" cy="616743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2166" name="WordArt 6"/>
          <p:cNvSpPr>
            <a:spLocks noChangeArrowheads="1" noChangeShapeType="1" noTextEdit="1"/>
          </p:cNvSpPr>
          <p:nvPr/>
        </p:nvSpPr>
        <p:spPr bwMode="auto">
          <a:xfrm>
            <a:off x="2555875" y="6584950"/>
            <a:ext cx="2771775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ELIZABETH TAYLOR     DIANA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2" name="Picture 4" descr="CIN20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836613"/>
            <a:ext cx="3162300" cy="2360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4213" name="Picture 5" descr="PH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4581525"/>
            <a:ext cx="7620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4215" name="Picture 7" descr="La-belle-et-le-clochard-4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5657850"/>
            <a:ext cx="914400" cy="1200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4216" name="Picture 8" descr="Betty-boop-10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9525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4217" name="Picture 9" descr="3d001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714375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4218" name="Picture 10" descr="spheres_multicolore006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5876925"/>
            <a:ext cx="762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4219" name="Picture 11" descr="ar0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4457700"/>
            <a:ext cx="2381250" cy="240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4220" name="Picture 12" descr="004K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844675"/>
            <a:ext cx="1905000" cy="196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4221" name="WordArt 13"/>
          <p:cNvSpPr>
            <a:spLocks noChangeArrowheads="1" noChangeShapeType="1" noTextEdit="1"/>
          </p:cNvSpPr>
          <p:nvPr/>
        </p:nvSpPr>
        <p:spPr bwMode="auto">
          <a:xfrm rot="372777">
            <a:off x="1911350" y="2136775"/>
            <a:ext cx="1363663" cy="122078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irclePour">
              <a:avLst>
                <a:gd name="adj1" fmla="val 10853715"/>
                <a:gd name="adj2" fmla="val 50000"/>
              </a:avLst>
            </a:prstTxWarp>
          </a:bodyPr>
          <a:lstStyle/>
          <a:p>
            <a:pPr algn="ctr"/>
            <a:r>
              <a:rPr lang="es-ES" sz="3600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CC00"/>
                </a:solidFill>
                <a:latin typeface="Impact"/>
              </a:rPr>
              <a:t>THE END</a:t>
            </a:r>
          </a:p>
        </p:txBody>
      </p:sp>
      <p:sp>
        <p:nvSpPr>
          <p:cNvPr id="94222" name="WordArt 14"/>
          <p:cNvSpPr>
            <a:spLocks noChangeArrowheads="1" noChangeShapeType="1" noTextEdit="1"/>
          </p:cNvSpPr>
          <p:nvPr/>
        </p:nvSpPr>
        <p:spPr bwMode="auto">
          <a:xfrm>
            <a:off x="6372225" y="2708275"/>
            <a:ext cx="1243013" cy="730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000" kern="10">
                <a:ln w="9525">
                  <a:solidFill>
                    <a:srgbClr val="DDDDDD"/>
                  </a:solidFill>
                  <a:round/>
                  <a:headEnd/>
                  <a:tailEnd/>
                </a:ln>
                <a:solidFill>
                  <a:srgbClr val="DDDDDD"/>
                </a:solidFill>
                <a:latin typeface="Times New Roman"/>
                <a:cs typeface="Times New Roman"/>
              </a:rPr>
              <a:t>GG PICTURATION</a:t>
            </a:r>
          </a:p>
        </p:txBody>
      </p:sp>
      <p:sp>
        <p:nvSpPr>
          <p:cNvPr id="94223" name="WordArt 15"/>
          <p:cNvSpPr>
            <a:spLocks noChangeArrowheads="1" noChangeShapeType="1" noTextEdit="1"/>
          </p:cNvSpPr>
          <p:nvPr/>
        </p:nvSpPr>
        <p:spPr bwMode="auto">
          <a:xfrm>
            <a:off x="2124075" y="2205038"/>
            <a:ext cx="914400" cy="12223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nDown">
              <a:avLst>
                <a:gd name="adj" fmla="val 33333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800000"/>
                </a:solidFill>
                <a:latin typeface="Times New Roman"/>
                <a:cs typeface="Times New Roman"/>
              </a:rPr>
              <a:t>BYE</a:t>
            </a:r>
          </a:p>
          <a:p>
            <a:pPr algn="ctr"/>
            <a:r>
              <a:rPr lang="es-ES" sz="3600" kern="1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800000"/>
                </a:solidFill>
                <a:latin typeface="Times New Roman"/>
                <a:cs typeface="Times New Roman"/>
              </a:rPr>
              <a:t>BYE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942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4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4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4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4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21" grpId="0" animBg="1"/>
      <p:bldP spid="94223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eilles photos rares .. 13 04 2017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Vieilles photos rares .. 13 04 2017</Template>
  <TotalTime>2</TotalTime>
  <Words>248</Words>
  <Application>Microsoft Office PowerPoint</Application>
  <PresentationFormat>Presentación en pantalla (4:3)</PresentationFormat>
  <Paragraphs>90</Paragraphs>
  <Slides>47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50" baseType="lpstr">
      <vt:lpstr>Arial</vt:lpstr>
      <vt:lpstr>Vieilles photos rares .. 13 04 2017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2020-02-14T08:57:25Z</dcterms:created>
  <dcterms:modified xsi:type="dcterms:W3CDTF">2020-02-14T08:59:47Z</dcterms:modified>
</cp:coreProperties>
</file>