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3"/>
  </p:notesMasterIdLst>
  <p:sldIdLst>
    <p:sldId id="264" r:id="rId3"/>
    <p:sldId id="324" r:id="rId4"/>
    <p:sldId id="267" r:id="rId5"/>
    <p:sldId id="290" r:id="rId6"/>
    <p:sldId id="273" r:id="rId7"/>
    <p:sldId id="311" r:id="rId8"/>
    <p:sldId id="304" r:id="rId9"/>
    <p:sldId id="310" r:id="rId10"/>
    <p:sldId id="292" r:id="rId11"/>
    <p:sldId id="298" r:id="rId12"/>
    <p:sldId id="301" r:id="rId13"/>
    <p:sldId id="306" r:id="rId14"/>
    <p:sldId id="312" r:id="rId15"/>
    <p:sldId id="268" r:id="rId16"/>
    <p:sldId id="270" r:id="rId17"/>
    <p:sldId id="272" r:id="rId18"/>
    <p:sldId id="307" r:id="rId19"/>
    <p:sldId id="289" r:id="rId20"/>
    <p:sldId id="280" r:id="rId21"/>
    <p:sldId id="291" r:id="rId22"/>
    <p:sldId id="308" r:id="rId23"/>
    <p:sldId id="271" r:id="rId24"/>
    <p:sldId id="285" r:id="rId25"/>
    <p:sldId id="288" r:id="rId26"/>
    <p:sldId id="295" r:id="rId27"/>
    <p:sldId id="297" r:id="rId28"/>
    <p:sldId id="275" r:id="rId29"/>
    <p:sldId id="276" r:id="rId30"/>
    <p:sldId id="277" r:id="rId31"/>
    <p:sldId id="302" r:id="rId32"/>
    <p:sldId id="279" r:id="rId33"/>
    <p:sldId id="323" r:id="rId34"/>
    <p:sldId id="303" r:id="rId35"/>
    <p:sldId id="300" r:id="rId36"/>
    <p:sldId id="281" r:id="rId37"/>
    <p:sldId id="296" r:id="rId38"/>
    <p:sldId id="282" r:id="rId39"/>
    <p:sldId id="309" r:id="rId40"/>
    <p:sldId id="269" r:id="rId41"/>
    <p:sldId id="299" r:id="rId42"/>
    <p:sldId id="284" r:id="rId43"/>
    <p:sldId id="293" r:id="rId44"/>
    <p:sldId id="287" r:id="rId45"/>
    <p:sldId id="283" r:id="rId46"/>
    <p:sldId id="286" r:id="rId47"/>
    <p:sldId id="294" r:id="rId48"/>
    <p:sldId id="274" r:id="rId49"/>
    <p:sldId id="319" r:id="rId50"/>
    <p:sldId id="320" r:id="rId51"/>
    <p:sldId id="278" r:id="rId52"/>
    <p:sldId id="321" r:id="rId53"/>
    <p:sldId id="305" r:id="rId54"/>
    <p:sldId id="318" r:id="rId55"/>
    <p:sldId id="313" r:id="rId56"/>
    <p:sldId id="314" r:id="rId57"/>
    <p:sldId id="315" r:id="rId58"/>
    <p:sldId id="316" r:id="rId59"/>
    <p:sldId id="317" r:id="rId60"/>
    <p:sldId id="322" r:id="rId61"/>
    <p:sldId id="325" r:id="rId6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7/FNFnJSf+Buffo4X4yuA==" hashData="PrzQhTNvnyMZidZDNdUy5m8Vrr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00FF00"/>
    <a:srgbClr val="FFFF00"/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896" autoAdjust="0"/>
    <p:restoredTop sz="9466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bs-Latn-BA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bs-Latn-BA"/>
          </a:p>
        </p:txBody>
      </p:sp>
      <p:sp>
        <p:nvSpPr>
          <p:cNvPr id="6246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s-Latn-BA" noProof="0" smtClean="0"/>
              <a:t>Click to edit Master text styles</a:t>
            </a:r>
          </a:p>
          <a:p>
            <a:pPr lvl="1"/>
            <a:r>
              <a:rPr lang="bs-Latn-BA" noProof="0" smtClean="0"/>
              <a:t>Second level</a:t>
            </a:r>
          </a:p>
          <a:p>
            <a:pPr lvl="2"/>
            <a:r>
              <a:rPr lang="bs-Latn-BA" noProof="0" smtClean="0"/>
              <a:t>Third level</a:t>
            </a:r>
          </a:p>
          <a:p>
            <a:pPr lvl="3"/>
            <a:r>
              <a:rPr lang="bs-Latn-BA" noProof="0" smtClean="0"/>
              <a:t>Fourth level</a:t>
            </a:r>
          </a:p>
          <a:p>
            <a:pPr lvl="4"/>
            <a:r>
              <a:rPr lang="bs-Latn-BA" noProof="0" smtClean="0"/>
              <a:t>Fifth level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bs-Latn-BA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20527967-600A-464F-82FA-9EC1D426784E}" type="slidenum">
              <a:rPr lang="bs-Latn-BA"/>
              <a:pPr>
                <a:defRPr/>
              </a:pPr>
              <a:t>‹Nº›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8728264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C1CF1D8-80AA-43C2-8E55-7746B4AA81F1}" type="slidenum">
              <a:rPr lang="bs-Latn-BA"/>
              <a:pPr eaLnBrk="1" hangingPunct="1"/>
              <a:t>2</a:t>
            </a:fld>
            <a:endParaRPr lang="bs-Latn-BA"/>
          </a:p>
        </p:txBody>
      </p:sp>
      <p:sp>
        <p:nvSpPr>
          <p:cNvPr id="8294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82948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A90CFA0-F911-494D-886F-1255A40E6C71}" type="slidenum">
              <a:rPr lang="bs-Latn-BA"/>
              <a:pPr eaLnBrk="1" hangingPunct="1"/>
              <a:t>3</a:t>
            </a:fld>
            <a:endParaRPr lang="bs-Latn-BA"/>
          </a:p>
        </p:txBody>
      </p:sp>
      <p:sp>
        <p:nvSpPr>
          <p:cNvPr id="7987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7987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13673DE-1993-45F3-A3DD-D393AF2EFD6B}" type="slidenum">
              <a:rPr lang="bs-Latn-BA"/>
              <a:pPr eaLnBrk="1" hangingPunct="1"/>
              <a:t>4</a:t>
            </a:fld>
            <a:endParaRPr lang="bs-Latn-BA"/>
          </a:p>
        </p:txBody>
      </p:sp>
      <p:sp>
        <p:nvSpPr>
          <p:cNvPr id="7885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7885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B4794CD-41C2-4119-8BFA-5F435A92AEF3}" type="slidenum">
              <a:rPr lang="bs-Latn-BA"/>
              <a:pPr eaLnBrk="1" hangingPunct="1"/>
              <a:t>5</a:t>
            </a:fld>
            <a:endParaRPr lang="bs-Latn-BA"/>
          </a:p>
        </p:txBody>
      </p:sp>
      <p:sp>
        <p:nvSpPr>
          <p:cNvPr id="6349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6349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22EFD3E-8725-4A94-B9AF-A3B37B4E65B7}" type="slidenum">
              <a:rPr lang="bs-Latn-BA"/>
              <a:pPr eaLnBrk="1" hangingPunct="1"/>
              <a:t>6</a:t>
            </a:fld>
            <a:endParaRPr lang="bs-Latn-BA"/>
          </a:p>
        </p:txBody>
      </p:sp>
      <p:sp>
        <p:nvSpPr>
          <p:cNvPr id="6451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6451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8277118-C10E-4023-9F89-3C1E409BC369}" type="slidenum">
              <a:rPr lang="bs-Latn-BA"/>
              <a:pPr eaLnBrk="1" hangingPunct="1"/>
              <a:t>7</a:t>
            </a:fld>
            <a:endParaRPr lang="bs-Latn-BA"/>
          </a:p>
        </p:txBody>
      </p:sp>
      <p:sp>
        <p:nvSpPr>
          <p:cNvPr id="6553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6554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036FEAA-C2AA-4EF4-81FB-587B1EBB99A5}" type="slidenum">
              <a:rPr lang="bs-Latn-BA"/>
              <a:pPr eaLnBrk="1" hangingPunct="1"/>
              <a:t>8</a:t>
            </a:fld>
            <a:endParaRPr lang="bs-Latn-BA"/>
          </a:p>
        </p:txBody>
      </p:sp>
      <p:sp>
        <p:nvSpPr>
          <p:cNvPr id="10854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08548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0B85675-8424-4A13-A6C1-E567C34AE928}" type="slidenum">
              <a:rPr lang="bs-Latn-BA"/>
              <a:pPr eaLnBrk="1" hangingPunct="1"/>
              <a:t>9</a:t>
            </a:fld>
            <a:endParaRPr lang="bs-Latn-BA"/>
          </a:p>
        </p:txBody>
      </p:sp>
      <p:sp>
        <p:nvSpPr>
          <p:cNvPr id="7782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77828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11D41FE-1BBC-4B04-B90E-C5350ABC840B}" type="slidenum">
              <a:rPr lang="bs-Latn-BA"/>
              <a:pPr eaLnBrk="1" hangingPunct="1"/>
              <a:t>10</a:t>
            </a:fld>
            <a:endParaRPr lang="bs-Latn-BA"/>
          </a:p>
        </p:txBody>
      </p:sp>
      <p:sp>
        <p:nvSpPr>
          <p:cNvPr id="10957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0957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90E4C4-E4C4-4EC6-A65B-D4E279C60689}" type="slidenum">
              <a:rPr lang="bs-Latn-BA"/>
              <a:pPr eaLnBrk="1" hangingPunct="1"/>
              <a:t>11</a:t>
            </a:fld>
            <a:endParaRPr lang="bs-Latn-BA"/>
          </a:p>
        </p:txBody>
      </p:sp>
      <p:sp>
        <p:nvSpPr>
          <p:cNvPr id="11059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1059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8947ED8-A5EA-4437-9DE8-0290A6166A3D}" type="slidenum">
              <a:rPr lang="bs-Latn-BA"/>
              <a:pPr eaLnBrk="1" hangingPunct="1"/>
              <a:t>12</a:t>
            </a:fld>
            <a:endParaRPr lang="bs-Latn-BA"/>
          </a:p>
        </p:txBody>
      </p:sp>
      <p:sp>
        <p:nvSpPr>
          <p:cNvPr id="11161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1162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347BCD2-33B0-47F4-902A-C1E51B789EF4}" type="slidenum">
              <a:rPr lang="bs-Latn-BA"/>
              <a:pPr eaLnBrk="1" hangingPunct="1"/>
              <a:t>13</a:t>
            </a:fld>
            <a:endParaRPr lang="bs-Latn-BA"/>
          </a:p>
        </p:txBody>
      </p:sp>
      <p:sp>
        <p:nvSpPr>
          <p:cNvPr id="112643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12644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609B3F3-21D0-40DD-A326-15799E69BDD5}" type="slidenum">
              <a:rPr lang="bs-Latn-BA"/>
              <a:pPr eaLnBrk="1" hangingPunct="1"/>
              <a:t>14</a:t>
            </a:fld>
            <a:endParaRPr lang="bs-Latn-BA"/>
          </a:p>
        </p:txBody>
      </p:sp>
      <p:sp>
        <p:nvSpPr>
          <p:cNvPr id="11366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13668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0502FC-0D80-468C-8CAE-AC6E4B15AD30}" type="slidenum">
              <a:rPr lang="bs-Latn-BA"/>
              <a:pPr eaLnBrk="1" hangingPunct="1"/>
              <a:t>15</a:t>
            </a:fld>
            <a:endParaRPr lang="bs-Latn-BA"/>
          </a:p>
        </p:txBody>
      </p:sp>
      <p:sp>
        <p:nvSpPr>
          <p:cNvPr id="66563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66564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16EA484-43AE-4DC8-B18C-A8E620BFDE57}" type="slidenum">
              <a:rPr lang="bs-Latn-BA"/>
              <a:pPr eaLnBrk="1" hangingPunct="1"/>
              <a:t>16</a:t>
            </a:fld>
            <a:endParaRPr lang="bs-Latn-BA"/>
          </a:p>
        </p:txBody>
      </p:sp>
      <p:sp>
        <p:nvSpPr>
          <p:cNvPr id="6758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67588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FAAB2F-F3F4-499D-889B-6669547360DB}" type="slidenum">
              <a:rPr lang="bs-Latn-BA"/>
              <a:pPr eaLnBrk="1" hangingPunct="1"/>
              <a:t>17</a:t>
            </a:fld>
            <a:endParaRPr lang="bs-Latn-BA"/>
          </a:p>
        </p:txBody>
      </p:sp>
      <p:sp>
        <p:nvSpPr>
          <p:cNvPr id="6861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6861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FB9B78E-D398-4C6E-8925-13A3ACC30B15}" type="slidenum">
              <a:rPr lang="bs-Latn-BA"/>
              <a:pPr eaLnBrk="1" hangingPunct="1"/>
              <a:t>18</a:t>
            </a:fld>
            <a:endParaRPr lang="bs-Latn-BA"/>
          </a:p>
        </p:txBody>
      </p:sp>
      <p:sp>
        <p:nvSpPr>
          <p:cNvPr id="6963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6963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B4F8F46-4A2D-4088-AC1B-4165C0265F8E}" type="slidenum">
              <a:rPr lang="bs-Latn-BA"/>
              <a:pPr eaLnBrk="1" hangingPunct="1"/>
              <a:t>19</a:t>
            </a:fld>
            <a:endParaRPr lang="bs-Latn-BA"/>
          </a:p>
        </p:txBody>
      </p:sp>
      <p:sp>
        <p:nvSpPr>
          <p:cNvPr id="7065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7066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A7BD533-8EB8-4B1D-8BB9-BBC932FB4E17}" type="slidenum">
              <a:rPr lang="bs-Latn-BA"/>
              <a:pPr eaLnBrk="1" hangingPunct="1"/>
              <a:t>20</a:t>
            </a:fld>
            <a:endParaRPr lang="bs-Latn-BA"/>
          </a:p>
        </p:txBody>
      </p:sp>
      <p:sp>
        <p:nvSpPr>
          <p:cNvPr id="71683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71684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583FD57-83F5-4929-B36B-7262C1132118}" type="slidenum">
              <a:rPr lang="bs-Latn-BA"/>
              <a:pPr eaLnBrk="1" hangingPunct="1"/>
              <a:t>21</a:t>
            </a:fld>
            <a:endParaRPr lang="bs-Latn-BA"/>
          </a:p>
        </p:txBody>
      </p:sp>
      <p:sp>
        <p:nvSpPr>
          <p:cNvPr id="7270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72708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80DE30-2C3D-44C4-8312-32C4F8DC62BA}" type="slidenum">
              <a:rPr lang="bs-Latn-BA"/>
              <a:pPr eaLnBrk="1" hangingPunct="1"/>
              <a:t>22</a:t>
            </a:fld>
            <a:endParaRPr lang="bs-Latn-BA"/>
          </a:p>
        </p:txBody>
      </p:sp>
      <p:sp>
        <p:nvSpPr>
          <p:cNvPr id="7373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7373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F4914D4-3B77-43DA-BD42-0B347284D3A4}" type="slidenum">
              <a:rPr lang="bs-Latn-BA"/>
              <a:pPr eaLnBrk="1" hangingPunct="1"/>
              <a:t>23</a:t>
            </a:fld>
            <a:endParaRPr lang="bs-Latn-BA"/>
          </a:p>
        </p:txBody>
      </p:sp>
      <p:sp>
        <p:nvSpPr>
          <p:cNvPr id="7475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7475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B2DD181-FBD5-44B3-A7D3-DD1B0749DD5C}" type="slidenum">
              <a:rPr lang="bs-Latn-BA"/>
              <a:pPr eaLnBrk="1" hangingPunct="1"/>
              <a:t>24</a:t>
            </a:fld>
            <a:endParaRPr lang="bs-Latn-BA"/>
          </a:p>
        </p:txBody>
      </p:sp>
      <p:sp>
        <p:nvSpPr>
          <p:cNvPr id="7577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7578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BD2160-99AE-4097-AB12-36E009854899}" type="slidenum">
              <a:rPr lang="bs-Latn-BA"/>
              <a:pPr eaLnBrk="1" hangingPunct="1"/>
              <a:t>25</a:t>
            </a:fld>
            <a:endParaRPr lang="bs-Latn-BA"/>
          </a:p>
        </p:txBody>
      </p:sp>
      <p:sp>
        <p:nvSpPr>
          <p:cNvPr id="76803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76804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842F972-46C3-4CD0-A4EE-674816F97879}" type="slidenum">
              <a:rPr lang="bs-Latn-BA"/>
              <a:pPr eaLnBrk="1" hangingPunct="1"/>
              <a:t>26</a:t>
            </a:fld>
            <a:endParaRPr lang="bs-Latn-BA"/>
          </a:p>
        </p:txBody>
      </p:sp>
      <p:sp>
        <p:nvSpPr>
          <p:cNvPr id="8089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8090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B67AC07-C32A-460A-B49A-AEBBA5CB351F}" type="slidenum">
              <a:rPr lang="bs-Latn-BA"/>
              <a:pPr eaLnBrk="1" hangingPunct="1"/>
              <a:t>27</a:t>
            </a:fld>
            <a:endParaRPr lang="bs-Latn-BA"/>
          </a:p>
        </p:txBody>
      </p:sp>
      <p:sp>
        <p:nvSpPr>
          <p:cNvPr id="81923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81924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B8F654-1A38-4EBB-9076-5694A41EB497}" type="slidenum">
              <a:rPr lang="bs-Latn-BA"/>
              <a:pPr eaLnBrk="1" hangingPunct="1"/>
              <a:t>28</a:t>
            </a:fld>
            <a:endParaRPr lang="bs-Latn-BA"/>
          </a:p>
        </p:txBody>
      </p:sp>
      <p:sp>
        <p:nvSpPr>
          <p:cNvPr id="8397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8397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7B8BE09-6E3A-43DB-A2FB-C8BAEF8DB731}" type="slidenum">
              <a:rPr lang="bs-Latn-BA"/>
              <a:pPr eaLnBrk="1" hangingPunct="1"/>
              <a:t>29</a:t>
            </a:fld>
            <a:endParaRPr lang="bs-Latn-BA"/>
          </a:p>
        </p:txBody>
      </p:sp>
      <p:sp>
        <p:nvSpPr>
          <p:cNvPr id="8499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8499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76B7BF8-A176-4A73-B772-E3D41C778B48}" type="slidenum">
              <a:rPr lang="bs-Latn-BA"/>
              <a:pPr eaLnBrk="1" hangingPunct="1"/>
              <a:t>30</a:t>
            </a:fld>
            <a:endParaRPr lang="bs-Latn-BA"/>
          </a:p>
        </p:txBody>
      </p:sp>
      <p:sp>
        <p:nvSpPr>
          <p:cNvPr id="8601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8602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2FEA83-79BB-4CD3-8BE0-93EC050C8C7A}" type="slidenum">
              <a:rPr lang="bs-Latn-BA"/>
              <a:pPr eaLnBrk="1" hangingPunct="1"/>
              <a:t>31</a:t>
            </a:fld>
            <a:endParaRPr lang="bs-Latn-BA"/>
          </a:p>
        </p:txBody>
      </p:sp>
      <p:sp>
        <p:nvSpPr>
          <p:cNvPr id="87043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87044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A1306EF-1A30-4FDB-938D-2684EBBA8DEA}" type="slidenum">
              <a:rPr lang="bs-Latn-BA"/>
              <a:pPr eaLnBrk="1" hangingPunct="1"/>
              <a:t>32</a:t>
            </a:fld>
            <a:endParaRPr lang="bs-Latn-BA"/>
          </a:p>
        </p:txBody>
      </p:sp>
      <p:sp>
        <p:nvSpPr>
          <p:cNvPr id="8806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88068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E490200-0796-4726-B383-6A209F7D4944}" type="slidenum">
              <a:rPr lang="bs-Latn-BA"/>
              <a:pPr eaLnBrk="1" hangingPunct="1"/>
              <a:t>33</a:t>
            </a:fld>
            <a:endParaRPr lang="bs-Latn-BA"/>
          </a:p>
        </p:txBody>
      </p:sp>
      <p:sp>
        <p:nvSpPr>
          <p:cNvPr id="8909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8909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67582F4-4464-4EC5-9A19-5DC517BB8034}" type="slidenum">
              <a:rPr lang="bs-Latn-BA"/>
              <a:pPr eaLnBrk="1" hangingPunct="1"/>
              <a:t>34</a:t>
            </a:fld>
            <a:endParaRPr lang="bs-Latn-BA"/>
          </a:p>
        </p:txBody>
      </p:sp>
      <p:sp>
        <p:nvSpPr>
          <p:cNvPr id="9011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9011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FE5C2A2-6440-473A-85C8-5FFE5F41FCCC}" type="slidenum">
              <a:rPr lang="bs-Latn-BA"/>
              <a:pPr eaLnBrk="1" hangingPunct="1"/>
              <a:t>35</a:t>
            </a:fld>
            <a:endParaRPr lang="bs-Latn-BA"/>
          </a:p>
        </p:txBody>
      </p:sp>
      <p:sp>
        <p:nvSpPr>
          <p:cNvPr id="9113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9114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DC5CC5C-DE5C-497A-9794-A765A20145A8}" type="slidenum">
              <a:rPr lang="bs-Latn-BA"/>
              <a:pPr eaLnBrk="1" hangingPunct="1"/>
              <a:t>36</a:t>
            </a:fld>
            <a:endParaRPr lang="bs-Latn-BA"/>
          </a:p>
        </p:txBody>
      </p:sp>
      <p:sp>
        <p:nvSpPr>
          <p:cNvPr id="92163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92164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71D13DF-8D07-4677-A4CA-2E502C1FAC0A}" type="slidenum">
              <a:rPr lang="bs-Latn-BA"/>
              <a:pPr eaLnBrk="1" hangingPunct="1"/>
              <a:t>37</a:t>
            </a:fld>
            <a:endParaRPr lang="bs-Latn-BA"/>
          </a:p>
        </p:txBody>
      </p:sp>
      <p:sp>
        <p:nvSpPr>
          <p:cNvPr id="9318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93188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F385AF1-56F5-40A7-B405-C98DE4593BFF}" type="slidenum">
              <a:rPr lang="bs-Latn-BA"/>
              <a:pPr eaLnBrk="1" hangingPunct="1"/>
              <a:t>38</a:t>
            </a:fld>
            <a:endParaRPr lang="bs-Latn-BA"/>
          </a:p>
        </p:txBody>
      </p:sp>
      <p:sp>
        <p:nvSpPr>
          <p:cNvPr id="9421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9421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1B62F25-073F-4228-8376-A1849BB44EE4}" type="slidenum">
              <a:rPr lang="bs-Latn-BA"/>
              <a:pPr eaLnBrk="1" hangingPunct="1"/>
              <a:t>39</a:t>
            </a:fld>
            <a:endParaRPr lang="bs-Latn-BA"/>
          </a:p>
        </p:txBody>
      </p:sp>
      <p:sp>
        <p:nvSpPr>
          <p:cNvPr id="9523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9523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76F53F3-C6FA-4CFE-8395-332B6724B63E}" type="slidenum">
              <a:rPr lang="bs-Latn-BA"/>
              <a:pPr eaLnBrk="1" hangingPunct="1"/>
              <a:t>40</a:t>
            </a:fld>
            <a:endParaRPr lang="bs-Latn-BA"/>
          </a:p>
        </p:txBody>
      </p:sp>
      <p:sp>
        <p:nvSpPr>
          <p:cNvPr id="9625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9626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4D1C602-9627-422F-8DD6-61B9DB0AFAE8}" type="slidenum">
              <a:rPr lang="bs-Latn-BA"/>
              <a:pPr eaLnBrk="1" hangingPunct="1"/>
              <a:t>41</a:t>
            </a:fld>
            <a:endParaRPr lang="bs-Latn-BA"/>
          </a:p>
        </p:txBody>
      </p:sp>
      <p:sp>
        <p:nvSpPr>
          <p:cNvPr id="97283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97284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8ACD9C9-3FA9-4656-B13E-10A57CE3CC6E}" type="slidenum">
              <a:rPr lang="bs-Latn-BA"/>
              <a:pPr eaLnBrk="1" hangingPunct="1"/>
              <a:t>42</a:t>
            </a:fld>
            <a:endParaRPr lang="bs-Latn-BA"/>
          </a:p>
        </p:txBody>
      </p:sp>
      <p:sp>
        <p:nvSpPr>
          <p:cNvPr id="9830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98308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78F448F-53B2-468C-AB94-D39A06204C5E}" type="slidenum">
              <a:rPr lang="bs-Latn-BA"/>
              <a:pPr eaLnBrk="1" hangingPunct="1"/>
              <a:t>43</a:t>
            </a:fld>
            <a:endParaRPr lang="bs-Latn-BA"/>
          </a:p>
        </p:txBody>
      </p:sp>
      <p:sp>
        <p:nvSpPr>
          <p:cNvPr id="9933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9933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646D4A6-E0BF-4674-AFEF-54BE21B58535}" type="slidenum">
              <a:rPr lang="bs-Latn-BA"/>
              <a:pPr eaLnBrk="1" hangingPunct="1"/>
              <a:t>44</a:t>
            </a:fld>
            <a:endParaRPr lang="bs-Latn-BA"/>
          </a:p>
        </p:txBody>
      </p:sp>
      <p:sp>
        <p:nvSpPr>
          <p:cNvPr id="10035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0035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1FC201C-4592-4798-A0EA-63945A43561E}" type="slidenum">
              <a:rPr lang="bs-Latn-BA"/>
              <a:pPr eaLnBrk="1" hangingPunct="1"/>
              <a:t>45</a:t>
            </a:fld>
            <a:endParaRPr lang="bs-Latn-BA"/>
          </a:p>
        </p:txBody>
      </p:sp>
      <p:sp>
        <p:nvSpPr>
          <p:cNvPr id="10137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0138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59EC21C-884C-4E95-A55D-E8BA47C5AC11}" type="slidenum">
              <a:rPr lang="bs-Latn-BA"/>
              <a:pPr eaLnBrk="1" hangingPunct="1"/>
              <a:t>46</a:t>
            </a:fld>
            <a:endParaRPr lang="bs-Latn-BA"/>
          </a:p>
        </p:txBody>
      </p:sp>
      <p:sp>
        <p:nvSpPr>
          <p:cNvPr id="102403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02404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B51C504-8F88-4922-BBAF-DBD0C7845D59}" type="slidenum">
              <a:rPr lang="bs-Latn-BA"/>
              <a:pPr eaLnBrk="1" hangingPunct="1"/>
              <a:t>47</a:t>
            </a:fld>
            <a:endParaRPr lang="bs-Latn-BA"/>
          </a:p>
        </p:txBody>
      </p:sp>
      <p:sp>
        <p:nvSpPr>
          <p:cNvPr id="10342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03428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8C445ED-46D3-4130-8A83-8571D1C893CD}" type="slidenum">
              <a:rPr lang="bs-Latn-BA"/>
              <a:pPr eaLnBrk="1" hangingPunct="1"/>
              <a:t>48</a:t>
            </a:fld>
            <a:endParaRPr lang="bs-Latn-BA"/>
          </a:p>
        </p:txBody>
      </p:sp>
      <p:sp>
        <p:nvSpPr>
          <p:cNvPr id="10445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0445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A4877DC-E487-492B-BE43-BE035D6B97DE}" type="slidenum">
              <a:rPr lang="bs-Latn-BA"/>
              <a:pPr eaLnBrk="1" hangingPunct="1"/>
              <a:t>49</a:t>
            </a:fld>
            <a:endParaRPr lang="bs-Latn-BA"/>
          </a:p>
        </p:txBody>
      </p:sp>
      <p:sp>
        <p:nvSpPr>
          <p:cNvPr id="10547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0547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356E3A5-A2D7-40B8-BEBB-EBAFDC234EC9}" type="slidenum">
              <a:rPr lang="bs-Latn-BA"/>
              <a:pPr eaLnBrk="1" hangingPunct="1"/>
              <a:t>50</a:t>
            </a:fld>
            <a:endParaRPr lang="bs-Latn-BA"/>
          </a:p>
        </p:txBody>
      </p:sp>
      <p:sp>
        <p:nvSpPr>
          <p:cNvPr id="10649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0650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25CF8FA-E83A-48C4-8084-36347AAE2A22}" type="slidenum">
              <a:rPr lang="bs-Latn-BA"/>
              <a:pPr eaLnBrk="1" hangingPunct="1"/>
              <a:t>51</a:t>
            </a:fld>
            <a:endParaRPr lang="bs-Latn-BA"/>
          </a:p>
        </p:txBody>
      </p:sp>
      <p:sp>
        <p:nvSpPr>
          <p:cNvPr id="107523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07524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1CBFBB2-4DD8-4A74-99F6-A0F04638068C}" type="slidenum">
              <a:rPr lang="bs-Latn-BA"/>
              <a:pPr eaLnBrk="1" hangingPunct="1"/>
              <a:t>52</a:t>
            </a:fld>
            <a:endParaRPr lang="bs-Latn-BA"/>
          </a:p>
        </p:txBody>
      </p:sp>
      <p:sp>
        <p:nvSpPr>
          <p:cNvPr id="11469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1469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8563069-D0D6-4D99-B61E-50D9E2007043}" type="slidenum">
              <a:rPr lang="bs-Latn-BA"/>
              <a:pPr eaLnBrk="1" hangingPunct="1"/>
              <a:t>53</a:t>
            </a:fld>
            <a:endParaRPr lang="bs-Latn-BA"/>
          </a:p>
        </p:txBody>
      </p:sp>
      <p:sp>
        <p:nvSpPr>
          <p:cNvPr id="11571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1571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B5118F8-F58B-4FA0-BB45-1FB466C9D410}" type="slidenum">
              <a:rPr lang="bs-Latn-BA"/>
              <a:pPr eaLnBrk="1" hangingPunct="1"/>
              <a:t>54</a:t>
            </a:fld>
            <a:endParaRPr lang="bs-Latn-BA"/>
          </a:p>
        </p:txBody>
      </p:sp>
      <p:sp>
        <p:nvSpPr>
          <p:cNvPr id="11673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1674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AE04887-6BEF-4979-8B1A-C5A274A364B8}" type="slidenum">
              <a:rPr lang="bs-Latn-BA"/>
              <a:pPr eaLnBrk="1" hangingPunct="1"/>
              <a:t>55</a:t>
            </a:fld>
            <a:endParaRPr lang="bs-Latn-BA"/>
          </a:p>
        </p:txBody>
      </p:sp>
      <p:sp>
        <p:nvSpPr>
          <p:cNvPr id="117763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17764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CFC7D94-8851-44ED-A5DA-85E35263CC85}" type="slidenum">
              <a:rPr lang="bs-Latn-BA"/>
              <a:pPr eaLnBrk="1" hangingPunct="1"/>
              <a:t>56</a:t>
            </a:fld>
            <a:endParaRPr lang="bs-Latn-BA"/>
          </a:p>
        </p:txBody>
      </p:sp>
      <p:sp>
        <p:nvSpPr>
          <p:cNvPr id="11878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18788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4068375-3FCB-49A7-AEC6-CA4936BB2209}" type="slidenum">
              <a:rPr lang="bs-Latn-BA"/>
              <a:pPr eaLnBrk="1" hangingPunct="1"/>
              <a:t>57</a:t>
            </a:fld>
            <a:endParaRPr lang="bs-Latn-BA"/>
          </a:p>
        </p:txBody>
      </p:sp>
      <p:sp>
        <p:nvSpPr>
          <p:cNvPr id="11981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19812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A2FF78-209F-4424-81C9-D917CC633A64}" type="slidenum">
              <a:rPr lang="bs-Latn-BA"/>
              <a:pPr eaLnBrk="1" hangingPunct="1"/>
              <a:t>58</a:t>
            </a:fld>
            <a:endParaRPr lang="bs-Latn-BA"/>
          </a:p>
        </p:txBody>
      </p:sp>
      <p:sp>
        <p:nvSpPr>
          <p:cNvPr id="12083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20836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4513C22-D28B-426B-A5D4-B8C905A7CD3D}" type="slidenum">
              <a:rPr lang="bs-Latn-BA"/>
              <a:pPr eaLnBrk="1" hangingPunct="1"/>
              <a:t>59</a:t>
            </a:fld>
            <a:endParaRPr lang="bs-Latn-BA"/>
          </a:p>
        </p:txBody>
      </p:sp>
      <p:sp>
        <p:nvSpPr>
          <p:cNvPr id="12185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121860" name="Rectangle 3"/>
          <p:cNvSpPr>
            <a:spLocks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6574F-2EBA-4311-AC45-704F9179CD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3000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885C8-A379-4744-8D20-5775E7C310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6075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6E0DC-9CB0-4DC0-900F-B731393300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9848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31276E-2F57-4D19-BC45-37216F67D5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889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96B83-3BAB-49A0-8FB6-197E7FF26C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5439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7BB3AC-6A0D-4263-AD12-5E649A4927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5187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D797B-DDF8-466E-8586-D0011E4461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4143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514B8-F953-41C7-9610-6EA3F1EB67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7013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D1812-933E-493A-A837-A4C33C246C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4416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A253AB-E548-44FE-ACB4-F1F4C007CC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8873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F8185-3F1C-43AD-A561-7979B75A8B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9868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207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126EDA9-A138-46CE-B99E-B14947C7FC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ChangeArrowheads="1"/>
          </p:cNvSpPr>
          <p:nvPr/>
        </p:nvSpPr>
        <p:spPr bwMode="auto">
          <a:xfrm>
            <a:off x="533400" y="6172200"/>
            <a:ext cx="4038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bs-Latn-BA" sz="2000" b="1">
                <a:solidFill>
                  <a:srgbClr val="FFFF00"/>
                </a:solidFill>
              </a:rPr>
              <a:t>    </a:t>
            </a:r>
            <a:r>
              <a:rPr lang="pt-BR" sz="2000" b="1">
                <a:solidFill>
                  <a:srgbClr val="FFFF00"/>
                </a:solidFill>
              </a:rPr>
              <a:t>Doris Day</a:t>
            </a:r>
            <a:r>
              <a:rPr lang="bs-Latn-BA" sz="2000" b="1">
                <a:solidFill>
                  <a:srgbClr val="FFFF00"/>
                </a:solidFill>
              </a:rPr>
              <a:t>:</a:t>
            </a:r>
            <a:r>
              <a:rPr lang="bs-Latn-BA" sz="2000"/>
              <a:t>: </a:t>
            </a:r>
            <a:r>
              <a:rPr lang="pt-BR" sz="2000" b="1">
                <a:solidFill>
                  <a:srgbClr val="FFFF00"/>
                </a:solidFill>
                <a:latin typeface="Verdana" pitchFamily="34" charset="0"/>
              </a:rPr>
              <a:t>Que Sera, Sera</a:t>
            </a:r>
            <a:r>
              <a:rPr lang="pt-BR" b="1">
                <a:solidFill>
                  <a:srgbClr val="FFFF00"/>
                </a:solidFill>
                <a:latin typeface="Verdana" pitchFamily="34" charset="0"/>
              </a:rPr>
              <a:t>  </a:t>
            </a:r>
          </a:p>
        </p:txBody>
      </p:sp>
      <p:sp>
        <p:nvSpPr>
          <p:cNvPr id="2051" name="Rectangle 7"/>
          <p:cNvSpPr>
            <a:spLocks noChangeArrowheads="1"/>
          </p:cNvSpPr>
          <p:nvPr/>
        </p:nvSpPr>
        <p:spPr bwMode="auto">
          <a:xfrm>
            <a:off x="251520" y="-368082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</a:rPr>
              <a:t>.</a:t>
            </a:r>
            <a:endParaRPr lang="pt-BR" sz="2800" b="1" dirty="0">
              <a:solidFill>
                <a:srgbClr val="FFFF00"/>
              </a:solidFill>
            </a:endParaRPr>
          </a:p>
        </p:txBody>
      </p:sp>
      <p:pic>
        <p:nvPicPr>
          <p:cNvPr id="2052" name="Picture 8" descr="earth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334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990600"/>
            <a:ext cx="6781800" cy="508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1905000" y="2667000"/>
            <a:ext cx="49657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bs-Latn-BA" sz="4000" b="1" dirty="0" smtClean="0">
                <a:solidFill>
                  <a:srgbClr val="FFFF00"/>
                </a:solidFill>
              </a:rPr>
              <a:t>FOTOS RARAS DE</a:t>
            </a:r>
          </a:p>
          <a:p>
            <a:pPr algn="ctr" eaLnBrk="1" hangingPunct="1"/>
            <a:r>
              <a:rPr lang="bs-Latn-BA" sz="4000" b="1" dirty="0" smtClean="0">
                <a:solidFill>
                  <a:srgbClr val="FFFF00"/>
                </a:solidFill>
              </a:rPr>
              <a:t>     FAMOSOS</a:t>
            </a:r>
            <a:endParaRPr lang="bs-Latn-BA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sndAc>
      <p:stSnd loop="1">
        <p:snd r:embed="rId2" name="Que Sera Sera - Doris Day ccpps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79413" y="6308725"/>
            <a:ext cx="3094037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Elvis Presley and Tom Jones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65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7235825" y="5211763"/>
            <a:ext cx="1908175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Michael Jackson and Freddie Mercury 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575"/>
            <a:ext cx="9144000" cy="595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411163" y="6286500"/>
            <a:ext cx="363537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de-DE">
                <a:solidFill>
                  <a:srgbClr val="FFFFFF"/>
                </a:solidFill>
              </a:rPr>
              <a:t>Freddie Mercury and Roger Taylor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69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804025" y="4999038"/>
            <a:ext cx="23399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Olga and Tatiana Romanova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354013" y="6286500"/>
            <a:ext cx="4192587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de-DE">
                <a:solidFill>
                  <a:srgbClr val="FFFFFF"/>
                </a:solidFill>
              </a:rPr>
              <a:t>Prince Charles and Queen Elizabeth II </a:t>
            </a:r>
            <a:r>
              <a:rPr lang="de-DE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592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781050" y="6142038"/>
            <a:ext cx="4756150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de-DE">
                <a:solidFill>
                  <a:srgbClr val="FFFFFF"/>
                </a:solidFill>
              </a:rPr>
              <a:t>Leon Trotsky, Diego Rivera and André Breton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0"/>
            <a:ext cx="9177338" cy="609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508000" y="6286500"/>
            <a:ext cx="1611313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Natalie Wood</a:t>
            </a:r>
            <a:r>
              <a:rPr lang="de-DE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17463"/>
            <a:ext cx="5629275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6011863" y="5567363"/>
            <a:ext cx="3132137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Freddie Mercury and Jane Seymour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0"/>
            <a:ext cx="6588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6804025" y="5876925"/>
            <a:ext cx="219551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Fred Astaire and Audrey Hepburn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7019925" y="5575300"/>
            <a:ext cx="21240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Rita Hayworth and Fred Astaire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0"/>
            <a:ext cx="60118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6169025" y="5854700"/>
            <a:ext cx="2970213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Pelé and Sylvester Stallone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29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503238" y="6373813"/>
            <a:ext cx="2768600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Michael and Kirk Douglas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81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6588125" y="5567363"/>
            <a:ext cx="25558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Mikhail Baryshnikov and Uma Thurman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83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5926138" y="5567363"/>
            <a:ext cx="3214687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The Pope and the Dalai Lama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9725"/>
            <a:ext cx="5527675" cy="719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6315075" y="5783263"/>
            <a:ext cx="1879600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John F. Kennedy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77338" cy="6337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442913" y="6215063"/>
            <a:ext cx="3463925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Bill Clinton and John F. Kennedy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04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455613" y="6286500"/>
            <a:ext cx="409892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de-DE">
                <a:solidFill>
                  <a:srgbClr val="FFFFFF"/>
                </a:solidFill>
              </a:rPr>
              <a:t>John F. Kennedy and Barbra Streisand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0"/>
            <a:ext cx="5291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5867400" y="5791200"/>
            <a:ext cx="3276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Robert Redford and Barbra Streisand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6215063"/>
            <a:ext cx="9144000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de-DE">
                <a:solidFill>
                  <a:srgbClr val="FFFFFF"/>
                </a:solidFill>
              </a:rPr>
              <a:t>Leonid Brezhnev, Richard Nixon and Jill St John (Bond girl in Diamonds Are Forever)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82600" y="6286500"/>
            <a:ext cx="350202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Lana Turner and Ronald Reagan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0"/>
            <a:ext cx="42830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5583238" y="6070600"/>
            <a:ext cx="18161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Nicolas Sarkozy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850" y="0"/>
            <a:ext cx="6402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5589588"/>
            <a:ext cx="2339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5373688"/>
            <a:ext cx="241141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Romy Schneider and Alain Delon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01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441325" y="6215063"/>
            <a:ext cx="3114675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Yves Montand and Edith Piaf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0"/>
            <a:ext cx="6294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6516688" y="5292725"/>
            <a:ext cx="2627312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Marlene Dietrich, Anna May Wong and Leni Riefenstahl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7463"/>
            <a:ext cx="70104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7235825" y="5300663"/>
            <a:ext cx="19081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Michael Jackson and Liza Minnelli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0"/>
            <a:ext cx="4948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6591300" y="5999163"/>
            <a:ext cx="1487488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Elvis Presley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0"/>
            <a:ext cx="5654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6632575" y="6070600"/>
            <a:ext cx="1751013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Dustin Hoffman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0"/>
            <a:ext cx="5507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5940425" y="5646738"/>
            <a:ext cx="32035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JohnTravolta and Gérard Depardieu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46075" y="6215063"/>
            <a:ext cx="1554163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John Travolta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100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7235825" y="5567363"/>
            <a:ext cx="19081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Louis Armstrong in Egypt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0"/>
            <a:ext cx="6300787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6732588" y="5589588"/>
            <a:ext cx="24114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Ella Fitzgerald and Louis Armstrong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8" y="0"/>
            <a:ext cx="4813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5292725" y="5430838"/>
            <a:ext cx="38512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de-DE">
                <a:solidFill>
                  <a:srgbClr val="FFFFFF"/>
                </a:solidFill>
              </a:rPr>
              <a:t>Marcello Mastroianni and Federico Fellini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0"/>
            <a:ext cx="6275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6588125" y="5084763"/>
            <a:ext cx="2555875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Photographer Richard Avedon and Sophia Loren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0"/>
            <a:ext cx="6011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6589713" y="5783263"/>
            <a:ext cx="1831975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Martin Scorsese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6516688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44463" y="5229225"/>
            <a:ext cx="21955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Robert De Niro and Martin Scorsese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0"/>
            <a:ext cx="6815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7165975" y="6070600"/>
            <a:ext cx="1716088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Rolling Stones</a:t>
            </a:r>
            <a:r>
              <a:rPr lang="de-DE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6524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52425" y="6286500"/>
            <a:ext cx="44831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de-DE">
                <a:solidFill>
                  <a:srgbClr val="FFFFFF"/>
                </a:solidFill>
              </a:rPr>
              <a:t>Mick Jagger , John Lennon and Yoko Ono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0"/>
            <a:ext cx="9177338" cy="622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558800" y="6357938"/>
            <a:ext cx="3060700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John Lennon and Yoko Ono</a:t>
            </a:r>
            <a:r>
              <a:rPr lang="de-DE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0"/>
            <a:ext cx="6453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6877050" y="5661025"/>
            <a:ext cx="22669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Paul McCartney and Linda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0"/>
            <a:ext cx="5613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5795963" y="5567363"/>
            <a:ext cx="31734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Roman Polanski</a:t>
            </a:r>
          </a:p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and Sharon Tate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0"/>
            <a:ext cx="9177338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534988" y="6286500"/>
            <a:ext cx="2151062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Ike and Tina Turner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0"/>
            <a:ext cx="6227762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6804025" y="5502275"/>
            <a:ext cx="23399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Vera and Vladimir Nabokov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-4763"/>
            <a:ext cx="5940425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6734175" y="5927725"/>
            <a:ext cx="162877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Pablo Picasso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850" y="0"/>
            <a:ext cx="6334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142875" y="4926013"/>
            <a:ext cx="2484438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anchor="ctr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Ernest Hemingway and Fidel Castro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85763" y="6330950"/>
            <a:ext cx="38227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de-DE">
                <a:solidFill>
                  <a:srgbClr val="FFFFFF"/>
                </a:solidFill>
              </a:rPr>
              <a:t>Che Guevara and Jean-Paul Sartre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40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6596063" y="5854700"/>
            <a:ext cx="2354262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Martin Luther King Jr.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12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349250" y="6237288"/>
            <a:ext cx="3924300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de-DE">
                <a:solidFill>
                  <a:srgbClr val="FFFFFF"/>
                </a:solidFill>
              </a:rPr>
              <a:t>Martin Luther King Jr. and Malcolm X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7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349250" y="6308725"/>
            <a:ext cx="43561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de-DE">
                <a:solidFill>
                  <a:srgbClr val="FFFFFF"/>
                </a:solidFill>
              </a:rPr>
              <a:t>Martin Luther King Jr. and Marlon Brando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0"/>
            <a:ext cx="6427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6951663" y="5999163"/>
            <a:ext cx="1700212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Clint Eastwood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8" y="0"/>
            <a:ext cx="6184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6516688" y="5661025"/>
            <a:ext cx="2627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Paul Newman and Clint Eastwood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lum bright="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434975" y="6215063"/>
            <a:ext cx="3760788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de-DE">
                <a:solidFill>
                  <a:srgbClr val="FFFFFF"/>
                </a:solidFill>
              </a:rPr>
              <a:t>Charlie Chaplin and Vaslav Nijinsky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6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361950" y="6373813"/>
            <a:ext cx="2981325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Charlie Chaplin and Gandhi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279400" y="6308725"/>
            <a:ext cx="370522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de-DE">
                <a:solidFill>
                  <a:srgbClr val="FFFFFF"/>
                </a:solidFill>
              </a:rPr>
              <a:t>Charlie Chaplin and Albert Einstein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0"/>
            <a:ext cx="7308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7451725" y="5373688"/>
            <a:ext cx="1692275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Frank Sinatra and Grace Kelly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438150" y="6308725"/>
            <a:ext cx="333692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Ian Fleming and Sean Connery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0"/>
            <a:ext cx="9177338" cy="611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401638" y="6308725"/>
            <a:ext cx="357505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de-DE">
                <a:solidFill>
                  <a:srgbClr val="FFFFFF"/>
                </a:solidFill>
              </a:rPr>
              <a:t>James Dean and Elizabeth Taylor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0"/>
            <a:ext cx="709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7308850" y="5661025"/>
            <a:ext cx="1835150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/>
          <a:p>
            <a:pPr algn="ct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de-DE">
                <a:solidFill>
                  <a:srgbClr val="FFFFFF"/>
                </a:solidFill>
              </a:rPr>
              <a:t>Johnny Cash and Ray Charles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404813" y="6373813"/>
            <a:ext cx="2797175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de-DE">
                <a:solidFill>
                  <a:srgbClr val="FFFFFF"/>
                </a:solidFill>
              </a:rPr>
              <a:t>Steve Jobs and Bill Gates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célébrités .. 25 02 202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célébrités .. 25 02 2020</Template>
  <TotalTime>12</TotalTime>
  <Words>374</Words>
  <Application>Microsoft Office PowerPoint</Application>
  <PresentationFormat>Presentación en pantalla (4:3)</PresentationFormat>
  <Paragraphs>123</Paragraphs>
  <Slides>60</Slides>
  <Notes>58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5" baseType="lpstr">
      <vt:lpstr>Arial</vt:lpstr>
      <vt:lpstr>Verdana</vt:lpstr>
      <vt:lpstr>Times New Roman</vt:lpstr>
      <vt:lpstr>Photos célébrités .. 25 02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cp:lastPrinted>1601-01-01T00:00:00Z</cp:lastPrinted>
  <dcterms:created xsi:type="dcterms:W3CDTF">2020-09-15T15:34:55Z</dcterms:created>
  <dcterms:modified xsi:type="dcterms:W3CDTF">2020-09-15T15:47:46Z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