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</p:sldMasterIdLst>
  <p:notesMasterIdLst>
    <p:notesMasterId r:id="rId77"/>
  </p:notesMasterIdLst>
  <p:sldIdLst>
    <p:sldId id="256" r:id="rId3"/>
    <p:sldId id="258" r:id="rId4"/>
    <p:sldId id="259" r:id="rId5"/>
    <p:sldId id="260" r:id="rId6"/>
    <p:sldId id="261" r:id="rId7"/>
    <p:sldId id="283" r:id="rId8"/>
    <p:sldId id="264" r:id="rId9"/>
    <p:sldId id="265" r:id="rId10"/>
    <p:sldId id="262" r:id="rId11"/>
    <p:sldId id="268" r:id="rId12"/>
    <p:sldId id="277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320" r:id="rId24"/>
    <p:sldId id="294" r:id="rId25"/>
    <p:sldId id="295" r:id="rId26"/>
    <p:sldId id="296" r:id="rId27"/>
    <p:sldId id="297" r:id="rId28"/>
    <p:sldId id="298" r:id="rId29"/>
    <p:sldId id="307" r:id="rId30"/>
    <p:sldId id="299" r:id="rId31"/>
    <p:sldId id="300" r:id="rId32"/>
    <p:sldId id="316" r:id="rId33"/>
    <p:sldId id="301" r:id="rId34"/>
    <p:sldId id="282" r:id="rId35"/>
    <p:sldId id="303" r:id="rId36"/>
    <p:sldId id="304" r:id="rId37"/>
    <p:sldId id="305" r:id="rId38"/>
    <p:sldId id="321" r:id="rId39"/>
    <p:sldId id="306" r:id="rId40"/>
    <p:sldId id="313" r:id="rId41"/>
    <p:sldId id="308" r:id="rId42"/>
    <p:sldId id="309" r:id="rId43"/>
    <p:sldId id="302" r:id="rId44"/>
    <p:sldId id="311" r:id="rId45"/>
    <p:sldId id="318" r:id="rId46"/>
    <p:sldId id="312" r:id="rId47"/>
    <p:sldId id="314" r:id="rId48"/>
    <p:sldId id="319" r:id="rId49"/>
    <p:sldId id="315" r:id="rId50"/>
    <p:sldId id="317" r:id="rId51"/>
    <p:sldId id="310" r:id="rId52"/>
    <p:sldId id="322" r:id="rId53"/>
    <p:sldId id="323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332" r:id="rId63"/>
    <p:sldId id="333" r:id="rId64"/>
    <p:sldId id="334" r:id="rId65"/>
    <p:sldId id="335" r:id="rId66"/>
    <p:sldId id="336" r:id="rId67"/>
    <p:sldId id="337" r:id="rId68"/>
    <p:sldId id="338" r:id="rId69"/>
    <p:sldId id="339" r:id="rId70"/>
    <p:sldId id="341" r:id="rId71"/>
    <p:sldId id="342" r:id="rId72"/>
    <p:sldId id="343" r:id="rId73"/>
    <p:sldId id="344" r:id="rId74"/>
    <p:sldId id="345" r:id="rId75"/>
    <p:sldId id="346" r:id="rId7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71MGPBpyrnh9P5o9XYlNw==" hashData="HlHW+PltvHA2h1gD5GXtUWVbM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A5400"/>
    <a:srgbClr val="326400"/>
    <a:srgbClr val="006600"/>
    <a:srgbClr val="003300"/>
    <a:srgbClr val="FEF6E6"/>
    <a:srgbClr val="CC3300"/>
    <a:srgbClr val="6699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375" autoAdjust="0"/>
    <p:restoredTop sz="94600"/>
  </p:normalViewPr>
  <p:slideViewPr>
    <p:cSldViewPr>
      <p:cViewPr>
        <p:scale>
          <a:sx n="67" d="100"/>
          <a:sy n="67" d="100"/>
        </p:scale>
        <p:origin x="-108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90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A691B49-A4CC-4DF5-B814-3013D70CA1B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166445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DA336EF-7A35-48C3-8DD6-C0D60E96C6B6}" type="slidenum">
              <a:rPr lang="hu-HU" smtClean="0"/>
              <a:pPr eaLnBrk="1" hangingPunct="1"/>
              <a:t>1</a:t>
            </a:fld>
            <a:endParaRPr lang="hu-HU" smtClean="0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C443F6-CE20-4868-9D64-8B0C009F1B1E}" type="slidenum">
              <a:rPr lang="hu-HU" smtClean="0"/>
              <a:pPr eaLnBrk="1" hangingPunct="1"/>
              <a:t>2</a:t>
            </a:fld>
            <a:endParaRPr lang="hu-HU" smtClean="0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C67DA1-B095-44A2-A48E-0478EE905467}" type="slidenum">
              <a:rPr lang="hu-HU" smtClean="0"/>
              <a:pPr eaLnBrk="1" hangingPunct="1"/>
              <a:t>3</a:t>
            </a:fld>
            <a:endParaRPr lang="hu-HU" smtClean="0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CC7D21-52B4-4E34-9ED0-C1B827A35C69}" type="slidenum">
              <a:rPr lang="hu-HU" smtClean="0"/>
              <a:pPr eaLnBrk="1" hangingPunct="1"/>
              <a:t>4</a:t>
            </a:fld>
            <a:endParaRPr lang="hu-HU" smtClean="0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303DE5-4E53-43ED-88BB-3BE22C47EEB7}" type="slidenum">
              <a:rPr lang="hu-HU" smtClean="0"/>
              <a:pPr eaLnBrk="1" hangingPunct="1"/>
              <a:t>5</a:t>
            </a:fld>
            <a:endParaRPr lang="hu-HU" smtClean="0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E6B723-A56E-403A-A56A-F91E4F953DDF}" type="slidenum">
              <a:rPr lang="hu-HU" smtClean="0"/>
              <a:pPr eaLnBrk="1" hangingPunct="1"/>
              <a:t>6</a:t>
            </a:fld>
            <a:endParaRPr lang="hu-HU" smtClean="0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9D171A6-0B88-47D7-AB28-29F8F2127E72}" type="slidenum">
              <a:rPr lang="hu-HU" smtClean="0"/>
              <a:pPr eaLnBrk="1" hangingPunct="1"/>
              <a:t>7</a:t>
            </a:fld>
            <a:endParaRPr lang="hu-HU" smtClean="0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7E3258-E4D0-478D-8A32-6C37654A6D2B}" type="slidenum">
              <a:rPr lang="hu-HU" smtClean="0"/>
              <a:pPr eaLnBrk="1" hangingPunct="1"/>
              <a:t>8</a:t>
            </a:fld>
            <a:endParaRPr lang="hu-HU" smtClean="0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60AE70-DA95-4D6F-A1C6-29A4D976D228}" type="slidenum">
              <a:rPr lang="hu-HU" smtClean="0"/>
              <a:pPr eaLnBrk="1" hangingPunct="1"/>
              <a:t>9</a:t>
            </a:fld>
            <a:endParaRPr lang="hu-HU" smtClean="0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F87E76-A266-4229-A8F8-B9E692524331}" type="slidenum">
              <a:rPr lang="hu-HU" smtClean="0"/>
              <a:pPr eaLnBrk="1" hangingPunct="1"/>
              <a:t>10</a:t>
            </a:fld>
            <a:endParaRPr lang="hu-HU" smtClean="0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383864F-8900-4F7E-BCC6-BBB88CF58476}" type="slidenum">
              <a:rPr lang="hu-HU" smtClean="0"/>
              <a:pPr eaLnBrk="1" hangingPunct="1"/>
              <a:t>11</a:t>
            </a:fld>
            <a:endParaRPr lang="hu-HU" smtClean="0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B42ABC-304C-40FD-A148-392A3F04DBDC}" type="slidenum">
              <a:rPr lang="hu-HU" smtClean="0"/>
              <a:pPr eaLnBrk="1" hangingPunct="1"/>
              <a:t>12</a:t>
            </a:fld>
            <a:endParaRPr lang="hu-HU" smtClean="0"/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CD8304-B135-4571-955E-6420F21377BE}" type="slidenum">
              <a:rPr lang="hu-HU" smtClean="0"/>
              <a:pPr eaLnBrk="1" hangingPunct="1"/>
              <a:t>13</a:t>
            </a:fld>
            <a:endParaRPr lang="hu-HU" smtClean="0"/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FAF9A29-5F2B-4794-A089-0B81B9BE41DD}" type="slidenum">
              <a:rPr lang="hu-HU" smtClean="0"/>
              <a:pPr eaLnBrk="1" hangingPunct="1"/>
              <a:t>14</a:t>
            </a:fld>
            <a:endParaRPr lang="hu-HU" smtClean="0"/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7074BD4-DA63-4133-B132-0B2C949E14EA}" type="slidenum">
              <a:rPr lang="hu-HU" smtClean="0"/>
              <a:pPr eaLnBrk="1" hangingPunct="1"/>
              <a:t>15</a:t>
            </a:fld>
            <a:endParaRPr lang="hu-HU" smtClean="0"/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9164B6-CA5C-48CF-A889-F9D2110B8D28}" type="slidenum">
              <a:rPr lang="hu-HU" smtClean="0"/>
              <a:pPr eaLnBrk="1" hangingPunct="1"/>
              <a:t>16</a:t>
            </a:fld>
            <a:endParaRPr lang="hu-HU" smtClean="0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C0C8B5-585A-4CB8-AE0D-792FAD468575}" type="slidenum">
              <a:rPr lang="hu-HU" smtClean="0"/>
              <a:pPr eaLnBrk="1" hangingPunct="1"/>
              <a:t>17</a:t>
            </a:fld>
            <a:endParaRPr lang="hu-HU" smtClean="0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AED927-21DC-4523-9050-8228FD8BF3F2}" type="slidenum">
              <a:rPr lang="hu-HU" smtClean="0"/>
              <a:pPr eaLnBrk="1" hangingPunct="1"/>
              <a:t>18</a:t>
            </a:fld>
            <a:endParaRPr lang="hu-HU" smtClean="0"/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245665F-9F72-4BED-8B96-B735325233F1}" type="slidenum">
              <a:rPr lang="hu-HU" smtClean="0"/>
              <a:pPr eaLnBrk="1" hangingPunct="1"/>
              <a:t>19</a:t>
            </a:fld>
            <a:endParaRPr lang="hu-HU" smtClean="0"/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E7010C-8FE1-4793-ABBF-C348B99506C1}" type="slidenum">
              <a:rPr lang="hu-HU" smtClean="0"/>
              <a:pPr eaLnBrk="1" hangingPunct="1"/>
              <a:t>20</a:t>
            </a:fld>
            <a:endParaRPr lang="hu-HU" smtClean="0"/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FD35FC8-558B-4537-BD87-9B41698E9BD5}" type="slidenum">
              <a:rPr lang="hu-HU" smtClean="0"/>
              <a:pPr eaLnBrk="1" hangingPunct="1"/>
              <a:t>21</a:t>
            </a:fld>
            <a:endParaRPr lang="hu-HU" smtClean="0"/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F55242A-8339-42BD-ABBB-5361B0B2F8BB}" type="slidenum">
              <a:rPr lang="hu-HU" smtClean="0"/>
              <a:pPr eaLnBrk="1" hangingPunct="1"/>
              <a:t>22</a:t>
            </a:fld>
            <a:endParaRPr lang="hu-HU" smtClean="0"/>
          </a:p>
        </p:txBody>
      </p:sp>
      <p:sp>
        <p:nvSpPr>
          <p:cNvPr id="1116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D608B1B-F9B5-46DC-9FAF-7ABC0D61E89D}" type="slidenum">
              <a:rPr lang="hu-HU" smtClean="0"/>
              <a:pPr eaLnBrk="1" hangingPunct="1"/>
              <a:t>23</a:t>
            </a:fld>
            <a:endParaRPr lang="hu-HU" smtClean="0"/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BDB7BEC-CF2C-4B8A-9C8D-B6ED11C600CB}" type="slidenum">
              <a:rPr lang="hu-HU" smtClean="0"/>
              <a:pPr eaLnBrk="1" hangingPunct="1"/>
              <a:t>24</a:t>
            </a:fld>
            <a:endParaRPr lang="hu-HU" smtClean="0"/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F26971-55B4-4474-B785-221643763301}" type="slidenum">
              <a:rPr lang="hu-HU" smtClean="0"/>
              <a:pPr eaLnBrk="1" hangingPunct="1"/>
              <a:t>25</a:t>
            </a:fld>
            <a:endParaRPr lang="hu-HU" smtClean="0"/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52C7E5A-AC7B-47FF-A6EF-2EE1865D080B}" type="slidenum">
              <a:rPr lang="hu-HU" smtClean="0"/>
              <a:pPr eaLnBrk="1" hangingPunct="1"/>
              <a:t>26</a:t>
            </a:fld>
            <a:endParaRPr lang="hu-HU" smtClean="0"/>
          </a:p>
        </p:txBody>
      </p:sp>
      <p:sp>
        <p:nvSpPr>
          <p:cNvPr id="1157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64CCEC9-8EB7-4E20-A401-F7FC7E8F2A99}" type="slidenum">
              <a:rPr lang="hu-HU" smtClean="0"/>
              <a:pPr eaLnBrk="1" hangingPunct="1"/>
              <a:t>27</a:t>
            </a:fld>
            <a:endParaRPr lang="hu-HU" smtClean="0"/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FD424A3-E800-4655-B9E2-0B0C83885C52}" type="slidenum">
              <a:rPr lang="hu-HU" smtClean="0"/>
              <a:pPr eaLnBrk="1" hangingPunct="1"/>
              <a:t>28</a:t>
            </a:fld>
            <a:endParaRPr lang="hu-HU" smtClean="0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FD616F5-4EC5-43BA-97D6-999AF50CF7A9}" type="slidenum">
              <a:rPr lang="hu-HU" smtClean="0"/>
              <a:pPr eaLnBrk="1" hangingPunct="1"/>
              <a:t>29</a:t>
            </a:fld>
            <a:endParaRPr lang="hu-HU" smtClean="0"/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B0A838-283F-401E-8710-20277BCDB5D7}" type="slidenum">
              <a:rPr lang="hu-HU" smtClean="0"/>
              <a:pPr eaLnBrk="1" hangingPunct="1"/>
              <a:t>30</a:t>
            </a:fld>
            <a:endParaRPr lang="hu-HU" smtClean="0"/>
          </a:p>
        </p:txBody>
      </p:sp>
      <p:sp>
        <p:nvSpPr>
          <p:cNvPr id="1198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9994B8-03D8-404A-9DBA-F01AC8ACC9D4}" type="slidenum">
              <a:rPr lang="hu-HU" smtClean="0"/>
              <a:pPr eaLnBrk="1" hangingPunct="1"/>
              <a:t>31</a:t>
            </a:fld>
            <a:endParaRPr lang="hu-HU" smtClean="0"/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FB76F11-F199-42B7-B165-0D36AAA9C8A8}" type="slidenum">
              <a:rPr lang="hu-HU" smtClean="0"/>
              <a:pPr eaLnBrk="1" hangingPunct="1"/>
              <a:t>32</a:t>
            </a:fld>
            <a:endParaRPr lang="hu-HU" smtClean="0"/>
          </a:p>
        </p:txBody>
      </p:sp>
      <p:sp>
        <p:nvSpPr>
          <p:cNvPr id="1218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A29C294-D20D-4C0A-A010-E4F71587232E}" type="slidenum">
              <a:rPr lang="hu-HU" smtClean="0"/>
              <a:pPr eaLnBrk="1" hangingPunct="1"/>
              <a:t>33</a:t>
            </a:fld>
            <a:endParaRPr lang="hu-HU" smtClean="0"/>
          </a:p>
        </p:txBody>
      </p:sp>
      <p:sp>
        <p:nvSpPr>
          <p:cNvPr id="1228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6F6B290-8B49-4EE9-9ED7-A98C00993863}" type="slidenum">
              <a:rPr lang="hu-HU" smtClean="0"/>
              <a:pPr eaLnBrk="1" hangingPunct="1"/>
              <a:t>34</a:t>
            </a:fld>
            <a:endParaRPr lang="hu-HU" smtClean="0"/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31F2AAC-EBFF-4D73-AB44-74C7CB067D13}" type="slidenum">
              <a:rPr lang="hu-HU" smtClean="0"/>
              <a:pPr eaLnBrk="1" hangingPunct="1"/>
              <a:t>35</a:t>
            </a:fld>
            <a:endParaRPr lang="hu-HU" smtClean="0"/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E6E51D-0707-4465-93E2-AB49363452FF}" type="slidenum">
              <a:rPr lang="hu-HU" smtClean="0"/>
              <a:pPr eaLnBrk="1" hangingPunct="1"/>
              <a:t>36</a:t>
            </a:fld>
            <a:endParaRPr lang="hu-HU" smtClean="0"/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705EBA5-B1DC-455C-A196-13687250D160}" type="slidenum">
              <a:rPr lang="hu-HU" smtClean="0"/>
              <a:pPr eaLnBrk="1" hangingPunct="1"/>
              <a:t>37</a:t>
            </a:fld>
            <a:endParaRPr lang="hu-HU" smtClean="0"/>
          </a:p>
        </p:txBody>
      </p:sp>
      <p:sp>
        <p:nvSpPr>
          <p:cNvPr id="1269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529C1-90E8-4513-9A89-90433CEB2BAE}" type="slidenum">
              <a:rPr lang="hu-HU" smtClean="0"/>
              <a:pPr eaLnBrk="1" hangingPunct="1"/>
              <a:t>38</a:t>
            </a:fld>
            <a:endParaRPr lang="hu-HU" smtClean="0"/>
          </a:p>
        </p:txBody>
      </p:sp>
      <p:sp>
        <p:nvSpPr>
          <p:cNvPr id="1280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BC23A4-96C8-4157-BEA8-5AEF2B4533F1}" type="slidenum">
              <a:rPr lang="hu-HU" smtClean="0"/>
              <a:pPr eaLnBrk="1" hangingPunct="1"/>
              <a:t>39</a:t>
            </a:fld>
            <a:endParaRPr lang="hu-HU" smtClean="0"/>
          </a:p>
        </p:txBody>
      </p:sp>
      <p:sp>
        <p:nvSpPr>
          <p:cNvPr id="1290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0F4B70B-1B1E-4332-9D21-1616EB8AA801}" type="slidenum">
              <a:rPr lang="hu-HU" smtClean="0"/>
              <a:pPr eaLnBrk="1" hangingPunct="1"/>
              <a:t>40</a:t>
            </a:fld>
            <a:endParaRPr lang="hu-HU" smtClean="0"/>
          </a:p>
        </p:txBody>
      </p:sp>
      <p:sp>
        <p:nvSpPr>
          <p:cNvPr id="1300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3FA216-5E33-4C88-AF53-BDDFA7C1C04E}" type="slidenum">
              <a:rPr lang="hu-HU" smtClean="0"/>
              <a:pPr eaLnBrk="1" hangingPunct="1"/>
              <a:t>41</a:t>
            </a:fld>
            <a:endParaRPr lang="hu-HU" smtClean="0"/>
          </a:p>
        </p:txBody>
      </p:sp>
      <p:sp>
        <p:nvSpPr>
          <p:cNvPr id="1310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11F991-CF17-4C2D-AADA-507D141DE3EA}" type="slidenum">
              <a:rPr lang="hu-HU" smtClean="0"/>
              <a:pPr eaLnBrk="1" hangingPunct="1"/>
              <a:t>42</a:t>
            </a:fld>
            <a:endParaRPr lang="hu-HU" smtClean="0"/>
          </a:p>
        </p:txBody>
      </p:sp>
      <p:sp>
        <p:nvSpPr>
          <p:cNvPr id="132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C716BE-4CCD-4BE6-BB9D-5BF6346F1608}" type="slidenum">
              <a:rPr lang="hu-HU" smtClean="0"/>
              <a:pPr eaLnBrk="1" hangingPunct="1"/>
              <a:t>43</a:t>
            </a:fld>
            <a:endParaRPr lang="hu-HU" smtClean="0"/>
          </a:p>
        </p:txBody>
      </p:sp>
      <p:sp>
        <p:nvSpPr>
          <p:cNvPr id="133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795128F-81E3-4AD0-B88D-CAAAF370F2D4}" type="slidenum">
              <a:rPr lang="hu-HU" smtClean="0"/>
              <a:pPr eaLnBrk="1" hangingPunct="1"/>
              <a:t>44</a:t>
            </a:fld>
            <a:endParaRPr lang="hu-HU" smtClean="0"/>
          </a:p>
        </p:txBody>
      </p:sp>
      <p:sp>
        <p:nvSpPr>
          <p:cNvPr id="134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C639D71-67B1-4F74-B5E3-E7869934DC64}" type="slidenum">
              <a:rPr lang="hu-HU" smtClean="0"/>
              <a:pPr eaLnBrk="1" hangingPunct="1"/>
              <a:t>45</a:t>
            </a:fld>
            <a:endParaRPr lang="hu-HU" smtClean="0"/>
          </a:p>
        </p:txBody>
      </p:sp>
      <p:sp>
        <p:nvSpPr>
          <p:cNvPr id="135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F1F652-D4D5-4E0F-926B-59F1057EA169}" type="slidenum">
              <a:rPr lang="hu-HU" smtClean="0"/>
              <a:pPr eaLnBrk="1" hangingPunct="1"/>
              <a:t>46</a:t>
            </a:fld>
            <a:endParaRPr lang="hu-HU" smtClean="0"/>
          </a:p>
        </p:txBody>
      </p:sp>
      <p:sp>
        <p:nvSpPr>
          <p:cNvPr id="136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FD74893-AB21-4542-B8C5-872FA8A3ED55}" type="slidenum">
              <a:rPr lang="hu-HU" smtClean="0"/>
              <a:pPr eaLnBrk="1" hangingPunct="1"/>
              <a:t>47</a:t>
            </a:fld>
            <a:endParaRPr lang="hu-HU" smtClean="0"/>
          </a:p>
        </p:txBody>
      </p:sp>
      <p:sp>
        <p:nvSpPr>
          <p:cNvPr id="1372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205E63-5325-443D-B7DB-A9BBC4F2D574}" type="slidenum">
              <a:rPr lang="hu-HU" smtClean="0"/>
              <a:pPr eaLnBrk="1" hangingPunct="1"/>
              <a:t>48</a:t>
            </a:fld>
            <a:endParaRPr lang="hu-HU" smtClean="0"/>
          </a:p>
        </p:txBody>
      </p:sp>
      <p:sp>
        <p:nvSpPr>
          <p:cNvPr id="138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9C004D-FA14-4528-AFEF-7A8C15BCEE7C}" type="slidenum">
              <a:rPr lang="hu-HU" smtClean="0"/>
              <a:pPr eaLnBrk="1" hangingPunct="1"/>
              <a:t>49</a:t>
            </a:fld>
            <a:endParaRPr lang="hu-HU" smtClean="0"/>
          </a:p>
        </p:txBody>
      </p:sp>
      <p:sp>
        <p:nvSpPr>
          <p:cNvPr id="139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9542F9-8AE8-4995-9B11-8778ACCB4C39}" type="slidenum">
              <a:rPr lang="hu-HU" smtClean="0"/>
              <a:pPr eaLnBrk="1" hangingPunct="1"/>
              <a:t>50</a:t>
            </a:fld>
            <a:endParaRPr lang="hu-HU" smtClean="0"/>
          </a:p>
        </p:txBody>
      </p:sp>
      <p:sp>
        <p:nvSpPr>
          <p:cNvPr id="140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A35AC-06D4-40FB-B188-DD768C5561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297002"/>
      </p:ext>
    </p:extLst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E0E17-26C0-4E61-B1C4-BA639EE65D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85727"/>
      </p:ext>
    </p:extLst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1DF1E-B653-4E10-8110-B9BD6E9FAD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174349"/>
      </p:ext>
    </p:extLst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C29E2-1ED8-4F4D-BD14-DC4CD03E40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499948"/>
      </p:ext>
    </p:extLst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038B-83FB-44C9-8AA8-0B0A7EC0D2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927999"/>
      </p:ext>
    </p:extLst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11092-5915-4DC1-B946-070EAF7FA3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006170"/>
      </p:ext>
    </p:extLst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74551-2AFC-4441-ADC0-C96922C4DF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462910"/>
      </p:ext>
    </p:extLst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C73D8-19B3-451F-B8BF-59FEE08150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66738"/>
      </p:ext>
    </p:extLst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66F2F-60BC-4870-86E1-B17571B2A7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351153"/>
      </p:ext>
    </p:extLst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4D0-DB5A-4BD8-B53E-9CBFBCBACF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418559"/>
      </p:ext>
    </p:extLst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81483-D4CF-489C-893A-9F3A9AC8BD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036598"/>
      </p:ext>
    </p:extLst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92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93C333B-C555-4CB3-A246-38021730F00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22638"/>
            <a:ext cx="6400800" cy="1219200"/>
          </a:xfrm>
        </p:spPr>
        <p:txBody>
          <a:bodyPr/>
          <a:lstStyle/>
          <a:p>
            <a:pPr eaLnBrk="1" hangingPunct="1"/>
            <a:r>
              <a:rPr lang="en-US" smtClean="0"/>
              <a:t> </a:t>
            </a:r>
            <a:endParaRPr lang="en-US" b="1" i="1" smtClean="0">
              <a:solidFill>
                <a:srgbClr val="FEF6E6"/>
              </a:solidFill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219200" y="4618038"/>
            <a:ext cx="6635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/>
              <a:t> </a:t>
            </a:r>
            <a:endParaRPr lang="en-US" sz="3200" b="1" i="1">
              <a:solidFill>
                <a:srgbClr val="FEF6E6"/>
              </a:solidFill>
            </a:endParaRPr>
          </a:p>
        </p:txBody>
      </p:sp>
      <p:pic>
        <p:nvPicPr>
          <p:cNvPr id="2056" name="soun217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und00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6200" y="228600"/>
            <a:ext cx="76200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4" descr="speakers on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5825" y="0"/>
            <a:ext cx="4603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7" descr="00000159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6172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5867400" y="1905000"/>
            <a:ext cx="32766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4000" b="1" dirty="0" smtClean="0">
                <a:solidFill>
                  <a:srgbClr val="FF6600"/>
                </a:solidFill>
                <a:latin typeface="Arial Rounded MT Bold" pitchFamily="34" charset="0"/>
              </a:rPr>
              <a:t>FOTOS RARAS</a:t>
            </a:r>
            <a:endParaRPr lang="hu-HU" sz="4000" b="1" dirty="0">
              <a:solidFill>
                <a:srgbClr val="FF6600"/>
              </a:solidFill>
              <a:latin typeface="Arial Rounded MT Bold" pitchFamily="34" charset="0"/>
            </a:endParaRPr>
          </a:p>
        </p:txBody>
      </p:sp>
      <p:pic>
        <p:nvPicPr>
          <p:cNvPr id="13321" name="Picture 9" descr="5 NOTES OR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581525"/>
            <a:ext cx="2286000" cy="169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  <p:sndAc>
      <p:stSnd loop="1">
        <p:snd r:embed="rId1" name="sound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  <p:bldLst>
      <p:bldP spid="2067" grpId="0" build="p" bldLvl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10018713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520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00000149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00000150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00000168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00000175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00000174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00000128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00000176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00000171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00000177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ChangeArrowheads="1"/>
          </p:cNvSpPr>
          <p:nvPr/>
        </p:nvSpPr>
        <p:spPr bwMode="auto">
          <a:xfrm>
            <a:off x="7467600" y="5867400"/>
            <a:ext cx="914400" cy="457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pic>
        <p:nvPicPr>
          <p:cNvPr id="26627" name="Picture 7" descr="00000177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00000143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28676" name="Picture 4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29700" name="Picture 4" descr="00000174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0724" name="Picture 4" descr="00000143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1748" name="Picture 4" descr="00000171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2772" name="Picture 4" descr="00000177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3796" name="Picture 4" descr="00000171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4820" name="Picture 4" descr="00000152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5844" name="Picture 4" descr="00000179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3400"/>
            <a:ext cx="9144000" cy="769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6868" name="Picture 4" descr="00000177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7892" name="Picture 4" descr="00000178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8916" name="Picture 4" descr="00000182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9940" name="Picture 4" descr="00000181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0964" name="Picture 4" descr="00000182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1988" name="Picture 4" descr="00000172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2964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3012" name="Picture 4" descr="00000181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4036" name="Picture 4" descr="image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67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5060" name="Picture 4" descr="image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3" descr="00000182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7108" name="Picture 4" descr="00000169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8132" name="Picture 4" descr="00000177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49156" name="Picture 4" descr="00000179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0180" name="Picture 6" descr="Spaceship_One_and_White_Knight_in_flight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1204" name="Picture 4" descr="00000181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2228" name="Picture 4" descr="horse-carri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3252" name="Picture 4" descr="00000179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4276" name="Picture 8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5300" name="Picture 4" descr="00000180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6324" name="Picture 4" descr="00000181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7348" name="Picture 4" descr="croatia-sheep-na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8372" name="Picture 4" descr="00000181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9396" name="Picture 4" descr="00000181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0420" name="Picture 4" descr="00000182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1444" name="Picture 4" descr="00000180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2468" name="Picture 4" descr="00000182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00000177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Sergio\Pictures\Fotos demais\03062008082735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-19050"/>
            <a:ext cx="5438775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Sergio\Pictures\Fotos demais\04122008084247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99822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Sergio\Pictures\Fotos demais\14012010084042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91625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Sergio\Pictures\Fotos demais\11042008083553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Sergio\Pictures\Fotos demais\13092007160810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Sergio\Pictures\Fotos demais\25052010145553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Sergio\Pictures\Fotos demais\21112007081508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Sergio\Pictures\Fotos demais\21102008073429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ângulo 2"/>
          <p:cNvSpPr/>
          <p:nvPr/>
        </p:nvSpPr>
        <p:spPr>
          <a:xfrm>
            <a:off x="0" y="5715000"/>
            <a:ext cx="9144000" cy="457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Sergio\Pictures\Fotos demais\30112010155125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04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Sergio\Pictures\Fotos demais\26122007134505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Sergio\Pictures\Fotos demais\27072010155952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1750"/>
            <a:ext cx="5715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Sergio\Pictures\Fotos demais\29042010160342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3"/>
            <a:ext cx="9144000" cy="682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Sergio\Pictures\Fotos demais\26072006152104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685800"/>
            <a:ext cx="912495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Sergio\Pictures\Fotos demais\26042010155056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Sergio\Pictures\Fotos demais\21022008093218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988" y="0"/>
            <a:ext cx="9577388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Sergio\Pictures\Fotos demais\22102008073422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614045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Sergio\Pictures\Fotos demais\24092007082739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5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Sergio\Pictures\Fotos demais\22112007100232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Sergio\Pictures\Fotos demais\09062009141123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7150"/>
            <a:ext cx="6629400" cy="696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Sergio\Pictures\Fotos demais\06052010152127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0"/>
            <a:ext cx="8001000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Sergio\Pictures\Fotos demais\06112007093930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Sergio\Pictures\Fotos demais\10122008084417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-152400"/>
            <a:ext cx="7747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Sergio\Pictures\Fotos demais\14092009160021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7696200" y="5562600"/>
            <a:ext cx="10112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PT" sz="4400">
                <a:solidFill>
                  <a:srgbClr val="FF0000"/>
                </a:solidFill>
                <a:latin typeface="Arial Rounded MT Bold" pitchFamily="34" charset="0"/>
              </a:rPr>
              <a:t>Fin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extra .. 27 04 2021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00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extra .. 27 04 2021</Template>
  <TotalTime>2</TotalTime>
  <Words>71</Words>
  <Application>Microsoft Office PowerPoint</Application>
  <PresentationFormat>Presentación en pantalla (4:3)</PresentationFormat>
  <Paragraphs>56</Paragraphs>
  <Slides>74</Slides>
  <Notes>50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8" baseType="lpstr">
      <vt:lpstr>Arial</vt:lpstr>
      <vt:lpstr>Arial Rounded MT Bold</vt:lpstr>
      <vt:lpstr>Photos extra .. 27 04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2022-03-27T18:40:08Z</dcterms:created>
  <dcterms:modified xsi:type="dcterms:W3CDTF">2022-03-27T18:42:20Z</dcterms:modified>
</cp:coreProperties>
</file>