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9"/>
  </p:notesMasterIdLst>
  <p:sldIdLst>
    <p:sldId id="278" r:id="rId3"/>
    <p:sldId id="345" r:id="rId4"/>
    <p:sldId id="355" r:id="rId5"/>
    <p:sldId id="356" r:id="rId6"/>
    <p:sldId id="357" r:id="rId7"/>
    <p:sldId id="359" r:id="rId8"/>
    <p:sldId id="354" r:id="rId9"/>
    <p:sldId id="346" r:id="rId10"/>
    <p:sldId id="347" r:id="rId11"/>
    <p:sldId id="348" r:id="rId12"/>
    <p:sldId id="349" r:id="rId13"/>
    <p:sldId id="350" r:id="rId14"/>
    <p:sldId id="351" r:id="rId15"/>
    <p:sldId id="353" r:id="rId16"/>
    <p:sldId id="280" r:id="rId17"/>
    <p:sldId id="288" r:id="rId18"/>
    <p:sldId id="289" r:id="rId19"/>
    <p:sldId id="279" r:id="rId20"/>
    <p:sldId id="303" r:id="rId21"/>
    <p:sldId id="281" r:id="rId22"/>
    <p:sldId id="304" r:id="rId23"/>
    <p:sldId id="309" r:id="rId24"/>
    <p:sldId id="313" r:id="rId25"/>
    <p:sldId id="284" r:id="rId26"/>
    <p:sldId id="287" r:id="rId27"/>
    <p:sldId id="292" r:id="rId28"/>
    <p:sldId id="297" r:id="rId29"/>
    <p:sldId id="298" r:id="rId30"/>
    <p:sldId id="299" r:id="rId31"/>
    <p:sldId id="307" r:id="rId32"/>
    <p:sldId id="312" r:id="rId33"/>
    <p:sldId id="315" r:id="rId34"/>
    <p:sldId id="325" r:id="rId35"/>
    <p:sldId id="326" r:id="rId36"/>
    <p:sldId id="330" r:id="rId37"/>
    <p:sldId id="331" r:id="rId38"/>
    <p:sldId id="332" r:id="rId39"/>
    <p:sldId id="334" r:id="rId40"/>
    <p:sldId id="338" r:id="rId41"/>
    <p:sldId id="340" r:id="rId42"/>
    <p:sldId id="341" r:id="rId43"/>
    <p:sldId id="344" r:id="rId44"/>
    <p:sldId id="343" r:id="rId45"/>
    <p:sldId id="358" r:id="rId46"/>
    <p:sldId id="322" r:id="rId47"/>
    <p:sldId id="360" r:id="rId48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bbQO88VRuImDmkXndJJtw==" hashData="dl/bNAyG/dHfHyn3c67YNQdO7K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4859"/>
    <a:srgbClr val="CC3300"/>
    <a:srgbClr val="B11E0F"/>
    <a:srgbClr val="645334"/>
    <a:srgbClr val="5E1008"/>
    <a:srgbClr val="996600"/>
    <a:srgbClr val="9F1B0D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9227" autoAdjust="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smtClean="0"/>
            </a:lvl1pPr>
          </a:lstStyle>
          <a:p>
            <a:pPr>
              <a:defRPr/>
            </a:pPr>
            <a:fld id="{2918276C-3F5C-4B78-8CE1-8FD9F9C47A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38469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0437286-2FE8-400A-BA26-C77AC6C11989}" type="slidenum">
              <a:rPr lang="es-ES" sz="1200" b="0"/>
              <a:pPr eaLnBrk="1" hangingPunct="1"/>
              <a:t>1</a:t>
            </a:fld>
            <a:endParaRPr lang="es-ES" sz="1200" b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s-E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B6BF0540-EFA1-4E32-94F7-DD4BE60759E7}" type="slidenum">
              <a:rPr lang="es-ES" sz="1200" b="0"/>
              <a:pPr algn="r" eaLnBrk="1" hangingPunct="1"/>
              <a:t>2</a:t>
            </a:fld>
            <a:endParaRPr lang="es-ES" sz="1200" b="0"/>
          </a:p>
        </p:txBody>
      </p:sp>
      <p:sp>
        <p:nvSpPr>
          <p:cNvPr id="1310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E5B585EB-CEC2-4C9D-ADA2-621C6076AC6F}" type="slidenum">
              <a:rPr lang="es-ES" sz="1200" b="0"/>
              <a:pPr algn="r" eaLnBrk="1" hangingPunct="1"/>
              <a:t>3</a:t>
            </a:fld>
            <a:endParaRPr lang="es-ES" sz="1200" b="0"/>
          </a:p>
        </p:txBody>
      </p:sp>
      <p:sp>
        <p:nvSpPr>
          <p:cNvPr id="151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F079F5EF-1FEB-478D-9512-858B44576E13}" type="slidenum">
              <a:rPr lang="es-ES" sz="1200" b="0"/>
              <a:pPr algn="r" eaLnBrk="1" hangingPunct="1"/>
              <a:t>4</a:t>
            </a:fld>
            <a:endParaRPr lang="es-ES" sz="1200" b="0"/>
          </a:p>
        </p:txBody>
      </p:sp>
      <p:sp>
        <p:nvSpPr>
          <p:cNvPr id="152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64065F52-763E-4299-9839-542DD4E96EE7}" type="slidenum">
              <a:rPr lang="es-ES" sz="1200" b="0"/>
              <a:pPr algn="r" eaLnBrk="1" hangingPunct="1"/>
              <a:t>5</a:t>
            </a:fld>
            <a:endParaRPr lang="es-ES" sz="1200" b="0"/>
          </a:p>
        </p:txBody>
      </p:sp>
      <p:sp>
        <p:nvSpPr>
          <p:cNvPr id="153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372D83FA-2989-49AC-A2BC-65259CC015A5}" type="slidenum">
              <a:rPr lang="es-ES" sz="1200" b="0"/>
              <a:pPr algn="r" eaLnBrk="1" hangingPunct="1"/>
              <a:t>6</a:t>
            </a:fld>
            <a:endParaRPr lang="es-ES" sz="1200" b="0"/>
          </a:p>
        </p:txBody>
      </p:sp>
      <p:sp>
        <p:nvSpPr>
          <p:cNvPr id="159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9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7737EB31-74A7-4758-9E95-32F29D153D53}" type="slidenum">
              <a:rPr lang="es-ES" sz="1200" b="0"/>
              <a:pPr algn="r" eaLnBrk="1" hangingPunct="1"/>
              <a:t>7</a:t>
            </a:fld>
            <a:endParaRPr lang="es-ES" sz="1200" b="0"/>
          </a:p>
        </p:txBody>
      </p:sp>
      <p:sp>
        <p:nvSpPr>
          <p:cNvPr id="150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1CC8B3F7-4F4D-40B0-9E43-8CAF90EB7871}" type="slidenum">
              <a:rPr lang="es-ES" sz="1200" b="0"/>
              <a:pPr algn="r" eaLnBrk="1" hangingPunct="1"/>
              <a:t>8</a:t>
            </a:fld>
            <a:endParaRPr lang="es-ES" sz="1200" b="0"/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5E03E147-95CB-4EDD-9A60-B13FA0066417}" type="slidenum">
              <a:rPr lang="es-ES" sz="1200" b="0"/>
              <a:pPr algn="r" eaLnBrk="1" hangingPunct="1"/>
              <a:t>9</a:t>
            </a:fld>
            <a:endParaRPr lang="es-ES" sz="1200" b="0"/>
          </a:p>
        </p:txBody>
      </p:sp>
      <p:sp>
        <p:nvSpPr>
          <p:cNvPr id="133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146AB987-0B91-44AF-BF33-24044C0971F1}" type="slidenum">
              <a:rPr lang="es-ES" sz="1200" b="0"/>
              <a:pPr algn="r" eaLnBrk="1" hangingPunct="1"/>
              <a:t>10</a:t>
            </a:fld>
            <a:endParaRPr lang="es-ES" sz="1200" b="0"/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DF986696-CC5B-4528-8F20-C8D23C87AC20}" type="slidenum">
              <a:rPr lang="es-ES" sz="1200" b="0"/>
              <a:pPr algn="r" eaLnBrk="1" hangingPunct="1"/>
              <a:t>11</a:t>
            </a:fld>
            <a:endParaRPr lang="es-ES" sz="1200" b="0"/>
          </a:p>
        </p:txBody>
      </p:sp>
      <p:sp>
        <p:nvSpPr>
          <p:cNvPr id="139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798414E0-7CBD-4067-8F88-CC0C63CDEB95}" type="slidenum">
              <a:rPr lang="es-ES" sz="1200" b="0"/>
              <a:pPr algn="r" eaLnBrk="1" hangingPunct="1"/>
              <a:t>12</a:t>
            </a:fld>
            <a:endParaRPr lang="es-ES" sz="1200" b="0"/>
          </a:p>
        </p:txBody>
      </p:sp>
      <p:sp>
        <p:nvSpPr>
          <p:cNvPr id="140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CA560A95-6289-4BF6-8B30-67C2E8DB29DE}" type="slidenum">
              <a:rPr lang="es-ES" sz="1200" b="0"/>
              <a:pPr algn="r" eaLnBrk="1" hangingPunct="1"/>
              <a:t>13</a:t>
            </a:fld>
            <a:endParaRPr lang="es-ES" sz="1200" b="0"/>
          </a:p>
        </p:txBody>
      </p:sp>
      <p:sp>
        <p:nvSpPr>
          <p:cNvPr id="141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A6A9BE77-AF9B-406F-AECD-A9A603972D78}" type="slidenum">
              <a:rPr lang="es-ES" sz="1200" b="0"/>
              <a:pPr algn="r" eaLnBrk="1" hangingPunct="1"/>
              <a:t>14</a:t>
            </a:fld>
            <a:endParaRPr lang="es-ES" sz="1200" b="0"/>
          </a:p>
        </p:txBody>
      </p:sp>
      <p:sp>
        <p:nvSpPr>
          <p:cNvPr id="146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43A3C98-0501-4605-B18A-560007F4DBA2}" type="slidenum">
              <a:rPr lang="es-ES" sz="1200" b="0"/>
              <a:pPr eaLnBrk="1" hangingPunct="1"/>
              <a:t>15</a:t>
            </a:fld>
            <a:endParaRPr lang="es-ES" sz="1200" b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EEE6DA6-349B-404E-B849-B7A13735CE02}" type="slidenum">
              <a:rPr lang="es-ES" sz="1200" b="0"/>
              <a:pPr eaLnBrk="1" hangingPunct="1"/>
              <a:t>16</a:t>
            </a:fld>
            <a:endParaRPr lang="es-ES" sz="1200" b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D797FB7-4F36-40E0-9173-67F686FD5905}" type="slidenum">
              <a:rPr lang="es-ES" sz="1200" b="0"/>
              <a:pPr eaLnBrk="1" hangingPunct="1"/>
              <a:t>17</a:t>
            </a:fld>
            <a:endParaRPr lang="es-ES" sz="1200" b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635AFAD-A1A7-4474-B9EF-DD6213F49247}" type="slidenum">
              <a:rPr lang="es-ES" sz="1200" b="0"/>
              <a:pPr eaLnBrk="1" hangingPunct="1"/>
              <a:t>18</a:t>
            </a:fld>
            <a:endParaRPr lang="es-ES" sz="1200" b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71ABCA3-FD89-44B3-A2C2-13B5711492E7}" type="slidenum">
              <a:rPr lang="es-ES" sz="1200" b="0"/>
              <a:pPr eaLnBrk="1" hangingPunct="1"/>
              <a:t>19</a:t>
            </a:fld>
            <a:endParaRPr lang="es-ES" sz="1200" b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F0CD2AD-6324-4480-B8B9-BE95DCFDF049}" type="slidenum">
              <a:rPr lang="es-ES" sz="1200" b="0"/>
              <a:pPr eaLnBrk="1" hangingPunct="1"/>
              <a:t>20</a:t>
            </a:fld>
            <a:endParaRPr lang="es-ES" sz="1200" b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AD40C10-A3F7-4994-ABE6-7AEAF9C3E391}" type="slidenum">
              <a:rPr lang="es-ES" sz="1200" b="0"/>
              <a:pPr eaLnBrk="1" hangingPunct="1"/>
              <a:t>21</a:t>
            </a:fld>
            <a:endParaRPr lang="es-ES" sz="1200" b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0C40E26-2B54-4871-86F1-EA5A9ACE26A5}" type="slidenum">
              <a:rPr lang="es-ES" sz="1200" b="0"/>
              <a:pPr eaLnBrk="1" hangingPunct="1"/>
              <a:t>22</a:t>
            </a:fld>
            <a:endParaRPr lang="es-ES" sz="1200" b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9CC80FD-72B6-489F-AB7E-A7799618F290}" type="slidenum">
              <a:rPr lang="es-ES" sz="1200" b="0"/>
              <a:pPr eaLnBrk="1" hangingPunct="1"/>
              <a:t>23</a:t>
            </a:fld>
            <a:endParaRPr lang="es-ES" sz="1200" b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8EE3C9B-F7F5-44ED-934D-ECB0DA167219}" type="slidenum">
              <a:rPr lang="es-ES" sz="1200" b="0"/>
              <a:pPr eaLnBrk="1" hangingPunct="1"/>
              <a:t>24</a:t>
            </a:fld>
            <a:endParaRPr lang="es-ES" sz="1200" b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8B2A2B2-4B48-4A44-844A-F1E8004FF275}" type="slidenum">
              <a:rPr lang="es-ES" sz="1200" b="0"/>
              <a:pPr eaLnBrk="1" hangingPunct="1"/>
              <a:t>25</a:t>
            </a:fld>
            <a:endParaRPr lang="es-ES" sz="1200" b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9144309-6446-4365-B14B-5A496FDEA71E}" type="slidenum">
              <a:rPr lang="es-ES" sz="1200" b="0"/>
              <a:pPr eaLnBrk="1" hangingPunct="1"/>
              <a:t>26</a:t>
            </a:fld>
            <a:endParaRPr lang="es-ES" sz="1200" b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A3E1375-CF91-408B-8A97-01B4DD299A7E}" type="slidenum">
              <a:rPr lang="es-ES" sz="1200" b="0"/>
              <a:pPr eaLnBrk="1" hangingPunct="1"/>
              <a:t>27</a:t>
            </a:fld>
            <a:endParaRPr lang="es-ES" sz="1200" b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F993935-7216-4F12-AD24-B8307D19F355}" type="slidenum">
              <a:rPr lang="es-ES" sz="1200" b="0"/>
              <a:pPr eaLnBrk="1" hangingPunct="1"/>
              <a:t>28</a:t>
            </a:fld>
            <a:endParaRPr lang="es-ES" sz="1200" b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4BA5EB6-452E-4086-AE40-93E66203F19C}" type="slidenum">
              <a:rPr lang="es-ES" sz="1200" b="0"/>
              <a:pPr eaLnBrk="1" hangingPunct="1"/>
              <a:t>29</a:t>
            </a:fld>
            <a:endParaRPr lang="es-ES" sz="1200" b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66C0AD6-BAA8-4319-8CDE-C95AF60741D0}" type="slidenum">
              <a:rPr lang="es-ES" sz="1200" b="0"/>
              <a:pPr eaLnBrk="1" hangingPunct="1"/>
              <a:t>30</a:t>
            </a:fld>
            <a:endParaRPr lang="es-ES" sz="1200" b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869DAE6-54CF-450D-A9DA-62CB6207F32C}" type="slidenum">
              <a:rPr lang="es-ES" sz="1200" b="0"/>
              <a:pPr eaLnBrk="1" hangingPunct="1"/>
              <a:t>31</a:t>
            </a:fld>
            <a:endParaRPr lang="es-ES" sz="1200" b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5695118-D801-45CE-B78D-2C6027108F0F}" type="slidenum">
              <a:rPr lang="es-ES" sz="1200" b="0"/>
              <a:pPr eaLnBrk="1" hangingPunct="1"/>
              <a:t>32</a:t>
            </a:fld>
            <a:endParaRPr lang="es-ES" sz="1200" b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E2144D4A-A213-46BB-B602-05121D6F2FEB}" type="slidenum">
              <a:rPr lang="es-ES" sz="1200" b="0"/>
              <a:pPr algn="r" eaLnBrk="1" hangingPunct="1"/>
              <a:t>33</a:t>
            </a:fld>
            <a:endParaRPr lang="es-ES" sz="1200" b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D991ACAB-F1C2-4009-96B3-FC1B1177B5C6}" type="slidenum">
              <a:rPr lang="es-ES" sz="1200" b="0"/>
              <a:pPr algn="r" eaLnBrk="1" hangingPunct="1"/>
              <a:t>34</a:t>
            </a:fld>
            <a:endParaRPr lang="es-ES" sz="1200" b="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04426424-B34A-4C9F-867C-B735D652D292}" type="slidenum">
              <a:rPr lang="es-ES" sz="1200" b="0"/>
              <a:pPr algn="r" eaLnBrk="1" hangingPunct="1"/>
              <a:t>35</a:t>
            </a:fld>
            <a:endParaRPr lang="es-ES" sz="1200" b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33AE45A2-0B00-4797-AC30-CFF6AA687766}" type="slidenum">
              <a:rPr lang="es-ES" sz="1200" b="0"/>
              <a:pPr algn="r" eaLnBrk="1" hangingPunct="1"/>
              <a:t>36</a:t>
            </a:fld>
            <a:endParaRPr lang="es-ES" sz="1200" b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AC97FD88-1CC1-45F5-B539-F4412A3C4632}" type="slidenum">
              <a:rPr lang="es-ES" sz="1200" b="0"/>
              <a:pPr algn="r" eaLnBrk="1" hangingPunct="1"/>
              <a:t>37</a:t>
            </a:fld>
            <a:endParaRPr lang="es-ES" sz="1200" b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097BBFAA-81F3-461C-82DF-CC62AB6C496B}" type="slidenum">
              <a:rPr lang="es-ES" sz="1200" b="0"/>
              <a:pPr algn="r" eaLnBrk="1" hangingPunct="1"/>
              <a:t>38</a:t>
            </a:fld>
            <a:endParaRPr lang="es-ES" sz="1200" b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9E8CAD85-02A8-4698-9181-09E253F1CBD8}" type="slidenum">
              <a:rPr lang="es-ES" sz="1200" b="0"/>
              <a:pPr algn="r" eaLnBrk="1" hangingPunct="1"/>
              <a:t>39</a:t>
            </a:fld>
            <a:endParaRPr lang="es-ES" sz="1200" b="0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ED2B04BF-6DFE-446B-A882-CE275C454423}" type="slidenum">
              <a:rPr lang="es-ES" sz="1200" b="0"/>
              <a:pPr algn="r" eaLnBrk="1" hangingPunct="1"/>
              <a:t>40</a:t>
            </a:fld>
            <a:endParaRPr lang="es-ES" sz="1200" b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EA75BF3B-11B3-474C-804E-5F09ACDDC9C5}" type="slidenum">
              <a:rPr lang="es-ES" sz="1200" b="0"/>
              <a:pPr algn="r" eaLnBrk="1" hangingPunct="1"/>
              <a:t>41</a:t>
            </a:fld>
            <a:endParaRPr lang="es-ES" sz="1200" b="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27E622CA-017A-4949-B15C-9C6A181DAFB6}" type="slidenum">
              <a:rPr lang="es-ES" sz="1200" b="0"/>
              <a:pPr algn="r" eaLnBrk="1" hangingPunct="1"/>
              <a:t>42</a:t>
            </a:fld>
            <a:endParaRPr lang="es-ES" sz="1200" b="0"/>
          </a:p>
        </p:txBody>
      </p:sp>
      <p:sp>
        <p:nvSpPr>
          <p:cNvPr id="130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E2913801-8DF3-4113-B472-B7528EC78F18}" type="slidenum">
              <a:rPr lang="es-ES" sz="1200" b="0"/>
              <a:pPr algn="r" eaLnBrk="1" hangingPunct="1"/>
              <a:t>43</a:t>
            </a:fld>
            <a:endParaRPr lang="es-ES" sz="1200" b="0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D623380D-E13C-4C09-9D84-77C8F73423CF}" type="slidenum">
              <a:rPr lang="es-ES" sz="1200" b="0"/>
              <a:pPr algn="r" eaLnBrk="1" hangingPunct="1"/>
              <a:t>44</a:t>
            </a:fld>
            <a:endParaRPr lang="es-ES" sz="1200" b="0"/>
          </a:p>
        </p:txBody>
      </p:sp>
      <p:sp>
        <p:nvSpPr>
          <p:cNvPr id="158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7CCE3-7FBA-40A7-83EF-B79E2E37646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47274600"/>
      </p:ext>
    </p:extLst>
  </p:cSld>
  <p:clrMapOvr>
    <a:masterClrMapping/>
  </p:clrMapOvr>
  <p:transition advClick="0" advTm="45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E70E63-7D9A-4ABF-9614-DFA28232A2F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68423395"/>
      </p:ext>
    </p:extLst>
  </p:cSld>
  <p:clrMapOvr>
    <a:masterClrMapping/>
  </p:clrMapOvr>
  <p:transition advClick="0" advTm="45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2E660-9934-4AAF-A393-6324F2D70EB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3524567"/>
      </p:ext>
    </p:extLst>
  </p:cSld>
  <p:clrMapOvr>
    <a:masterClrMapping/>
  </p:clrMapOvr>
  <p:transition advClick="0" advTm="45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86174-D79B-4B70-ACF2-6FB2D030119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84910980"/>
      </p:ext>
    </p:extLst>
  </p:cSld>
  <p:clrMapOvr>
    <a:masterClrMapping/>
  </p:clrMapOvr>
  <p:transition advClick="0" advTm="45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391A5-178C-458C-AF6D-F160FD4194A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41856627"/>
      </p:ext>
    </p:extLst>
  </p:cSld>
  <p:clrMapOvr>
    <a:masterClrMapping/>
  </p:clrMapOvr>
  <p:transition advClick="0" advTm="45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829B86-2549-44CD-BE7D-A61168D2FD4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73567809"/>
      </p:ext>
    </p:extLst>
  </p:cSld>
  <p:clrMapOvr>
    <a:masterClrMapping/>
  </p:clrMapOvr>
  <p:transition advClick="0" advTm="45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0F1B3-AC94-4EC9-A09C-45FE5E10377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63390031"/>
      </p:ext>
    </p:extLst>
  </p:cSld>
  <p:clrMapOvr>
    <a:masterClrMapping/>
  </p:clrMapOvr>
  <p:transition advClick="0" advTm="45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16BBC-82A4-4195-8152-693ABE683D8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62519419"/>
      </p:ext>
    </p:extLst>
  </p:cSld>
  <p:clrMapOvr>
    <a:masterClrMapping/>
  </p:clrMapOvr>
  <p:transition advClick="0" advTm="45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21AFD3-C939-40A9-8FB3-BB13B09922A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4328911"/>
      </p:ext>
    </p:extLst>
  </p:cSld>
  <p:clrMapOvr>
    <a:masterClrMapping/>
  </p:clrMapOvr>
  <p:transition advClick="0" advTm="45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B71A7-FD25-4417-89FB-36D8621F297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69932487"/>
      </p:ext>
    </p:extLst>
  </p:cSld>
  <p:clrMapOvr>
    <a:masterClrMapping/>
  </p:clrMapOvr>
  <p:transition advClick="0" advTm="45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AC704D-8E7B-453D-8585-2A83BB2E29A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6000113"/>
      </p:ext>
    </p:extLst>
  </p:cSld>
  <p:clrMapOvr>
    <a:masterClrMapping/>
  </p:clrMapOvr>
  <p:transition advClick="0" advTm="45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844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b="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b="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b="0" smtClean="0"/>
            </a:lvl1pPr>
          </a:lstStyle>
          <a:p>
            <a:pPr>
              <a:defRPr/>
            </a:pPr>
            <a:fld id="{18320407-BF27-4F7E-A60A-F870E5685A1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Click="0" advTm="45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b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6" name="Oval 28"/>
          <p:cNvSpPr>
            <a:spLocks noChangeArrowheads="1"/>
          </p:cNvSpPr>
          <p:nvPr/>
        </p:nvSpPr>
        <p:spPr bwMode="auto">
          <a:xfrm>
            <a:off x="250825" y="5445125"/>
            <a:ext cx="1143000" cy="431800"/>
          </a:xfrm>
          <a:prstGeom prst="ellipse">
            <a:avLst/>
          </a:prstGeom>
          <a:gradFill rotWithShape="1">
            <a:gsLst>
              <a:gs pos="0">
                <a:srgbClr val="FF6600">
                  <a:gamma/>
                  <a:tint val="28627"/>
                  <a:invGamma/>
                </a:srgbClr>
              </a:gs>
              <a:gs pos="50000">
                <a:srgbClr val="FF6600"/>
              </a:gs>
              <a:gs pos="100000">
                <a:srgbClr val="FF6600">
                  <a:gamma/>
                  <a:tint val="28627"/>
                  <a:invGamma/>
                </a:srgbClr>
              </a:gs>
            </a:gsLst>
            <a:lin ang="18900000" scaled="1"/>
          </a:gradFill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1" name="WordArt 13"/>
          <p:cNvSpPr>
            <a:spLocks noChangeArrowheads="1" noChangeShapeType="1" noTextEdit="1"/>
          </p:cNvSpPr>
          <p:nvPr/>
        </p:nvSpPr>
        <p:spPr bwMode="auto">
          <a:xfrm>
            <a:off x="1116012" y="3429000"/>
            <a:ext cx="6768355" cy="5635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F3300"/>
              </a:extrusionClr>
            </a:sp3d>
          </a:bodyPr>
          <a:lstStyle/>
          <a:p>
            <a:pPr algn="ctr"/>
            <a:r>
              <a:rPr lang="es-ES" sz="3200" kern="10" dirty="0" smtClean="0">
                <a:ln w="12700">
                  <a:round/>
                  <a:headEnd/>
                  <a:tailEnd/>
                </a:ln>
                <a:solidFill>
                  <a:srgbClr val="114859"/>
                </a:solidFill>
                <a:latin typeface="Arial Black"/>
              </a:rPr>
              <a:t>FOTOS MARAVILLOSAS</a:t>
            </a:r>
            <a:endParaRPr lang="es-ES" sz="3200" kern="10" dirty="0">
              <a:ln w="12700">
                <a:round/>
                <a:headEnd/>
                <a:tailEnd/>
              </a:ln>
              <a:solidFill>
                <a:srgbClr val="114859"/>
              </a:solidFill>
              <a:latin typeface="Arial Black"/>
            </a:endParaRPr>
          </a:p>
        </p:txBody>
      </p:sp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684213" y="2924175"/>
            <a:ext cx="7559675" cy="142240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827088" y="3068638"/>
            <a:ext cx="7277100" cy="1103312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587375" y="5973763"/>
            <a:ext cx="2160588" cy="2746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990033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tr-TR" sz="1200" b="0">
                <a:solidFill>
                  <a:srgbClr val="EA7116"/>
                </a:solidFill>
                <a:cs typeface="Arial" charset="0"/>
              </a:rPr>
              <a:t>Resimler / pictures : Internet</a:t>
            </a:r>
          </a:p>
        </p:txBody>
      </p:sp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250825" y="4292600"/>
            <a:ext cx="24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tr-TR" sz="1800" b="0">
                <a:cs typeface="Arial" charset="0"/>
              </a:rPr>
              <a:t>.</a:t>
            </a:r>
          </a:p>
        </p:txBody>
      </p:sp>
      <p:sp>
        <p:nvSpPr>
          <p:cNvPr id="3" name="Rechthoek 2"/>
          <p:cNvSpPr>
            <a:spLocks noChangeArrowheads="1"/>
          </p:cNvSpPr>
          <p:nvPr/>
        </p:nvSpPr>
        <p:spPr bwMode="auto">
          <a:xfrm>
            <a:off x="214313" y="357188"/>
            <a:ext cx="8715375" cy="6143625"/>
          </a:xfrm>
          <a:prstGeom prst="rect">
            <a:avLst/>
          </a:prstGeom>
          <a:noFill/>
          <a:ln w="19050" algn="ctr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 sz="1800" b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2069" name="Rectangle 21"/>
          <p:cNvSpPr>
            <a:spLocks noChangeArrowheads="1"/>
          </p:cNvSpPr>
          <p:nvPr/>
        </p:nvSpPr>
        <p:spPr bwMode="auto">
          <a:xfrm>
            <a:off x="611188" y="908050"/>
            <a:ext cx="7559675" cy="142240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755650" y="1052513"/>
            <a:ext cx="7277100" cy="1103312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71" name="WordArt 23"/>
          <p:cNvSpPr>
            <a:spLocks noChangeArrowheads="1" noChangeShapeType="1" noTextEdit="1"/>
          </p:cNvSpPr>
          <p:nvPr/>
        </p:nvSpPr>
        <p:spPr bwMode="auto">
          <a:xfrm>
            <a:off x="1042988" y="1412875"/>
            <a:ext cx="6624637" cy="5635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F3300"/>
              </a:extrusionClr>
            </a:sp3d>
          </a:bodyPr>
          <a:lstStyle/>
          <a:p>
            <a:pPr algn="ctr"/>
            <a:r>
              <a:rPr lang="es-ES" sz="3200" kern="10" dirty="0" smtClean="0">
                <a:ln w="12700">
                  <a:round/>
                  <a:headEnd/>
                  <a:tailEnd/>
                </a:ln>
                <a:solidFill>
                  <a:srgbClr val="114859"/>
                </a:solidFill>
                <a:latin typeface="Arial Black"/>
              </a:rPr>
              <a:t>BUENAS FOTOS</a:t>
            </a:r>
            <a:endParaRPr lang="es-ES" sz="3200" kern="10" dirty="0">
              <a:ln w="12700">
                <a:round/>
                <a:headEnd/>
                <a:tailEnd/>
              </a:ln>
              <a:solidFill>
                <a:srgbClr val="114859"/>
              </a:solidFill>
              <a:latin typeface="Arial Black"/>
            </a:endParaRPr>
          </a:p>
        </p:txBody>
      </p:sp>
      <p:sp>
        <p:nvSpPr>
          <p:cNvPr id="2" name="Rechthoek 2"/>
          <p:cNvSpPr>
            <a:spLocks noChangeArrowheads="1"/>
          </p:cNvSpPr>
          <p:nvPr/>
        </p:nvSpPr>
        <p:spPr bwMode="auto">
          <a:xfrm>
            <a:off x="261938" y="311150"/>
            <a:ext cx="8715375" cy="6143625"/>
          </a:xfrm>
          <a:prstGeom prst="rect">
            <a:avLst/>
          </a:prstGeom>
          <a:noFill/>
          <a:ln w="19050" algn="ctr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 sz="1800" b="0">
              <a:solidFill>
                <a:schemeClr val="lt1"/>
              </a:solidFill>
              <a:latin typeface="+mn-lt"/>
            </a:endParaRPr>
          </a:p>
        </p:txBody>
      </p:sp>
      <p:pic>
        <p:nvPicPr>
          <p:cNvPr id="2074" name="Picture 26" descr="@__73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608512"/>
            <a:ext cx="2232025" cy="1673225"/>
          </a:xfrm>
          <a:prstGeom prst="rect">
            <a:avLst/>
          </a:prstGeom>
          <a:noFill/>
          <a:ln w="38100" cmpd="dbl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4" descr="souris01"/>
          <p:cNvPicPr>
            <a:picLocks noChangeAspect="1" noChangeArrowheads="1" noCrop="1"/>
          </p:cNvPicPr>
          <p:nvPr/>
        </p:nvPicPr>
        <p:blipFill>
          <a:blip r:embed="rId5">
            <a:lum bright="-16000" contrast="-70000"/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084763"/>
            <a:ext cx="1009650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7" name="Text Box 5"/>
          <p:cNvSpPr txBox="1">
            <a:spLocks noChangeArrowheads="1"/>
          </p:cNvSpPr>
          <p:nvPr/>
        </p:nvSpPr>
        <p:spPr bwMode="auto">
          <a:xfrm>
            <a:off x="1416627" y="4968070"/>
            <a:ext cx="19431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tr-TR" sz="2800" b="0" dirty="0" smtClean="0">
                <a:solidFill>
                  <a:srgbClr val="FF9999"/>
                </a:solidFill>
                <a:latin typeface="Tahoma" pitchFamily="34" charset="0"/>
                <a:cs typeface="Arial" charset="0"/>
              </a:rPr>
              <a:t>No utilices el mou</a:t>
            </a:r>
            <a:r>
              <a:rPr lang="es-ES" sz="2800" b="0" dirty="0" smtClean="0">
                <a:solidFill>
                  <a:srgbClr val="FF9999"/>
                </a:solidFill>
                <a:latin typeface="Tahoma" pitchFamily="34" charset="0"/>
                <a:cs typeface="Arial" charset="0"/>
              </a:rPr>
              <a:t>se</a:t>
            </a:r>
            <a:endParaRPr lang="es-ES" sz="2800" b="0" dirty="0">
              <a:solidFill>
                <a:srgbClr val="FF9999"/>
              </a:solidFill>
              <a:latin typeface="Tahoma" pitchFamily="34" charset="0"/>
              <a:cs typeface="Arial" charset="0"/>
            </a:endParaRPr>
          </a:p>
        </p:txBody>
      </p:sp>
      <p:pic>
        <p:nvPicPr>
          <p:cNvPr id="17" name="Picture 13" descr="a (37)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725" y="4826794"/>
            <a:ext cx="1100138" cy="116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0">
    <p:fade thruBlk="1"/>
    <p:sndAc>
      <p:stSnd>
        <p:snd r:embed="rId3" name="Steph Carse - Reach Out - 08 - No More Bole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2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9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2750"/>
                            </p:stCondLst>
                            <p:childTnLst>
                              <p:par>
                                <p:cTn id="56" presetID="8" presetClass="exit" presetSubtype="16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7" dur="3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0" dur="3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3" dur="3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3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675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6" grpId="0" animBg="1"/>
      <p:bldP spid="2076" grpId="1" animBg="1"/>
      <p:bldP spid="2061" grpId="0"/>
      <p:bldP spid="2062" grpId="0" animBg="1"/>
      <p:bldP spid="2062" grpId="1" animBg="1"/>
      <p:bldP spid="2063" grpId="0" animBg="1"/>
      <p:bldP spid="2063" grpId="1" animBg="1"/>
      <p:bldP spid="2065" grpId="0"/>
      <p:bldP spid="3" grpId="0" animBg="1"/>
      <p:bldP spid="2069" grpId="0" animBg="1"/>
      <p:bldP spid="2069" grpId="1" animBg="1"/>
      <p:bldP spid="2070" grpId="0" animBg="1"/>
      <p:bldP spid="2070" grpId="1" animBg="1"/>
      <p:bldP spid="2071" grpId="0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7" name="Picture 3" descr="@@@@@@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137525" cy="598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 descr="@@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63" y="404813"/>
            <a:ext cx="8207375" cy="615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@@@@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438150"/>
            <a:ext cx="8208963" cy="615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2" descr="@@@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92150"/>
            <a:ext cx="8135938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0" name="Picture 2" descr="@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8208963" cy="615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zzzzzzz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135938" cy="610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zzzzzzz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65150"/>
            <a:ext cx="7848600" cy="588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zzzzzzz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594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9" name="Picture 3" descr="wpview_get0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568325"/>
            <a:ext cx="7777163" cy="583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1479558JIzglOPfNJ_ph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8" y="682625"/>
            <a:ext cx="7777162" cy="583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72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93062" cy="599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 descr="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558800"/>
            <a:ext cx="7993062" cy="599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@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8" y="476250"/>
            <a:ext cx="7848600" cy="588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 descr="@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7993063" cy="599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@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85788"/>
            <a:ext cx="85725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@1630_10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08000"/>
            <a:ext cx="8207375" cy="584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0D0T0973Mk2-10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441325"/>
            <a:ext cx="8208963" cy="615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3d_weath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85788"/>
            <a:ext cx="7823200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ZZ_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58800"/>
            <a:ext cx="7620000" cy="574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7" name="Picture 7" descr="ZZ_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58800"/>
            <a:ext cx="7620000" cy="574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2" name="Picture 10" descr="ZZ_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0" name="Picture 10" descr="ZZ_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ZZ_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 descr="ZZ_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0" y="692150"/>
            <a:ext cx="73025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ZZ_3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68325"/>
            <a:ext cx="7620000" cy="572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5" name="Picture 9" descr="ZZ_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68325"/>
            <a:ext cx="8135938" cy="572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ZZ_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476250"/>
            <a:ext cx="8382000" cy="594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ZZ_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7993062" cy="599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ZZ_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31800"/>
            <a:ext cx="7924800" cy="599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3" name="Picture 7" descr="ZZ_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58800"/>
            <a:ext cx="7620000" cy="574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7" name="Picture 9" descr="zzzzzzz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07375" cy="615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ZZ_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8064500" cy="604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ZZ_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ZZ_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595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ZZ_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930275"/>
            <a:ext cx="7848600" cy="499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ZZ_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457200"/>
            <a:ext cx="8207375" cy="615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ZZ_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55675"/>
            <a:ext cx="8135938" cy="494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ZZ_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314450"/>
            <a:ext cx="8424863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ZZ_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415337" cy="602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ZZ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84" y="-459432"/>
            <a:ext cx="9763428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31" name="Picture 7" descr="@__73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" y="631825"/>
            <a:ext cx="7628582" cy="559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3" name="Picture 3" descr="ZZZZZZZ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80400" cy="621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9" name="Picture 3" descr="@@@@@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8280400" cy="599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WordArt 2"/>
          <p:cNvSpPr>
            <a:spLocks noChangeArrowheads="1" noChangeShapeType="1" noTextEdit="1"/>
          </p:cNvSpPr>
          <p:nvPr/>
        </p:nvSpPr>
        <p:spPr bwMode="auto">
          <a:xfrm>
            <a:off x="1116013" y="3429000"/>
            <a:ext cx="6481762" cy="5635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F3300"/>
              </a:extrusionClr>
            </a:sp3d>
          </a:bodyPr>
          <a:lstStyle/>
          <a:p>
            <a:pPr algn="ctr"/>
            <a:r>
              <a:rPr lang="es-ES" sz="3200" kern="10" dirty="0">
                <a:ln w="12700">
                  <a:round/>
                  <a:headEnd/>
                  <a:tailEnd/>
                </a:ln>
                <a:solidFill>
                  <a:srgbClr val="114859"/>
                </a:solidFill>
                <a:latin typeface="Arial Black"/>
              </a:rPr>
              <a:t>STAY WITH LOVE</a:t>
            </a:r>
          </a:p>
        </p:txBody>
      </p:sp>
      <p:sp>
        <p:nvSpPr>
          <p:cNvPr id="84995" name="Rectangle 3"/>
          <p:cNvSpPr>
            <a:spLocks noChangeArrowheads="1"/>
          </p:cNvSpPr>
          <p:nvPr/>
        </p:nvSpPr>
        <p:spPr bwMode="auto">
          <a:xfrm>
            <a:off x="684213" y="2924175"/>
            <a:ext cx="7559675" cy="142240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827088" y="3068638"/>
            <a:ext cx="7277100" cy="1103312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231775" y="4314825"/>
            <a:ext cx="24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tr-TR" sz="1800" b="0">
                <a:cs typeface="Arial" charset="0"/>
              </a:rPr>
              <a:t>.</a:t>
            </a:r>
          </a:p>
        </p:txBody>
      </p:sp>
      <p:sp>
        <p:nvSpPr>
          <p:cNvPr id="3" name="Rechthoek 2"/>
          <p:cNvSpPr>
            <a:spLocks noChangeArrowheads="1"/>
          </p:cNvSpPr>
          <p:nvPr/>
        </p:nvSpPr>
        <p:spPr bwMode="auto">
          <a:xfrm>
            <a:off x="192088" y="334963"/>
            <a:ext cx="8715375" cy="6143625"/>
          </a:xfrm>
          <a:prstGeom prst="rect">
            <a:avLst/>
          </a:prstGeom>
          <a:noFill/>
          <a:ln w="19050" algn="ctr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 sz="1800" b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85000" name="Rectangle 8"/>
          <p:cNvSpPr>
            <a:spLocks noChangeArrowheads="1"/>
          </p:cNvSpPr>
          <p:nvPr/>
        </p:nvSpPr>
        <p:spPr bwMode="auto">
          <a:xfrm>
            <a:off x="611188" y="908050"/>
            <a:ext cx="7559675" cy="142240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5001" name="Rectangle 9"/>
          <p:cNvSpPr>
            <a:spLocks noChangeArrowheads="1"/>
          </p:cNvSpPr>
          <p:nvPr/>
        </p:nvSpPr>
        <p:spPr bwMode="auto">
          <a:xfrm>
            <a:off x="755650" y="1052513"/>
            <a:ext cx="7277100" cy="1103312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5002" name="WordArt 10"/>
          <p:cNvSpPr>
            <a:spLocks noChangeArrowheads="1" noChangeShapeType="1" noTextEdit="1"/>
          </p:cNvSpPr>
          <p:nvPr/>
        </p:nvSpPr>
        <p:spPr bwMode="auto">
          <a:xfrm>
            <a:off x="1042988" y="1341438"/>
            <a:ext cx="6624637" cy="635000"/>
          </a:xfrm>
          <a:prstGeom prst="rect">
            <a:avLst/>
          </a:prstGeom>
          <a:noFill/>
          <a:extLst/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F3300"/>
              </a:extrusionClr>
            </a:sp3d>
          </a:bodyPr>
          <a:lstStyle/>
          <a:p>
            <a:pPr algn="ctr"/>
            <a:r>
              <a:rPr lang="es-ES" sz="3200" kern="10" dirty="0" smtClean="0">
                <a:ln w="12700">
                  <a:round/>
                  <a:headEnd/>
                  <a:tailEnd/>
                </a:ln>
                <a:solidFill>
                  <a:srgbClr val="114859"/>
                </a:solidFill>
                <a:latin typeface="Arial Black"/>
              </a:rPr>
              <a:t>QUEDARTE</a:t>
            </a:r>
            <a:r>
              <a:rPr lang="es-ES" sz="3200" kern="10" dirty="0" smtClean="0">
                <a:ln w="12700">
                  <a:round/>
                  <a:headEnd/>
                  <a:tailEnd/>
                </a:ln>
                <a:gradFill rotWithShape="1">
                  <a:gsLst>
                    <a:gs pos="0">
                      <a:srgbClr val="FF6600"/>
                    </a:gs>
                    <a:gs pos="50000">
                      <a:srgbClr val="FF6600">
                        <a:gamma/>
                        <a:shade val="46275"/>
                        <a:invGamma/>
                      </a:srgbClr>
                    </a:gs>
                    <a:gs pos="100000">
                      <a:srgbClr val="FF6600"/>
                    </a:gs>
                  </a:gsLst>
                  <a:lin ang="18900000" scaled="1"/>
                </a:gradFill>
                <a:latin typeface="Arial Black"/>
              </a:rPr>
              <a:t> </a:t>
            </a:r>
            <a:r>
              <a:rPr lang="es-ES" sz="3200" kern="10" dirty="0" smtClean="0">
                <a:ln w="12700">
                  <a:round/>
                  <a:headEnd/>
                  <a:tailEnd/>
                </a:ln>
                <a:solidFill>
                  <a:srgbClr val="114859"/>
                </a:solidFill>
                <a:latin typeface="Arial Black"/>
              </a:rPr>
              <a:t>CON</a:t>
            </a:r>
            <a:r>
              <a:rPr lang="es-ES" sz="3200" kern="10" dirty="0" smtClean="0">
                <a:ln w="12700">
                  <a:round/>
                  <a:headEnd/>
                  <a:tailEnd/>
                </a:ln>
                <a:gradFill rotWithShape="1">
                  <a:gsLst>
                    <a:gs pos="0">
                      <a:srgbClr val="FF6600"/>
                    </a:gs>
                    <a:gs pos="50000">
                      <a:srgbClr val="FF6600">
                        <a:gamma/>
                        <a:shade val="46275"/>
                        <a:invGamma/>
                      </a:srgbClr>
                    </a:gs>
                    <a:gs pos="100000">
                      <a:srgbClr val="FF6600"/>
                    </a:gs>
                  </a:gsLst>
                  <a:lin ang="18900000" scaled="1"/>
                </a:gradFill>
                <a:latin typeface="Arial Black"/>
              </a:rPr>
              <a:t> </a:t>
            </a:r>
            <a:r>
              <a:rPr lang="es-ES" sz="3200" kern="10" dirty="0" smtClean="0">
                <a:ln w="12700">
                  <a:round/>
                  <a:headEnd/>
                  <a:tailEnd/>
                </a:ln>
                <a:solidFill>
                  <a:srgbClr val="114859"/>
                </a:solidFill>
                <a:latin typeface="Arial Black"/>
              </a:rPr>
              <a:t>EL AMOR</a:t>
            </a:r>
            <a:endParaRPr lang="es-ES" sz="3200" kern="10" dirty="0">
              <a:ln w="12700">
                <a:round/>
                <a:headEnd/>
                <a:tailEnd/>
              </a:ln>
              <a:solidFill>
                <a:srgbClr val="114859"/>
              </a:solidFill>
              <a:latin typeface="Arial Black"/>
            </a:endParaRPr>
          </a:p>
        </p:txBody>
      </p:sp>
      <p:sp>
        <p:nvSpPr>
          <p:cNvPr id="85004" name="AutoShape 12"/>
          <p:cNvSpPr>
            <a:spLocks noChangeArrowheads="1"/>
          </p:cNvSpPr>
          <p:nvPr/>
        </p:nvSpPr>
        <p:spPr bwMode="auto">
          <a:xfrm>
            <a:off x="3635375" y="4797425"/>
            <a:ext cx="1944688" cy="1511300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85005" name="Picture 13" descr="a (37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237" y="5039925"/>
            <a:ext cx="1100138" cy="116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006" name="AutoShape 14"/>
          <p:cNvSpPr>
            <a:spLocks noChangeArrowheads="1"/>
          </p:cNvSpPr>
          <p:nvPr/>
        </p:nvSpPr>
        <p:spPr bwMode="auto">
          <a:xfrm>
            <a:off x="3675063" y="4797425"/>
            <a:ext cx="1944687" cy="1511300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" name="Rechthoek 2"/>
          <p:cNvSpPr>
            <a:spLocks noChangeArrowheads="1"/>
          </p:cNvSpPr>
          <p:nvPr/>
        </p:nvSpPr>
        <p:spPr bwMode="auto">
          <a:xfrm>
            <a:off x="250825" y="282575"/>
            <a:ext cx="8715375" cy="6143625"/>
          </a:xfrm>
          <a:prstGeom prst="rect">
            <a:avLst/>
          </a:prstGeom>
          <a:noFill/>
          <a:ln w="19050" algn="ctr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 sz="1800" b="0">
              <a:solidFill>
                <a:schemeClr val="lt1"/>
              </a:solidFill>
              <a:latin typeface="+mn-lt"/>
            </a:endParaRPr>
          </a:p>
        </p:txBody>
      </p:sp>
      <p:pic>
        <p:nvPicPr>
          <p:cNvPr id="16" name="Picture 13" descr="a (37)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619" y="5022679"/>
            <a:ext cx="1100138" cy="116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a (37)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621" y="5141913"/>
            <a:ext cx="1100138" cy="116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8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8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5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20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3" presetID="8" presetClass="exit" presetSubtype="16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30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" dur="30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" dur="30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" dur="30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849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  <p:bldP spid="84995" grpId="0" animBg="1"/>
      <p:bldP spid="84995" grpId="1" animBg="1"/>
      <p:bldP spid="84996" grpId="0" animBg="1"/>
      <p:bldP spid="84996" grpId="1" animBg="1"/>
      <p:bldP spid="3" grpId="0" animBg="1"/>
      <p:bldP spid="85000" grpId="0" animBg="1"/>
      <p:bldP spid="85000" grpId="1" animBg="1"/>
      <p:bldP spid="85001" grpId="0" animBg="1"/>
      <p:bldP spid="85001" grpId="1" animBg="1"/>
      <p:bldP spid="85002" grpId="0"/>
      <p:bldP spid="85004" grpId="0" animBg="1"/>
      <p:bldP spid="85006" grpId="0" animBg="1"/>
      <p:bldP spid="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b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b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TOS MARAVILLOSA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 MARAVILLOSAS</Template>
  <TotalTime>0</TotalTime>
  <Words>83</Words>
  <Application>Microsoft Office PowerPoint</Application>
  <PresentationFormat>Presentación en pantalla (4:3)</PresentationFormat>
  <Paragraphs>54</Paragraphs>
  <Slides>46</Slides>
  <Notes>44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FOTOS MARAVILLOSAS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2021-02-14T18:44:46Z</dcterms:created>
  <dcterms:modified xsi:type="dcterms:W3CDTF">2021-02-14T18:48:25Z</dcterms:modified>
</cp:coreProperties>
</file>