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hB3bTYUklI3xZZDRE+fYg==" hashData="wmRiVxmk5OwivUCO8q4qf6pG/r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327B4-F871-46B9-91CE-1645E6597A98}" type="datetimeFigureOut">
              <a:rPr lang="es-ES"/>
              <a:pPr>
                <a:defRPr/>
              </a:pPr>
              <a:t>03/09/2014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44ADF-A460-4052-8151-F1B55E3817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8AB84-B680-47A6-90F8-AB2A0DFC6581}" type="datetimeFigureOut">
              <a:rPr lang="es-ES"/>
              <a:pPr>
                <a:defRPr/>
              </a:pPr>
              <a:t>03/09/2014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51292-3E53-43F4-81F1-0E31A6870D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7ABA5-AF74-4411-9128-58D369188211}" type="datetimeFigureOut">
              <a:rPr lang="es-ES"/>
              <a:pPr>
                <a:defRPr/>
              </a:pPr>
              <a:t>03/09/2014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02F24-1C10-47BD-91C2-3C22A3DA7E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DFD9A-322E-4347-8CCD-C4E3E1DF9A43}" type="datetimeFigureOut">
              <a:rPr lang="es-ES"/>
              <a:pPr>
                <a:defRPr/>
              </a:pPr>
              <a:t>03/09/2014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053B7-BFE4-4398-B9D6-A3E049F0C4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932F7-5321-4B69-81EB-E5BEC149173D}" type="datetimeFigureOut">
              <a:rPr lang="es-ES"/>
              <a:pPr>
                <a:defRPr/>
              </a:pPr>
              <a:t>03/09/2014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AEBB9-E355-4229-97BC-5DD1707A3C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52B3D-E04A-4EF9-B393-0AF59E2D41FD}" type="datetimeFigureOut">
              <a:rPr lang="es-ES"/>
              <a:pPr>
                <a:defRPr/>
              </a:pPr>
              <a:t>03/09/2014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84A64-DD66-499C-813D-D1C9B1EEA5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C94E4-6C74-44C1-BCDB-5B5591D70738}" type="datetimeFigureOut">
              <a:rPr lang="es-ES"/>
              <a:pPr>
                <a:defRPr/>
              </a:pPr>
              <a:t>03/09/2014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BCF08-395E-4142-B843-5D62C6104D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7CE9C-E9CB-4931-AA16-931B58EE5960}" type="datetimeFigureOut">
              <a:rPr lang="es-ES"/>
              <a:pPr>
                <a:defRPr/>
              </a:pPr>
              <a:t>03/09/2014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1E966-FB6C-48FA-8943-AEC33733BD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F01CB-BBE4-4535-97EA-B0DB53D78D4D}" type="datetimeFigureOut">
              <a:rPr lang="es-ES"/>
              <a:pPr>
                <a:defRPr/>
              </a:pPr>
              <a:t>03/09/2014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76020-7102-4D24-B523-E0DD02EFD4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74BC5-90F8-48EF-A722-473BD133DE5E}" type="datetimeFigureOut">
              <a:rPr lang="es-ES"/>
              <a:pPr>
                <a:defRPr/>
              </a:pPr>
              <a:t>03/09/2014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E424D-D191-457D-ABD6-7EB8BCF430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9A233-C5D8-4F18-A06D-86F702C58996}" type="datetimeFigureOut">
              <a:rPr lang="es-ES"/>
              <a:pPr>
                <a:defRPr/>
              </a:pPr>
              <a:t>03/09/2014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1CA3F-A031-492A-B053-FD3045E232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2321F1-74B8-4CA7-8955-C4D62D5BCC4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7C1A4A-6FD0-4A7A-A96D-641C861C5CF6}" type="datetimeFigureOut">
              <a:rPr lang="es-ES"/>
              <a:pPr>
                <a:defRPr/>
              </a:pPr>
              <a:t>03/09/2014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4A86F2-EA27-47C0-AFD9-D3B1646131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C99DD0F-C225-488B-9279-E9815FD942C5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9050"/>
            <a:ext cx="5040313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4 Rectángulo"/>
          <p:cNvSpPr>
            <a:spLocks noChangeArrowheads="1"/>
          </p:cNvSpPr>
          <p:nvPr/>
        </p:nvSpPr>
        <p:spPr bwMode="auto">
          <a:xfrm>
            <a:off x="5364163" y="2924175"/>
            <a:ext cx="3509962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Gente posando junto a la estatua de la libertad, mientras es desempaquetada. (1886) </a:t>
            </a:r>
          </a:p>
        </p:txBody>
      </p:sp>
      <p:pic>
        <p:nvPicPr>
          <p:cNvPr id="4" name="Tema de Lara.wav">
            <a:hlinkClick r:id="" action="ppaction://media"/>
          </p:cNvPr>
          <p:cNvPicPr>
            <a:picLocks noRot="1" noChangeAspect="1"/>
          </p:cNvPicPr>
          <p:nvPr>
            <a:wavAudioFile r:embed="rId1" name="Tema de Lara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stas 29 fotos del pasado son impresionantes y divertidas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30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Rectángulo"/>
          <p:cNvSpPr>
            <a:spLocks noChangeArrowheads="1"/>
          </p:cNvSpPr>
          <p:nvPr/>
        </p:nvSpPr>
        <p:spPr bwMode="auto">
          <a:xfrm>
            <a:off x="6227763" y="2997200"/>
            <a:ext cx="311467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Divertido retrato de una mujer tomada mientras estornudaba. (1900)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ntigu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23875"/>
            <a:ext cx="5715000" cy="738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Rectángulo"/>
          <p:cNvSpPr>
            <a:spLocks noChangeArrowheads="1"/>
          </p:cNvSpPr>
          <p:nvPr/>
        </p:nvSpPr>
        <p:spPr bwMode="auto">
          <a:xfrm>
            <a:off x="5705475" y="2924175"/>
            <a:ext cx="34385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Despertando a los clientes , la primera versión de los despertadores.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8763" cy="645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431800" y="6488113"/>
            <a:ext cx="87122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Nueve reyes se reúnen para llorar la muerte del rey Edward VII (1910).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stas 29 fotos del pasado son impresionantes y divertidas.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5292725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5273675" y="2708275"/>
            <a:ext cx="38703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Un oficial de policía en una Harley y una celda móvil pasada de moda. (1921)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ntiguas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5724525" cy="691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6137275" y="2708275"/>
            <a:ext cx="3006725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Dos ganadoras de un concurso de belleza de 1922, cuando los estándares de belleza eran muy diferentes.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0"/>
            <a:ext cx="7273925" cy="598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1187450" y="6211888"/>
            <a:ext cx="6858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Un funcionario de la playa mide trajes de baño para asegurarse de que no sean demasiado cortos (1920)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ntigu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76300"/>
            <a:ext cx="5715000" cy="773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5830888" y="2708275"/>
            <a:ext cx="3313112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Máscara de natación de 1920 ligeramente aterradora, diseñada para proteger a las mujeres contra el sol.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6013" y="0"/>
            <a:ext cx="7551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Rectángulo"/>
          <p:cNvSpPr>
            <a:spLocks noChangeArrowheads="1"/>
          </p:cNvSpPr>
          <p:nvPr/>
        </p:nvSpPr>
        <p:spPr bwMode="auto">
          <a:xfrm>
            <a:off x="6426200" y="2852738"/>
            <a:ext cx="27178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Hitler ensayando sus discursos en frente de un espejo (1925).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stas 29 fotos del pasado son impresionantes y divertidas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Rectángulo"/>
          <p:cNvSpPr>
            <a:spLocks noChangeArrowheads="1"/>
          </p:cNvSpPr>
          <p:nvPr/>
        </p:nvSpPr>
        <p:spPr bwMode="auto">
          <a:xfrm>
            <a:off x="5724525" y="2708275"/>
            <a:ext cx="3005138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Programa de biblioteca móvil de la Biblioteca Pública de Los Ángeles para los enfermos. (1928)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ntigu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0"/>
            <a:ext cx="7596188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1258888" y="5949950"/>
            <a:ext cx="6858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Un empleado del zoológico da ducha a los pingüinos con una regadera. (1930)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1338" y="0"/>
            <a:ext cx="72453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Rectángulo"/>
          <p:cNvSpPr>
            <a:spLocks noChangeArrowheads="1"/>
          </p:cNvSpPr>
          <p:nvPr/>
        </p:nvSpPr>
        <p:spPr bwMode="auto">
          <a:xfrm>
            <a:off x="6750050" y="2420938"/>
            <a:ext cx="239395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La motocicleta de una ruedas, capaz de alcanzar una velocidad máxima de 159 kilómetros por hora . (1931)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stas 29 fotos del pasado son impresionantes y divertidas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0"/>
            <a:ext cx="7308850" cy="559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Rectángulo"/>
          <p:cNvSpPr>
            <a:spLocks noChangeArrowheads="1"/>
          </p:cNvSpPr>
          <p:nvPr/>
        </p:nvSpPr>
        <p:spPr bwMode="auto">
          <a:xfrm>
            <a:off x="755650" y="5732463"/>
            <a:ext cx="73453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La forma en que los fabricantes de los famosos autobuses de dos pisos de Londres demostraron que sus máquinas no se volcaban fácilmente. (1933)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ntiguas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-581025"/>
            <a:ext cx="5762625" cy="743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Rectángulo"/>
          <p:cNvSpPr>
            <a:spLocks noChangeArrowheads="1"/>
          </p:cNvSpPr>
          <p:nvPr/>
        </p:nvSpPr>
        <p:spPr bwMode="auto">
          <a:xfrm>
            <a:off x="5867400" y="2708275"/>
            <a:ext cx="307816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Jaulas de bebé en apartamento para las familias de 1930 que querían que sus hijos tuvieran las suficiente luz solar.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659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6804025" y="2997200"/>
            <a:ext cx="25749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Estas gafas se hicieron específicamente para leer en la cama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stas 29 fotos del pasado son impresionantes y divertidas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084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2 Rectángulo"/>
          <p:cNvSpPr>
            <a:spLocks noChangeArrowheads="1"/>
          </p:cNvSpPr>
          <p:nvPr/>
        </p:nvSpPr>
        <p:spPr bwMode="auto">
          <a:xfrm>
            <a:off x="6086475" y="2997200"/>
            <a:ext cx="3057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La versión de 1930 de un GPS.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antigu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556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Rectángulo"/>
          <p:cNvSpPr>
            <a:spLocks noChangeArrowheads="1"/>
          </p:cNvSpPr>
          <p:nvPr/>
        </p:nvSpPr>
        <p:spPr bwMode="auto">
          <a:xfrm>
            <a:off x="6497638" y="2997200"/>
            <a:ext cx="2646362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Salvador Dalí y Coco Chanel compartiendo un cigarrillo. (1938)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nes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5972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Rectángulo"/>
          <p:cNvSpPr>
            <a:spLocks noChangeArrowheads="1"/>
          </p:cNvSpPr>
          <p:nvPr/>
        </p:nvSpPr>
        <p:spPr bwMode="auto">
          <a:xfrm>
            <a:off x="6227763" y="2565400"/>
            <a:ext cx="25749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“Conos de cara”: una forma moderna de protegerse durante las tormentas de nieve (1939).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stas 29 fotos del pasado son impresionantes y divertidas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600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2 Rectángulo"/>
          <p:cNvSpPr>
            <a:spLocks noChangeArrowheads="1"/>
          </p:cNvSpPr>
          <p:nvPr/>
        </p:nvSpPr>
        <p:spPr bwMode="auto">
          <a:xfrm>
            <a:off x="5867400" y="2924175"/>
            <a:ext cx="2862263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Soldados de la Segunda Guerra Mundial obtienen su último beso antes de partir.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antigu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1913"/>
            <a:ext cx="4978400" cy="691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2 Rectángulo"/>
          <p:cNvSpPr>
            <a:spLocks noChangeArrowheads="1"/>
          </p:cNvSpPr>
          <p:nvPr/>
        </p:nvSpPr>
        <p:spPr bwMode="auto">
          <a:xfrm>
            <a:off x="5364163" y="2708275"/>
            <a:ext cx="3078162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Un niño austríaco no podía estar más entusiasmados con su primer par de zapatos nuevos en años. (1946)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41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Rectángulo"/>
          <p:cNvSpPr>
            <a:spLocks noChangeArrowheads="1"/>
          </p:cNvSpPr>
          <p:nvPr/>
        </p:nvSpPr>
        <p:spPr bwMode="auto">
          <a:xfrm>
            <a:off x="5219700" y="2997200"/>
            <a:ext cx="31511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Un dispensador de whisky helado, a veces se encuentra en las oficinas. (1950)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stas 29 fotos del pasado son impresionantes y divertidas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32363" cy="694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2 Rectángulo"/>
          <p:cNvSpPr>
            <a:spLocks noChangeArrowheads="1"/>
          </p:cNvSpPr>
          <p:nvPr/>
        </p:nvSpPr>
        <p:spPr bwMode="auto">
          <a:xfrm>
            <a:off x="5435600" y="3068638"/>
            <a:ext cx="27178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El ganador del concurso de 1950 “Miss Atomic Bomb”.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antigu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935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2 Rectángulo"/>
          <p:cNvSpPr>
            <a:spLocks noChangeArrowheads="1"/>
          </p:cNvSpPr>
          <p:nvPr/>
        </p:nvSpPr>
        <p:spPr bwMode="auto">
          <a:xfrm>
            <a:off x="7145338" y="2781300"/>
            <a:ext cx="19986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Un joven Paul McCartney se toma un selfie. (1959)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agenes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4643438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2 Rectángulo"/>
          <p:cNvSpPr>
            <a:spLocks noChangeArrowheads="1"/>
          </p:cNvSpPr>
          <p:nvPr/>
        </p:nvSpPr>
        <p:spPr bwMode="auto">
          <a:xfrm>
            <a:off x="5435600" y="3141663"/>
            <a:ext cx="34115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Fidel Casto en el Memorial de Lincoln, EEUU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stas 29 fotos del pasado son impresionantes y divertidas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09650"/>
            <a:ext cx="5483225" cy="786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2 Rectángulo"/>
          <p:cNvSpPr>
            <a:spLocks noChangeArrowheads="1"/>
          </p:cNvSpPr>
          <p:nvPr/>
        </p:nvSpPr>
        <p:spPr bwMode="auto">
          <a:xfrm>
            <a:off x="5705475" y="2997200"/>
            <a:ext cx="343852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Las “Gafas de televisión” que nunca se pusieron de moda. (1963)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antigu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0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2 Rectángulo"/>
          <p:cNvSpPr>
            <a:spLocks noChangeArrowheads="1"/>
          </p:cNvSpPr>
          <p:nvPr/>
        </p:nvSpPr>
        <p:spPr bwMode="auto">
          <a:xfrm>
            <a:off x="1547813" y="5934075"/>
            <a:ext cx="6858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Un joven Osama Bin Laden con su familia en Suecia durante la década de 1970. Él es el segundo desde la derecha en una camisa verde.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78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2 Rectángulo"/>
          <p:cNvSpPr>
            <a:spLocks noChangeArrowheads="1"/>
          </p:cNvSpPr>
          <p:nvPr/>
        </p:nvSpPr>
        <p:spPr bwMode="auto">
          <a:xfrm>
            <a:off x="5219700" y="2997200"/>
            <a:ext cx="3078163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Elephant" pitchFamily="18" charset="0"/>
              </a:rPr>
              <a:t>Bill Clinton y Hillary Rodham jugando voleibol en 1971.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retrat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8788"/>
            <a:ext cx="5905500" cy="7686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2 Rectángulo"/>
          <p:cNvSpPr>
            <a:spLocks noChangeArrowheads="1"/>
          </p:cNvSpPr>
          <p:nvPr/>
        </p:nvSpPr>
        <p:spPr bwMode="auto">
          <a:xfrm>
            <a:off x="6132513" y="3068638"/>
            <a:ext cx="30114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Elephant" pitchFamily="18" charset="0"/>
              </a:rPr>
              <a:t>Charlie Chaplin en 1916 a la edad de 27 años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moment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5"/>
            <a:ext cx="536416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2 Rectángulo"/>
          <p:cNvSpPr>
            <a:spLocks noChangeArrowheads="1"/>
          </p:cNvSpPr>
          <p:nvPr/>
        </p:nvSpPr>
        <p:spPr bwMode="auto">
          <a:xfrm>
            <a:off x="5651500" y="2636838"/>
            <a:ext cx="322262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Elephant" pitchFamily="18" charset="0"/>
              </a:rPr>
              <a:t>Annie Edison Taylor (1838-1921), la primera persona en sobrevivir al tirarse en las cataratas del Niágara en un barril en 1901.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ea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308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2 Rectángulo"/>
          <p:cNvSpPr>
            <a:spLocks noChangeArrowheads="1"/>
          </p:cNvSpPr>
          <p:nvPr/>
        </p:nvSpPr>
        <p:spPr bwMode="auto">
          <a:xfrm>
            <a:off x="5705475" y="3068638"/>
            <a:ext cx="34385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Elephant" pitchFamily="18" charset="0"/>
              </a:rPr>
              <a:t>Compartiendo plátanos con una cabra durante la batalla de Saipan, ca. 1941.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0"/>
            <a:ext cx="64436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3 Rectángulo"/>
          <p:cNvSpPr>
            <a:spLocks noChangeArrowheads="1"/>
          </p:cNvSpPr>
          <p:nvPr/>
        </p:nvSpPr>
        <p:spPr bwMode="auto">
          <a:xfrm>
            <a:off x="1547813" y="5373688"/>
            <a:ext cx="64087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Elephant" pitchFamily="18" charset="0"/>
              </a:rPr>
              <a:t>Anuncio para Atabrine, un medicamento contra la malaria. Papúa, Nueva Guinea durante la Segunda Guerra Mundial (Estos hombres no tomaron su Atabrine)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fot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76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2 Rectángulo"/>
          <p:cNvSpPr>
            <a:spLocks noChangeArrowheads="1"/>
          </p:cNvSpPr>
          <p:nvPr/>
        </p:nvSpPr>
        <p:spPr bwMode="auto">
          <a:xfrm>
            <a:off x="5651500" y="3141663"/>
            <a:ext cx="28527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Elephant" pitchFamily="18" charset="0"/>
              </a:rPr>
              <a:t>Piernas artificiales, Reino Unido, ca. 1890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viej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0"/>
            <a:ext cx="3779838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2 Rectángulo"/>
          <p:cNvSpPr>
            <a:spLocks noChangeArrowheads="1"/>
          </p:cNvSpPr>
          <p:nvPr/>
        </p:nvSpPr>
        <p:spPr bwMode="auto">
          <a:xfrm>
            <a:off x="5148263" y="3141663"/>
            <a:ext cx="23987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Elephant" pitchFamily="18" charset="0"/>
              </a:rPr>
              <a:t>Socorrista de 1920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jut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0"/>
            <a:ext cx="7019925" cy="571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2 Rectángulo"/>
          <p:cNvSpPr>
            <a:spLocks noChangeArrowheads="1"/>
          </p:cNvSpPr>
          <p:nvPr/>
        </p:nvSpPr>
        <p:spPr bwMode="auto">
          <a:xfrm>
            <a:off x="2484438" y="6021388"/>
            <a:ext cx="5041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Elephant" pitchFamily="18" charset="0"/>
              </a:rPr>
              <a:t>Probando nuevos chalecos antibalas, 1923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30 fotografías de nuestro pasado que deberías v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0"/>
            <a:ext cx="7380288" cy="571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2 Rectángulo"/>
          <p:cNvSpPr>
            <a:spLocks noChangeArrowheads="1"/>
          </p:cNvSpPr>
          <p:nvPr/>
        </p:nvSpPr>
        <p:spPr bwMode="auto">
          <a:xfrm>
            <a:off x="2700338" y="6092825"/>
            <a:ext cx="42973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latin typeface="Elephant" pitchFamily="18" charset="0"/>
              </a:rPr>
              <a:t>Máquina expendedora de "sol", 1949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etrat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6513"/>
            <a:ext cx="5364163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2 Rectángulo"/>
          <p:cNvSpPr>
            <a:spLocks noChangeArrowheads="1"/>
          </p:cNvSpPr>
          <p:nvPr/>
        </p:nvSpPr>
        <p:spPr bwMode="auto">
          <a:xfrm>
            <a:off x="5580063" y="2924175"/>
            <a:ext cx="336550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Elephant" pitchFamily="18" charset="0"/>
              </a:rPr>
              <a:t>Niña confortando a su muñeca en las ruinas de su casa, destruida por una bomba. Londres, 1940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antigu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5113"/>
            <a:ext cx="4818063" cy="712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2 Rectángulo"/>
          <p:cNvSpPr>
            <a:spLocks noChangeArrowheads="1"/>
          </p:cNvSpPr>
          <p:nvPr/>
        </p:nvSpPr>
        <p:spPr bwMode="auto">
          <a:xfrm>
            <a:off x="5508625" y="2924175"/>
            <a:ext cx="29083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Elephant" pitchFamily="18" charset="0"/>
              </a:rPr>
              <a:t>Desconocido soldado en Vietnam, 1965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8225" cy="580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2 Rectángulo"/>
          <p:cNvSpPr>
            <a:spLocks noChangeArrowheads="1"/>
          </p:cNvSpPr>
          <p:nvPr/>
        </p:nvSpPr>
        <p:spPr bwMode="auto">
          <a:xfrm>
            <a:off x="2411413" y="6092825"/>
            <a:ext cx="49545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Elephant" pitchFamily="18" charset="0"/>
              </a:rPr>
              <a:t>La construcción del muro de Berlín, 1961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fot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0"/>
            <a:ext cx="6516687" cy="577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2 Rectángulo"/>
          <p:cNvSpPr>
            <a:spLocks noChangeArrowheads="1"/>
          </p:cNvSpPr>
          <p:nvPr/>
        </p:nvSpPr>
        <p:spPr bwMode="auto">
          <a:xfrm>
            <a:off x="1692275" y="5876925"/>
            <a:ext cx="64801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Elephant" pitchFamily="18" charset="0"/>
              </a:rPr>
              <a:t>Los animales eran usados como parte de la terapia médica en 1956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viej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8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2 Rectángulo"/>
          <p:cNvSpPr>
            <a:spLocks noChangeArrowheads="1"/>
          </p:cNvSpPr>
          <p:nvPr/>
        </p:nvSpPr>
        <p:spPr bwMode="auto">
          <a:xfrm>
            <a:off x="1385888" y="6237288"/>
            <a:ext cx="77581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Elephant" pitchFamily="18" charset="0"/>
              </a:rPr>
              <a:t>Oficiales y cadetes de Hitler celebran la Navidad de 1941.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TOS_DEL_PAS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FOTOS_DEL_PASADO</Template>
  <TotalTime>1</TotalTime>
  <Words>650</Words>
  <Application>Microsoft Office PowerPoint</Application>
  <PresentationFormat>Presentación en pantalla (4:3)</PresentationFormat>
  <Paragraphs>68</Paragraphs>
  <Slides>41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6" baseType="lpstr">
      <vt:lpstr>Arial</vt:lpstr>
      <vt:lpstr>Calibri</vt:lpstr>
      <vt:lpstr>Elephant</vt:lpstr>
      <vt:lpstr>FOTOS_DEL_PASADO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2014-09-03T08:47:54Z</dcterms:created>
  <dcterms:modified xsi:type="dcterms:W3CDTF">2014-09-03T08:49:20Z</dcterms:modified>
</cp:coreProperties>
</file>