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08" r:id="rId2"/>
  </p:sldMasterIdLst>
  <p:sldIdLst>
    <p:sldId id="270" r:id="rId3"/>
    <p:sldId id="271" r:id="rId4"/>
    <p:sldId id="267" r:id="rId5"/>
    <p:sldId id="259" r:id="rId6"/>
    <p:sldId id="260" r:id="rId7"/>
    <p:sldId id="268" r:id="rId8"/>
    <p:sldId id="261" r:id="rId9"/>
    <p:sldId id="263" r:id="rId10"/>
    <p:sldId id="264" r:id="rId11"/>
    <p:sldId id="265" r:id="rId12"/>
    <p:sldId id="269" r:id="rId13"/>
    <p:sldId id="266" r:id="rId14"/>
    <p:sldId id="272" r:id="rId15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48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48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48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48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N6Gdpoi4sOvF7rsOSyKmA" hashData="x1gkAARSoLZOH9WUTp7a8ZyHfR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581" autoAdjust="0"/>
    <p:restoredTop sz="94681" autoAdjust="0"/>
  </p:normalViewPr>
  <p:slideViewPr>
    <p:cSldViewPr>
      <p:cViewPr>
        <p:scale>
          <a:sx n="60" d="100"/>
          <a:sy n="60" d="100"/>
        </p:scale>
        <p:origin x="-1266" y="-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3EEF1-3F11-4358-B328-B8F118D45A2A}" type="datetimeFigureOut">
              <a:rPr lang="de-CH"/>
              <a:pPr>
                <a:defRPr/>
              </a:pPr>
              <a:t>28.01.2014</a:t>
            </a:fld>
            <a:endParaRPr lang="de-CH"/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8342C-29D3-4B0B-95CA-A9ACFF88CAF2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DD596A-1119-4072-962B-9FE7A1A43074}" type="datetimeFigureOut">
              <a:rPr lang="de-CH"/>
              <a:pPr>
                <a:defRPr/>
              </a:pPr>
              <a:t>28.01.2014</a:t>
            </a:fld>
            <a:endParaRPr lang="de-CH"/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76E01-C5BC-446F-9F68-DA49217A3482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C83D0-C0B7-4720-981E-4EEC0C186A27}" type="datetimeFigureOut">
              <a:rPr lang="de-CH"/>
              <a:pPr>
                <a:defRPr/>
              </a:pPr>
              <a:t>28.01.2014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09AC9-B711-4164-A8F3-76600D43FD1C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1DE69-63E9-43D5-9DE2-769FB876E673}" type="datetimeFigureOut">
              <a:rPr lang="de-CH"/>
              <a:pPr>
                <a:defRPr/>
              </a:pPr>
              <a:t>28.01.2014</a:t>
            </a:fld>
            <a:endParaRPr lang="de-CH"/>
          </a:p>
        </p:txBody>
      </p:sp>
      <p:sp>
        <p:nvSpPr>
          <p:cNvPr id="6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40336-90D2-49DA-A0CE-C3E5D02C02D0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BF84D-A7D9-4B35-A420-19C635BED186}" type="datetimeFigureOut">
              <a:rPr lang="de-CH"/>
              <a:pPr>
                <a:defRPr/>
              </a:pPr>
              <a:t>28.01.2014</a:t>
            </a:fld>
            <a:endParaRPr lang="de-CH"/>
          </a:p>
        </p:txBody>
      </p:sp>
      <p:sp>
        <p:nvSpPr>
          <p:cNvPr id="8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9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2C370-E7D5-4F57-8AB5-2130AE7488CB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D9429-5587-441E-A936-C648FEF93705}" type="datetimeFigureOut">
              <a:rPr lang="de-CH"/>
              <a:pPr>
                <a:defRPr/>
              </a:pPr>
              <a:t>28.01.2014</a:t>
            </a:fld>
            <a:endParaRPr lang="de-CH"/>
          </a:p>
        </p:txBody>
      </p:sp>
      <p:sp>
        <p:nvSpPr>
          <p:cNvPr id="4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4CD34-A60C-45E8-ACD0-C4C707541E09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7E2E3-50F3-4DDC-A176-69B5D0FAEC1D}" type="datetimeFigureOut">
              <a:rPr lang="de-CH"/>
              <a:pPr>
                <a:defRPr/>
              </a:pPr>
              <a:t>28.01.2014</a:t>
            </a:fld>
            <a:endParaRPr lang="de-CH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E358D-1BC8-49EC-860B-7FEFB65811CF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BB5BC-3C0B-4473-85BC-2234B537853A}" type="datetimeFigureOut">
              <a:rPr lang="de-CH"/>
              <a:pPr>
                <a:defRPr/>
              </a:pPr>
              <a:t>28.01.2014</a:t>
            </a:fld>
            <a:endParaRPr lang="de-CH"/>
          </a:p>
        </p:txBody>
      </p:sp>
      <p:sp>
        <p:nvSpPr>
          <p:cNvPr id="6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085B2-7C21-4339-BF56-C490346214F4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09E6E-B411-4250-9E21-25864218946F}" type="datetimeFigureOut">
              <a:rPr lang="de-CH"/>
              <a:pPr>
                <a:defRPr/>
              </a:pPr>
              <a:t>28.01.2014</a:t>
            </a:fld>
            <a:endParaRPr lang="de-CH"/>
          </a:p>
        </p:txBody>
      </p:sp>
      <p:sp>
        <p:nvSpPr>
          <p:cNvPr id="6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52DD4-63C5-4C9B-941B-36E7F00E5464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22947-5657-4A69-AE26-358D4552AB6B}" type="datetimeFigureOut">
              <a:rPr lang="de-CH"/>
              <a:pPr>
                <a:defRPr/>
              </a:pPr>
              <a:t>28.01.2014</a:t>
            </a:fld>
            <a:endParaRPr lang="de-CH"/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0281F-718A-4959-BEA7-CAC0A169A145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umsplatzhalt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99E19-BA3C-4694-BE0B-F4EAB09D4D1D}" type="datetimeFigureOut">
              <a:rPr lang="de-CH"/>
              <a:pPr>
                <a:defRPr/>
              </a:pPr>
              <a:t>28.01.2014</a:t>
            </a:fld>
            <a:endParaRPr lang="de-CH"/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5C3E0-CB59-44FD-B429-B2363D3917DD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F555B-A3EB-4CAF-8FBD-C62DFF2CC2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1027" name="Textplatzhalt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smtClean="0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6E42D3-5040-4D74-9B38-3262A3113592}" type="datetimeFigureOut">
              <a:rPr lang="de-CH"/>
              <a:pPr>
                <a:defRPr/>
              </a:pPr>
              <a:t>28.01.2014</a:t>
            </a:fld>
            <a:endParaRPr lang="de-CH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F92509-0105-4C82-8386-47982E7A269D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707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1" fontAlgn="base" hangingPunct="1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EF1D7AA-0CFB-4560-BC3E-3FD0382BFA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0" y="2357438"/>
            <a:ext cx="9144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/>
              <a:t>Fotos chocantes de pobreza en USA después de cuatro años de gobierno de Obama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532859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s-ES" sz="2800" dirty="0" smtClean="0"/>
              <a:t>Después de tantas promesas de campaña hechas en su momento por Barak Obama, con el famoso slogan “Yes, </a:t>
            </a:r>
            <a:r>
              <a:rPr lang="es-ES" sz="2800" dirty="0" err="1" smtClean="0"/>
              <a:t>we</a:t>
            </a:r>
            <a:r>
              <a:rPr lang="es-ES" sz="2800" dirty="0" smtClean="0"/>
              <a:t> can”, y diciéndole al pueblo que su lucha contra la pobreza sería </a:t>
            </a:r>
            <a:r>
              <a:rPr lang="es-ES" sz="2800" dirty="0" err="1" smtClean="0"/>
              <a:t>inclaudicable</a:t>
            </a:r>
            <a:r>
              <a:rPr lang="es-ES" sz="2800" dirty="0" smtClean="0"/>
              <a:t>, el panorama que puede observarse en las calles de cualquier ciudad norteamericana es realmente </a:t>
            </a:r>
            <a:r>
              <a:rPr lang="es-ES" sz="2800" dirty="0" err="1" smtClean="0"/>
              <a:t>vergonzozo</a:t>
            </a:r>
            <a:r>
              <a:rPr lang="es-ES" sz="2800" dirty="0" smtClean="0"/>
              <a:t>, y la imagen de pobreza, casi de miseria tercermundista, abunda por doquier.</a:t>
            </a:r>
            <a:br>
              <a:rPr lang="es-ES" sz="2800" dirty="0" smtClean="0"/>
            </a:br>
            <a:r>
              <a:rPr lang="es-ES" sz="2800" dirty="0" smtClean="0"/>
              <a:t>Es preferible no pensar cómo estará el país cuando </a:t>
            </a:r>
            <a:r>
              <a:rPr lang="es-ES" sz="2800" dirty="0" err="1" smtClean="0"/>
              <a:t>finalize</a:t>
            </a:r>
            <a:r>
              <a:rPr lang="es-ES" sz="2800" dirty="0" smtClean="0"/>
              <a:t> su segundo mandato !!</a:t>
            </a:r>
            <a:br>
              <a:rPr lang="es-ES" sz="2800" dirty="0" smtClean="0"/>
            </a:br>
            <a:endParaRPr lang="es-AR" sz="2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yiv454971290ecxyiv466795616_x005f_x0000_i1025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0"/>
            <a:ext cx="4598987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yiv454971290ecxyiv466795616_x005f_x0000_i1026" descr="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7825" y="0"/>
            <a:ext cx="573246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yiv454971290ecxyiv466795616_x005f_x0000_i1027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0"/>
            <a:ext cx="4999038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yiv454971290ecxyiv466795616_x005f_x0000_i1028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264150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yiv454971290ecxyiv466795616_x005f_x0000_i1029" descr="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0"/>
            <a:ext cx="8175625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yiv454971290ecxyiv466795616_x005f_x0000_i1030" descr="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2288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yiv454971290ecxyiv466795616_x005f_x0000_i1031" descr="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81275" y="17463"/>
            <a:ext cx="4006850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yiv454971290ecxyiv466795616_x005f_x0000_i1032" descr="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146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yiv454971290ecxyiv466795616_x005f_x0000_i1033" descr="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5063" y="0"/>
            <a:ext cx="6750050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323850" y="2573338"/>
            <a:ext cx="87122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/>
              <a:t>  Mejor no nos imaginemos lo </a:t>
            </a:r>
          </a:p>
          <a:p>
            <a:pPr algn="ctr"/>
            <a:r>
              <a:rPr lang="es-ES"/>
              <a:t>  que podremos llegar a ver                                   dentro  de cuatro años !!!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tos Impactantes">
  <a:themeElements>
    <a:clrScheme name="Anank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nank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nank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Fotos Impactantes</Template>
  <TotalTime>1</TotalTime>
  <Words>159</Words>
  <Application>Microsoft Office PowerPoint</Application>
  <PresentationFormat>Presentación en pantalla (4:3)</PresentationFormat>
  <Paragraphs>32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Arial</vt:lpstr>
      <vt:lpstr>Lucida Sans</vt:lpstr>
      <vt:lpstr>Book Antiqua</vt:lpstr>
      <vt:lpstr>Wingdings 2</vt:lpstr>
      <vt:lpstr>Wingdings</vt:lpstr>
      <vt:lpstr>Wingdings 3</vt:lpstr>
      <vt:lpstr>Calibri</vt:lpstr>
      <vt:lpstr>Fotos Impactantes</vt:lpstr>
      <vt:lpstr>Diseño predeterminado</vt:lpstr>
      <vt:lpstr>Diapositiva 1</vt:lpstr>
      <vt:lpstr>Después de tantas promesas de campaña hechas en su momento por Barak Obama, con el famoso slogan “Yes, we can”, y diciéndole al pueblo que su lucha contra la pobreza sería inclaudicable, el panorama que puede observarse en las calles de cualquier ciudad norteamericana es realmente vergonzozo, y la imagen de pobreza, casi de miseria tercermundista, abunda por doquier. Es preferible no pensar cómo estará el país cuando finalize su segundo mandato !! 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2014-01-28T21:43:59Z</dcterms:created>
  <dcterms:modified xsi:type="dcterms:W3CDTF">2014-01-28T21:45:41Z</dcterms:modified>
</cp:coreProperties>
</file>