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5" r:id="rId5"/>
    <p:sldId id="274" r:id="rId6"/>
    <p:sldId id="270" r:id="rId7"/>
    <p:sldId id="272" r:id="rId8"/>
    <p:sldId id="290" r:id="rId9"/>
    <p:sldId id="293" r:id="rId10"/>
    <p:sldId id="294" r:id="rId11"/>
    <p:sldId id="296" r:id="rId12"/>
    <p:sldId id="287" r:id="rId13"/>
    <p:sldId id="276" r:id="rId14"/>
    <p:sldId id="277" r:id="rId15"/>
    <p:sldId id="275" r:id="rId16"/>
    <p:sldId id="279" r:id="rId17"/>
    <p:sldId id="280" r:id="rId18"/>
    <p:sldId id="282" r:id="rId19"/>
    <p:sldId id="300" r:id="rId20"/>
    <p:sldId id="281" r:id="rId21"/>
    <p:sldId id="278" r:id="rId22"/>
    <p:sldId id="291" r:id="rId23"/>
    <p:sldId id="263" r:id="rId24"/>
    <p:sldId id="295" r:id="rId25"/>
    <p:sldId id="297" r:id="rId26"/>
    <p:sldId id="292" r:id="rId27"/>
    <p:sldId id="273" r:id="rId28"/>
    <p:sldId id="289" r:id="rId29"/>
    <p:sldId id="288" r:id="rId30"/>
    <p:sldId id="286" r:id="rId31"/>
    <p:sldId id="299" r:id="rId32"/>
    <p:sldId id="301" r:id="rId33"/>
  </p:sldIdLst>
  <p:sldSz cx="10691813" cy="756126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520700" indent="-635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1041400" indent="-1270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563688" indent="-1920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2084388" indent="-255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ubMH2xtWnQQfl/eKwgEmrg" hashData="CmohMj+Z5A/Wg86h5TNuyKUub2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750" y="-102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01886" y="2348894"/>
            <a:ext cx="9088041" cy="162077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03772" y="4284717"/>
            <a:ext cx="7484269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9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23734-986C-4D51-AF23-741E7FDB4714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6DCDE-33EF-4CA8-A162-590B5F2DBF7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31B0C-39E2-4DDD-8897-5D562592B5C3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49E5B-796A-4F42-84FE-CEE42BF5A3B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4581" y="4858813"/>
            <a:ext cx="9088041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44581" y="3204786"/>
            <a:ext cx="9088041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40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8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2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6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0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4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98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1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6D921-F607-47F9-BD45-B03170487E09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AC2C4-4050-4E87-9189-04AAD424F5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4592" y="1764295"/>
            <a:ext cx="4722217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435005" y="1764295"/>
            <a:ext cx="4722217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1A120-65A1-46B0-941D-0255F723A079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5DD46-71D8-4450-94B4-CC9EF622C39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4591" y="1692533"/>
            <a:ext cx="4724074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04" indent="0">
              <a:buNone/>
              <a:defRPr sz="2300" b="1"/>
            </a:lvl2pPr>
            <a:lvl3pPr marL="1042808" indent="0">
              <a:buNone/>
              <a:defRPr sz="2100" b="1"/>
            </a:lvl3pPr>
            <a:lvl4pPr marL="1564212" indent="0">
              <a:buNone/>
              <a:defRPr sz="1800" b="1"/>
            </a:lvl4pPr>
            <a:lvl5pPr marL="2085616" indent="0">
              <a:buNone/>
              <a:defRPr sz="1800" b="1"/>
            </a:lvl5pPr>
            <a:lvl6pPr marL="2607020" indent="0">
              <a:buNone/>
              <a:defRPr sz="1800" b="1"/>
            </a:lvl6pPr>
            <a:lvl7pPr marL="3128424" indent="0">
              <a:buNone/>
              <a:defRPr sz="1800" b="1"/>
            </a:lvl7pPr>
            <a:lvl8pPr marL="3649829" indent="0">
              <a:buNone/>
              <a:defRPr sz="1800" b="1"/>
            </a:lvl8pPr>
            <a:lvl9pPr marL="4171234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4591" y="2397901"/>
            <a:ext cx="4724074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431293" y="1692533"/>
            <a:ext cx="4725930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04" indent="0">
              <a:buNone/>
              <a:defRPr sz="2300" b="1"/>
            </a:lvl2pPr>
            <a:lvl3pPr marL="1042808" indent="0">
              <a:buNone/>
              <a:defRPr sz="2100" b="1"/>
            </a:lvl3pPr>
            <a:lvl4pPr marL="1564212" indent="0">
              <a:buNone/>
              <a:defRPr sz="1800" b="1"/>
            </a:lvl4pPr>
            <a:lvl5pPr marL="2085616" indent="0">
              <a:buNone/>
              <a:defRPr sz="1800" b="1"/>
            </a:lvl5pPr>
            <a:lvl6pPr marL="2607020" indent="0">
              <a:buNone/>
              <a:defRPr sz="1800" b="1"/>
            </a:lvl6pPr>
            <a:lvl7pPr marL="3128424" indent="0">
              <a:buNone/>
              <a:defRPr sz="1800" b="1"/>
            </a:lvl7pPr>
            <a:lvl8pPr marL="3649829" indent="0">
              <a:buNone/>
              <a:defRPr sz="1800" b="1"/>
            </a:lvl8pPr>
            <a:lvl9pPr marL="4171234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431293" y="2397901"/>
            <a:ext cx="4725930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83929-95D1-4C88-A135-96C3EEBB58DC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576E3-D92D-4CF6-B274-ED281C4FD1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EA75A-2FDD-44C9-9A6C-BB3D725590C3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A715D-D26B-400F-B36A-02C8A8DF69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5BE9C-9546-4211-9AF0-2B1E6BF7553D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49CF1-CF75-489F-A099-E8C8B855114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4592" y="301050"/>
            <a:ext cx="3517533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80202" y="301051"/>
            <a:ext cx="5977020" cy="6453328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4592" y="1582265"/>
            <a:ext cx="3517533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404" indent="0">
              <a:buNone/>
              <a:defRPr sz="1400"/>
            </a:lvl2pPr>
            <a:lvl3pPr marL="1042808" indent="0">
              <a:buNone/>
              <a:defRPr sz="1100"/>
            </a:lvl3pPr>
            <a:lvl4pPr marL="1564212" indent="0">
              <a:buNone/>
              <a:defRPr sz="1000"/>
            </a:lvl4pPr>
            <a:lvl5pPr marL="2085616" indent="0">
              <a:buNone/>
              <a:defRPr sz="1000"/>
            </a:lvl5pPr>
            <a:lvl6pPr marL="2607020" indent="0">
              <a:buNone/>
              <a:defRPr sz="1000"/>
            </a:lvl6pPr>
            <a:lvl7pPr marL="3128424" indent="0">
              <a:buNone/>
              <a:defRPr sz="1000"/>
            </a:lvl7pPr>
            <a:lvl8pPr marL="3649829" indent="0">
              <a:buNone/>
              <a:defRPr sz="1000"/>
            </a:lvl8pPr>
            <a:lvl9pPr marL="4171234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5E917-A68B-4AB4-8936-A94502CA874A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70BEC-AE2F-4B85-B47B-B7D828AFD1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95670" y="5292884"/>
            <a:ext cx="6415088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95670" y="675613"/>
            <a:ext cx="6415088" cy="4536758"/>
          </a:xfrm>
        </p:spPr>
        <p:txBody>
          <a:bodyPr rtlCol="0">
            <a:normAutofit/>
          </a:bodyPr>
          <a:lstStyle>
            <a:lvl1pPr marL="0" indent="0">
              <a:buNone/>
              <a:defRPr sz="3600"/>
            </a:lvl1pPr>
            <a:lvl2pPr marL="521404" indent="0">
              <a:buNone/>
              <a:defRPr sz="3200"/>
            </a:lvl2pPr>
            <a:lvl3pPr marL="1042808" indent="0">
              <a:buNone/>
              <a:defRPr sz="2700"/>
            </a:lvl3pPr>
            <a:lvl4pPr marL="1564212" indent="0">
              <a:buNone/>
              <a:defRPr sz="2300"/>
            </a:lvl4pPr>
            <a:lvl5pPr marL="2085616" indent="0">
              <a:buNone/>
              <a:defRPr sz="2300"/>
            </a:lvl5pPr>
            <a:lvl6pPr marL="2607020" indent="0">
              <a:buNone/>
              <a:defRPr sz="2300"/>
            </a:lvl6pPr>
            <a:lvl7pPr marL="3128424" indent="0">
              <a:buNone/>
              <a:defRPr sz="2300"/>
            </a:lvl7pPr>
            <a:lvl8pPr marL="3649829" indent="0">
              <a:buNone/>
              <a:defRPr sz="2300"/>
            </a:lvl8pPr>
            <a:lvl9pPr marL="4171234" indent="0">
              <a:buNone/>
              <a:defRPr sz="23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95670" y="5917739"/>
            <a:ext cx="6415088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404" indent="0">
              <a:buNone/>
              <a:defRPr sz="1400"/>
            </a:lvl2pPr>
            <a:lvl3pPr marL="1042808" indent="0">
              <a:buNone/>
              <a:defRPr sz="1100"/>
            </a:lvl3pPr>
            <a:lvl4pPr marL="1564212" indent="0">
              <a:buNone/>
              <a:defRPr sz="1000"/>
            </a:lvl4pPr>
            <a:lvl5pPr marL="2085616" indent="0">
              <a:buNone/>
              <a:defRPr sz="1000"/>
            </a:lvl5pPr>
            <a:lvl6pPr marL="2607020" indent="0">
              <a:buNone/>
              <a:defRPr sz="1000"/>
            </a:lvl6pPr>
            <a:lvl7pPr marL="3128424" indent="0">
              <a:buNone/>
              <a:defRPr sz="1000"/>
            </a:lvl7pPr>
            <a:lvl8pPr marL="3649829" indent="0">
              <a:buNone/>
              <a:defRPr sz="1000"/>
            </a:lvl8pPr>
            <a:lvl9pPr marL="4171234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61025-E18B-4AB9-8299-B3AEC007251F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BB524-4805-4986-AFA5-A16E7D4F055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9C1E5-1DD8-49C7-A0B5-A7D72798967C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B3506-3B7D-4809-8A87-8FEB0EC67D0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751564" y="302803"/>
            <a:ext cx="2405658" cy="645157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4592" y="302803"/>
            <a:ext cx="7038777" cy="645157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7A279-1728-4A27-81EC-EDFE5E0026E5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1A77C-AA23-4471-A2A1-A36A222F7B8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1886" y="2348894"/>
            <a:ext cx="9088041" cy="1620771"/>
          </a:xfrm>
          <a:prstGeom prst="rect">
            <a:avLst/>
          </a:prstGeom>
        </p:spPr>
        <p:txBody>
          <a:bodyPr lIns="104280" tIns="52140" rIns="104280" bIns="5214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03772" y="4284717"/>
            <a:ext cx="7484269" cy="1932323"/>
          </a:xfrm>
          <a:prstGeom prst="rect">
            <a:avLst/>
          </a:prstGeom>
        </p:spPr>
        <p:txBody>
          <a:bodyPr lIns="104280" tIns="52140" rIns="104280" bIns="52140"/>
          <a:lstStyle>
            <a:lvl1pPr marL="0" indent="0" algn="ctr">
              <a:buNone/>
              <a:defRPr/>
            </a:lvl1pPr>
            <a:lvl2pPr marL="521404" indent="0" algn="ctr">
              <a:buNone/>
              <a:defRPr/>
            </a:lvl2pPr>
            <a:lvl3pPr marL="1042808" indent="0" algn="ctr">
              <a:buNone/>
              <a:defRPr/>
            </a:lvl3pPr>
            <a:lvl4pPr marL="1564212" indent="0" algn="ctr">
              <a:buNone/>
              <a:defRPr/>
            </a:lvl4pPr>
            <a:lvl5pPr marL="2085616" indent="0" algn="ctr">
              <a:buNone/>
              <a:defRPr/>
            </a:lvl5pPr>
            <a:lvl6pPr marL="2607020" indent="0" algn="ctr">
              <a:buNone/>
              <a:defRPr/>
            </a:lvl6pPr>
            <a:lvl7pPr marL="3128424" indent="0" algn="ctr">
              <a:buNone/>
              <a:defRPr/>
            </a:lvl7pPr>
            <a:lvl8pPr marL="3649829" indent="0" algn="ctr">
              <a:buNone/>
              <a:defRPr/>
            </a:lvl8pPr>
            <a:lvl9pPr marL="417123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534988" y="303213"/>
            <a:ext cx="9621837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280" tIns="52140" rIns="104280" bIns="521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534988" y="1763713"/>
            <a:ext cx="9621837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280" tIns="52140" rIns="104280" bIns="521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34988" y="7008813"/>
            <a:ext cx="2493962" cy="401637"/>
          </a:xfrm>
          <a:prstGeom prst="rect">
            <a:avLst/>
          </a:prstGeom>
        </p:spPr>
        <p:txBody>
          <a:bodyPr vert="horz" lIns="104280" tIns="52140" rIns="104280" bIns="5214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1B1A9D-CC71-4CDF-A6D8-2A7C9A135791}" type="datetimeFigureOut">
              <a:rPr lang="fr-FR"/>
              <a:pPr>
                <a:defRPr/>
              </a:pPr>
              <a:t>04/08/2016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652838" y="7008813"/>
            <a:ext cx="3386137" cy="401637"/>
          </a:xfrm>
          <a:prstGeom prst="rect">
            <a:avLst/>
          </a:prstGeom>
        </p:spPr>
        <p:txBody>
          <a:bodyPr vert="horz" lIns="104280" tIns="52140" rIns="104280" bIns="5214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662863" y="7008813"/>
            <a:ext cx="2493962" cy="401637"/>
          </a:xfrm>
          <a:prstGeom prst="rect">
            <a:avLst/>
          </a:prstGeom>
        </p:spPr>
        <p:txBody>
          <a:bodyPr vert="horz" lIns="104280" tIns="52140" rIns="104280" bIns="5214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F03A38-5F09-4F2F-9AB9-9D5155D445B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5pPr>
      <a:lvl6pPr marL="521404"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6pPr>
      <a:lvl7pPr marL="1042808"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7pPr>
      <a:lvl8pPr marL="1564212"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8pPr>
      <a:lvl9pPr marL="2085616" algn="ctr" rtl="0" eaLnBrk="1" fontAlgn="base" hangingPunct="1">
        <a:spcBef>
          <a:spcPct val="0"/>
        </a:spcBef>
        <a:spcAft>
          <a:spcPct val="0"/>
        </a:spcAft>
        <a:defRPr sz="5000">
          <a:solidFill>
            <a:schemeClr val="tx1"/>
          </a:solidFill>
          <a:latin typeface="Calibri" pitchFamily="34" charset="0"/>
        </a:defRPr>
      </a:lvl9pPr>
    </p:titleStyle>
    <p:bodyStyle>
      <a:lvl1pPr marL="390525" indent="-39052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6138" indent="-32543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338" indent="-2603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038" indent="-2603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4738" indent="-2603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723" indent="-260702" algn="l" defTabSz="104280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126" indent="-260702" algn="l" defTabSz="104280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530" indent="-260702" algn="l" defTabSz="104280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1935" indent="-260702" algn="l" defTabSz="104280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404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808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212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616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020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424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9829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234" algn="l" defTabSz="104280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591" y="6885650"/>
            <a:ext cx="2494756" cy="52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296" tIns="52148" rIns="104296" bIns="52148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52148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104296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56444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2085929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91112" indent="-391112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47409" indent="-325926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03706" indent="-260741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825188" indent="-260741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46670" indent="-26074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68153" indent="-26074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89635" indent="-26074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11117" indent="-26074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32600" indent="-26074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482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965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447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929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412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894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376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859" algn="l" defTabSz="10429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052513" y="1081088"/>
            <a:ext cx="8840787" cy="219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65" tIns="52132" rIns="104265" bIns="52132">
            <a:spAutoFit/>
          </a:bodyPr>
          <a:lstStyle/>
          <a:p>
            <a:pPr algn="ctr"/>
            <a:r>
              <a:rPr lang="fr-FR" sz="6800">
                <a:latin typeface="Algerian" pitchFamily="82" charset="0"/>
              </a:rPr>
              <a:t>Il était une fois</a:t>
            </a:r>
          </a:p>
          <a:p>
            <a:pPr algn="ctr"/>
            <a:r>
              <a:rPr lang="fr-FR" sz="6800">
                <a:latin typeface="Algerian" pitchFamily="82" charset="0"/>
              </a:rPr>
              <a:t>en Amérique</a:t>
            </a:r>
          </a:p>
        </p:txBody>
      </p:sp>
      <p:sp>
        <p:nvSpPr>
          <p:cNvPr id="5" name="Titre 4"/>
          <p:cNvSpPr txBox="1">
            <a:spLocks noChangeArrowheads="1"/>
          </p:cNvSpPr>
          <p:nvPr/>
        </p:nvSpPr>
        <p:spPr>
          <a:xfrm>
            <a:off x="4097338" y="3536950"/>
            <a:ext cx="2238375" cy="520700"/>
          </a:xfrm>
          <a:prstGeom prst="rect">
            <a:avLst/>
          </a:prstGeom>
          <a:noFill/>
        </p:spPr>
        <p:txBody>
          <a:bodyPr wrap="none" lIns="104265" tIns="52132" rIns="104265" bIns="52132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700" dirty="0">
                <a:latin typeface="Algerian" pitchFamily="82" charset="0"/>
                <a:ea typeface="+mj-ea"/>
                <a:cs typeface="+mj-cs"/>
              </a:rPr>
              <a:t>Année 1941</a:t>
            </a: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2652713" y="4337050"/>
            <a:ext cx="5345112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65" tIns="52132" rIns="104265" bIns="52132">
            <a:spAutoFit/>
          </a:bodyPr>
          <a:lstStyle/>
          <a:p>
            <a:pPr algn="ctr"/>
            <a:r>
              <a:rPr lang="fr-FR">
                <a:latin typeface="Calibri" pitchFamily="34" charset="0"/>
              </a:rPr>
              <a:t>Toutes les photos viennent du site SHORPY</a:t>
            </a:r>
            <a:br>
              <a:rPr lang="fr-FR">
                <a:latin typeface="Calibri" pitchFamily="34" charset="0"/>
              </a:rPr>
            </a:br>
            <a:r>
              <a:rPr lang="fr-FR">
                <a:latin typeface="Calibri" pitchFamily="34" charset="0"/>
              </a:rPr>
              <a:t>Un clic sur ce lien pour vous y rendre</a:t>
            </a:r>
          </a:p>
        </p:txBody>
      </p:sp>
      <p:sp>
        <p:nvSpPr>
          <p:cNvPr id="2056" name="ZoneTexte 8"/>
          <p:cNvSpPr txBox="1">
            <a:spLocks noChangeArrowheads="1"/>
          </p:cNvSpPr>
          <p:nvPr/>
        </p:nvSpPr>
        <p:spPr bwMode="auto">
          <a:xfrm>
            <a:off x="1219200" y="6400800"/>
            <a:ext cx="4379913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65" tIns="52132" rIns="104265" bIns="52132">
            <a:spAutoFit/>
          </a:bodyPr>
          <a:lstStyle/>
          <a:p>
            <a:pPr algn="ctr"/>
            <a:r>
              <a:rPr lang="fr-FR">
                <a:latin typeface="Algerian" pitchFamily="82" charset="0"/>
              </a:rPr>
              <a:t>Musique : Ennio Morricone</a:t>
            </a:r>
          </a:p>
        </p:txBody>
      </p:sp>
      <p:sp>
        <p:nvSpPr>
          <p:cNvPr id="2057" name="Rectangle 7"/>
          <p:cNvSpPr>
            <a:spLocks noChangeArrowheads="1"/>
          </p:cNvSpPr>
          <p:nvPr/>
        </p:nvSpPr>
        <p:spPr bwMode="auto">
          <a:xfrm>
            <a:off x="5599113" y="6400800"/>
            <a:ext cx="21653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4265" tIns="52132" rIns="104265" bIns="52132">
            <a:spAutoFit/>
          </a:bodyPr>
          <a:lstStyle/>
          <a:p>
            <a:r>
              <a:rPr lang="fr-FR">
                <a:latin typeface="Algerian" pitchFamily="82" charset="0"/>
              </a:rPr>
              <a:t>Création; Mimi40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8000">
    <p:fade/>
    <p:sndAc>
      <p:stSnd>
        <p:snd r:embed="rId2" name="On Earth as it is in heaven (Ennio Morricon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8a32750u_0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5" y="287338"/>
            <a:ext cx="10675938" cy="727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1941 (4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1138" y="0"/>
            <a:ext cx="10902951" cy="760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1941 (14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1438" y="0"/>
            <a:ext cx="8008937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941 (10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65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941 (11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95025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941 (13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8c04573u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87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0256u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49263"/>
            <a:ext cx="10691813" cy="801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SHORPY-8a15717a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9413" y="0"/>
            <a:ext cx="11342688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8a30359u_0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1463" y="0"/>
            <a:ext cx="1146016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941 (17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8438" y="-179388"/>
            <a:ext cx="11088688" cy="785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941 (16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1338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941 (18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8288"/>
            <a:ext cx="10736263" cy="782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941 (19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941 (22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268288"/>
            <a:ext cx="10709276" cy="782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941 (20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79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8a30336u_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5050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941 (21)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25" y="0"/>
            <a:ext cx="9893300" cy="769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941 (12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1a33924u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1941 (5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" y="0"/>
            <a:ext cx="1074896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ThePlanters-1941-01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HORPY_1a35064u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2413"/>
            <a:ext cx="10691813" cy="825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HORPY_8d25012a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7963"/>
            <a:ext cx="10691813" cy="776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Your_Turn_1940_colored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0988"/>
            <a:ext cx="10691813" cy="784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8c00654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1941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1941 (8)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85475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941_jazz_JAM_SESSION_copy__SHORPY_MIX 2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85475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pique-nique-sarasota-noir-et-blanc 19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7436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pique-nique-sarasota-couleu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7436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SHORPY_8c33302a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1788" y="-280988"/>
            <a:ext cx="7993062" cy="7842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941_sept_mass1 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01788" y="-179388"/>
            <a:ext cx="8061325" cy="792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SHORPY-160-02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1813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941 (7) 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450"/>
            <a:ext cx="10691813" cy="75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1a33874u1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1463" y="0"/>
            <a:ext cx="11233151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809625" y="3852863"/>
            <a:ext cx="21605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>
                <a:latin typeface="Segoe Print" pitchFamily="2" charset="0"/>
              </a:rPr>
              <a:t>A suivre</a:t>
            </a:r>
          </a:p>
        </p:txBody>
      </p:sp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64295"/>
            <a:ext cx="10691813" cy="25204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4280" tIns="52140" rIns="104280" bIns="52140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16337"/>
            <a:ext cx="10691813" cy="5544926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4280" tIns="52140" rIns="104280" bIns="52140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16560" y="0"/>
            <a:ext cx="5702300" cy="172228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00351"/>
            <a:ext cx="10691813" cy="2690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280" tIns="52140" rIns="104280" bIns="5214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800" b="1" dirty="0">
                <a:latin typeface="Kristen ITC" pitchFamily="66" charset="0"/>
              </a:rPr>
              <a:t>¿Te ha gustado?</a:t>
            </a:r>
            <a:r>
              <a:rPr lang="es-ES" sz="5500" dirty="0">
                <a:latin typeface="Kristen ITC" pitchFamily="66" charset="0"/>
              </a:rPr>
              <a:t> </a:t>
            </a:r>
            <a:br>
              <a:rPr lang="es-ES" sz="5500" dirty="0">
                <a:latin typeface="Kristen ITC" pitchFamily="66" charset="0"/>
              </a:rPr>
            </a:br>
            <a:r>
              <a:rPr lang="es-ES" sz="5000" dirty="0">
                <a:latin typeface="Kristen ITC" pitchFamily="66" charset="0"/>
              </a:rPr>
              <a:t>Puedes ver más entrando </a:t>
            </a:r>
            <a:br>
              <a:rPr lang="es-ES" sz="5000" dirty="0"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36478" y="5208871"/>
            <a:ext cx="3118445" cy="162879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4280" tIns="52140" rIns="104280" bIns="5214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93285" y="4620773"/>
            <a:ext cx="2762052" cy="260443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22217" y="5376898"/>
            <a:ext cx="1425575" cy="109218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276547"/>
            <a:ext cx="623689" cy="588098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864646"/>
            <a:ext cx="623689" cy="588098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52744"/>
            <a:ext cx="623689" cy="588098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40842"/>
            <a:ext cx="623689" cy="5880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ANTIGU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ANTIGUAS</Template>
  <TotalTime>1</TotalTime>
  <Words>40</Words>
  <Application>Microsoft Office PowerPoint</Application>
  <PresentationFormat>Personalizado</PresentationFormat>
  <Paragraphs>9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FOTOS ANTIGUAS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2016-08-04T16:59:41Z</dcterms:created>
  <dcterms:modified xsi:type="dcterms:W3CDTF">2016-08-04T17:00:43Z</dcterms:modified>
</cp:coreProperties>
</file>