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9"/>
  </p:notesMasterIdLst>
  <p:sldIdLst>
    <p:sldId id="363" r:id="rId3"/>
    <p:sldId id="302" r:id="rId4"/>
    <p:sldId id="300" r:id="rId5"/>
    <p:sldId id="301" r:id="rId6"/>
    <p:sldId id="303" r:id="rId7"/>
    <p:sldId id="304" r:id="rId8"/>
    <p:sldId id="306" r:id="rId9"/>
    <p:sldId id="308" r:id="rId10"/>
    <p:sldId id="309" r:id="rId11"/>
    <p:sldId id="310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80" r:id="rId23"/>
    <p:sldId id="258" r:id="rId24"/>
    <p:sldId id="260" r:id="rId25"/>
    <p:sldId id="281" r:id="rId26"/>
    <p:sldId id="282" r:id="rId27"/>
    <p:sldId id="284" r:id="rId28"/>
    <p:sldId id="290" r:id="rId29"/>
    <p:sldId id="294" r:id="rId30"/>
    <p:sldId id="292" r:id="rId31"/>
    <p:sldId id="293" r:id="rId32"/>
    <p:sldId id="289" r:id="rId33"/>
    <p:sldId id="364" r:id="rId34"/>
    <p:sldId id="297" r:id="rId35"/>
    <p:sldId id="298" r:id="rId36"/>
    <p:sldId id="299" r:id="rId37"/>
    <p:sldId id="311" r:id="rId38"/>
    <p:sldId id="313" r:id="rId39"/>
    <p:sldId id="315" r:id="rId40"/>
    <p:sldId id="318" r:id="rId41"/>
    <p:sldId id="319" r:id="rId42"/>
    <p:sldId id="320" r:id="rId43"/>
    <p:sldId id="321" r:id="rId44"/>
    <p:sldId id="322" r:id="rId45"/>
    <p:sldId id="323" r:id="rId46"/>
    <p:sldId id="326" r:id="rId47"/>
    <p:sldId id="328" r:id="rId48"/>
    <p:sldId id="329" r:id="rId49"/>
    <p:sldId id="331" r:id="rId50"/>
    <p:sldId id="333" r:id="rId51"/>
    <p:sldId id="334" r:id="rId52"/>
    <p:sldId id="365" r:id="rId53"/>
    <p:sldId id="366" r:id="rId54"/>
    <p:sldId id="341" r:id="rId55"/>
    <p:sldId id="344" r:id="rId56"/>
    <p:sldId id="342" r:id="rId57"/>
    <p:sldId id="347" r:id="rId58"/>
    <p:sldId id="348" r:id="rId59"/>
    <p:sldId id="352" r:id="rId60"/>
    <p:sldId id="353" r:id="rId61"/>
    <p:sldId id="354" r:id="rId62"/>
    <p:sldId id="357" r:id="rId63"/>
    <p:sldId id="358" r:id="rId64"/>
    <p:sldId id="360" r:id="rId65"/>
    <p:sldId id="362" r:id="rId66"/>
    <p:sldId id="257" r:id="rId67"/>
    <p:sldId id="367" r:id="rId68"/>
  </p:sldIdLst>
  <p:sldSz cx="9144000" cy="6858000" type="overhead"/>
  <p:notesSz cx="6858000" cy="9144000"/>
  <p:photoAlbum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9pPr>
  </p:defaultTextStyle>
  <p:modifyVerifier cryptProviderType="rsaFull" cryptAlgorithmClass="hash" cryptAlgorithmType="typeAny" cryptAlgorithmSid="4" spinCount="50000" saltData="Wi363caFspfQK85D+DVV0w" hashData="RoGuvK+R57hEbmLMRfuJZwyzYn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3D40F962-F26E-48C5-A7DD-83F5180C1D2A}" type="datetimeFigureOut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6C7F75A6-FCAF-4DAA-994E-20E35BAA8357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altLang="zh-TW" smtClean="0"/>
              <a:t>Haga clic para modificar el estilo de subtítulo del patrón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411CCEF-CCEE-4998-876F-31E815B26AE1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D43BE-6435-4F12-970B-2CE798FAD6CD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B18BAA-B5CC-4783-91FD-DF496EBA7E04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8FD0A-B4D9-4BA8-9F33-47AD46E55B90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58B9D7-7F41-43D6-9FA6-D518B5E30157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14F5B-09FC-4C23-9D5E-8CDB4F7E39C7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46660A-2E2B-41AD-91AF-0AE2770D7E8A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CF895-6586-43B3-8D0F-C8CA1F1227FF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73ABC3-DC4B-4C39-A62D-6ABC774A6354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CD4E1-FD4D-4F4E-B400-E2FA69F1A46A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2009CC-C5B7-4DD2-A5D1-8B34C498BAEF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8B2222-0EF3-4B11-B18E-CC50B274E8BC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5E6786-8D71-4FD0-A1BB-1D51ED0CDBBC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31C671-9BB5-480B-B2AA-311964347E0A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ACD426-47C9-49C6-A90E-5E7C2DEE3CC3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BEFDC-43F7-4131-BB59-6628EAA20AF7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altLang="zh-TW" noProof="0" smtClean="0"/>
              <a:t>Haga clic en el icono para agregar una imagen</a:t>
            </a:r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94B148-340F-4825-8CA8-65356B642EAF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5EABC7-CEB1-45AB-9B45-7B72CCA01C49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E1380-8387-4E02-844D-01151973B0F1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DE52CE-D7D9-4A69-BE94-37FCCAD3244D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7CECC80-42CC-4EDF-97A6-270A70FD7166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782175-372E-4A64-93A0-F108705682A5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3A1776-2A26-4D46-96CE-77B2470EC4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FFFFFF"/>
                </a:solidFill>
              </a:defRPr>
            </a:lvl1pPr>
          </a:lstStyle>
          <a:p>
            <a:fld id="{25E02D66-F1A8-4A47-B863-5C047B1B0083}" type="datetime1">
              <a:rPr lang="zh-TW" altLang="es-ES"/>
              <a:pPr/>
              <a:t>2014/1/11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FFFFFF"/>
                </a:solidFill>
              </a:defRPr>
            </a:lvl1pPr>
          </a:lstStyle>
          <a:p>
            <a:fld id="{76E9784F-F2EB-4B3C-B278-A234D2C71707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wipe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02694C-FD8A-4D01-A711-49EE52951E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http://davidlazarphoto.com/" TargetMode="Externa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avidlazarphoto.com/amp/wp-content/uploads/2012/07/04-David-Lazar-Stars-in-His-Ey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8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467544" y="40707"/>
            <a:ext cx="338592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ea typeface="+mn-ea"/>
              </a:rPr>
              <a:t>Brazil Travel Photographer - David Lazar</a:t>
            </a:r>
            <a:endParaRPr kumimoji="0" lang="zh-TW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+mn-lt"/>
              <a:ea typeface="+mn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EADB-E93F-42D1-BE1C-21189F6F26BF}" type="slidenum">
              <a:rPr lang="zh-TW" altLang="en-US"/>
              <a:pPr/>
              <a:t>1</a:t>
            </a:fld>
            <a:endParaRPr lang="zh-TW" altLang="en-US"/>
          </a:p>
        </p:txBody>
      </p:sp>
    </p:spTree>
  </p:cSld>
  <p:clrMapOvr>
    <a:masterClrMapping/>
  </p:clrMapOvr>
  <p:transition advTm="10000">
    <p:sndAc>
      <p:stSnd loop="1">
        <p:snd r:embed="rId2" name="03-The Dark Night of the So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新下載資料\Brazil Photographer David Lazar\07-David-Lazar-Girl-from-Srimangal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1"/>
          <a:stretch/>
        </p:blipFill>
        <p:spPr bwMode="auto">
          <a:xfrm>
            <a:off x="4623181" y="-99392"/>
            <a:ext cx="4773355" cy="70577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6" descr="http://media.digitalcameraworld.com/files/2011/12/girlwithgreeneyes-dvlaz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8" y="-26988"/>
            <a:ext cx="4608512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A222E-76D7-49EB-B661-A52C6ED2C8AC}" type="slidenum">
              <a:rPr lang="zh-TW" altLang="en-US"/>
              <a:pPr/>
              <a:t>2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新下載資料\Brazil Photographer David Lazar\05-David-Lazar-Bengali-Frie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E2540-0258-469C-9961-D21623D9EB62}" type="slidenum">
              <a:rPr lang="zh-TW" altLang="en-US"/>
              <a:pPr/>
              <a:t>3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新下載資料\Brazil Photographer David Lazar\06-David-Lazar-Two-Friends-Play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0F8C2-BEE3-422F-871B-67F29B04AA36}" type="slidenum">
              <a:rPr lang="zh-TW" altLang="en-US"/>
              <a:pPr/>
              <a:t>4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davidlazarphoto.com/amp/wp-content/uploads/2012/07/10-David-Lazar-Students-of-Alla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358775"/>
            <a:ext cx="9158288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F277D-CF93-4315-B26F-6E0D0088D301}" type="slidenum">
              <a:rPr lang="zh-TW" altLang="en-US"/>
              <a:pPr/>
              <a:t>5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新下載資料\Brazil Photographer David Lazar\11-David-Lazar-Best-Frie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A3DB3-0A82-4AA6-8536-245F7196A643}" type="slidenum">
              <a:rPr lang="zh-TW" altLang="en-US"/>
              <a:pPr/>
              <a:t>6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davidlazarphoto.com/amp/wp-content/uploads/2012/07/28-David-Lazar-Child-of-Islam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333375"/>
            <a:ext cx="9159875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33721-1B2A-4116-B258-38041671A825}" type="slidenum">
              <a:rPr lang="zh-TW" altLang="en-US"/>
              <a:pPr/>
              <a:t>7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新下載資料\Brazil Photographer David Lazar\29-David-Lazar-Man-in-the-All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10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50876-D105-4C89-8851-C325AF98EDB8}" type="slidenum">
              <a:rPr lang="zh-TW" altLang="en-US"/>
              <a:pPr/>
              <a:t>8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ttp://davidlazarphoto.com/amp/wp-content/uploads/2012/07/30-David-Lazar-Boy-with-Puppi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64638" cy="610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DD5D9-5C62-4DD2-B846-EE62CE675AFE}" type="slidenum">
              <a:rPr lang="zh-TW" altLang="en-US"/>
              <a:pPr/>
              <a:t>9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新下載資料\Brazil Photographer David Lazar\32-David-Lazar-Boy-with-Cow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ECD8-B215-47BF-949A-F1DB323F26C6}" type="slidenum">
              <a:rPr lang="zh-TW" altLang="en-US"/>
              <a:pPr/>
              <a:t>10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新下載資料\Brazil Photographer David Lazar\14-David-Lazar-Happy-Guatemalan-Ki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04813"/>
            <a:ext cx="9109075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3284-746C-410F-98D2-E7386221C8B8}" type="slidenum">
              <a:rPr lang="zh-TW" altLang="en-US"/>
              <a:pPr/>
              <a:t>11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新下載資料\Brazil Photographer David Lazar\01-David-Lazar-One-Day-a-Masai-Warri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CA39F-E764-447D-B263-DCE6A55B24B6}" type="slidenum">
              <a:rPr lang="zh-TW" altLang="en-US"/>
              <a:pPr/>
              <a:t>12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新下載資料\Brazil Photographer David Lazar\02-David-Lazar-Three-Masai-Warrio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82822-F371-4E8E-84F2-A5C73517BBF0}" type="slidenum">
              <a:rPr lang="zh-TW" altLang="en-US"/>
              <a:pPr/>
              <a:t>13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新下載資料\Brazil Photographer David Lazar\04-David-Lazar-The-Asc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223375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0AE8-CB50-44E5-8DD7-C6DBD6CBC1D8}" type="slidenum">
              <a:rPr lang="zh-TW" altLang="en-US"/>
              <a:pPr/>
              <a:t>14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新下載資料\Brazil Photographer David Lazar\05-David-Lazar-Masai-Boys-Climb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8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A6FBF-F228-41F8-A896-2C25AF162A87}" type="slidenum">
              <a:rPr lang="zh-TW" altLang="en-US"/>
              <a:pPr/>
              <a:t>15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新下載資料\Brazil Photographer David Lazar\10-David-Lazar-Three-Masai-Boys-and-L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C01E-B88A-4AFF-94E4-A2C0DE4818E7}" type="slidenum">
              <a:rPr lang="zh-TW" altLang="en-US"/>
              <a:pPr/>
              <a:t>16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新下載資料\Brazil Photographer David Lazar\11-David-Lazar-Our-L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B8CAE-9EC2-46FB-BAE4-E3C400B4ADD8}" type="slidenum">
              <a:rPr lang="zh-TW" altLang="en-US"/>
              <a:pPr/>
              <a:t>17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新下載資料\Brazil Photographer David Lazar\12-David-Lazar-Masai-Lady-Portrai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19409-0728-489E-83A8-12FF8002E18D}" type="slidenum">
              <a:rPr lang="zh-TW" altLang="en-US"/>
              <a:pPr/>
              <a:t>18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新下載資料\Brazil Photographer David Lazar\16-David-Lazar-Masai-Women-and-Child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99AB-424C-4144-8265-089E3F26947F}" type="slidenum">
              <a:rPr lang="zh-TW" altLang="en-US"/>
              <a:pPr/>
              <a:t>19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新下載資料\Brazil Photographer David Lazar\17-David-Lazar-Masais-in-the-Riv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00163"/>
            <a:ext cx="914400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C6EEB-3BA0-4A12-BFB4-F8047759A6EA}" type="slidenum">
              <a:rPr lang="zh-TW" altLang="en-US"/>
              <a:pPr/>
              <a:t>20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新下載資料\Brazil Photographer David Lazar\20-David-Lazar-Masai-Boy-on-a-Ro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33886-0111-4F5F-B020-F1302D1E5607}" type="slidenum">
              <a:rPr lang="zh-TW" altLang="en-US"/>
              <a:pPr/>
              <a:t>21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圖片 1" descr="Animal_Kingdom (26)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70757-8858-4C87-87E4-A35084F2ADB2}" type="slidenum">
              <a:rPr lang="zh-TW" altLang="en-US"/>
              <a:pPr/>
              <a:t>22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圖片 1" descr="253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D0930-3201-4E41-A277-C62AD46C632C}" type="slidenum">
              <a:rPr lang="zh-TW" altLang="en-US"/>
              <a:pPr/>
              <a:t>23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新下載資料\Brazil Photographer David Lazar\24-David-Lazar-Giraffe-Embr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51C02-E296-4C5A-8737-20C38023A2FA}" type="slidenum">
              <a:rPr lang="zh-TW" altLang="en-US"/>
              <a:pPr/>
              <a:t>24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:\新下載資料\Brazil Photographer David Lazar\30-David-Lazar-Lion-Tee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A779-52E5-438B-BBB8-58F5D09E714B}" type="slidenum">
              <a:rPr lang="zh-TW" altLang="en-US"/>
              <a:pPr/>
              <a:t>25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新下載資料\Brazil Photographer David Lazar\27-David-Lazar-Zebra-Li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E213-A5EB-4F89-9D5B-135EA098271F}" type="slidenum">
              <a:rPr lang="zh-TW" altLang="en-US"/>
              <a:pPr/>
              <a:t>26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新下載資料\Brazil Photographer David Lazar\04-David-Lazar-A-Burmese-Fairy-Ta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29B0-DF56-43FB-9430-1302180220E7}" type="slidenum">
              <a:rPr lang="zh-TW" altLang="en-US"/>
              <a:pPr/>
              <a:t>27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D:\新下載資料\Brazil Photographer David Lazar\14-David-Lazar-The-Eyes-of-Tru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336550"/>
            <a:ext cx="9158288" cy="610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CC25-A01E-4C12-8541-1DCC6C7E4511}" type="slidenum">
              <a:rPr lang="zh-TW" altLang="en-US"/>
              <a:pPr/>
              <a:t>28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http://davidlazarphoto.com/amp/wp-content/uploads/2012/07/12-David-Lazar-Bow-and-Arrow-Boy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26F2E-D56F-4381-B6D5-432C487672D5}" type="slidenum">
              <a:rPr lang="zh-TW" altLang="en-US"/>
              <a:pPr/>
              <a:t>29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:\新下載資料\Brazil Photographer David Lazar\13-David-Lazar-Pet-Buffa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76FB-156E-403F-9533-AC28D6D490F6}" type="slidenum">
              <a:rPr lang="zh-TW" altLang="en-US"/>
              <a:pPr/>
              <a:t>30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:\新下載資料\Brazil Photographer David Lazar\02-David-Lazar-Burmese-Fisherm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06AE4-3A0A-42BD-AFFB-E076B390CFEE}" type="slidenum">
              <a:rPr lang="zh-TW" altLang="en-US"/>
              <a:pPr/>
              <a:t>31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davidlazarphoto.com/amp/wp-content/uploads/2012/07/03-David-Lazar-Three-Fishermen-on-Inle-La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404813"/>
            <a:ext cx="9132887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6FC6E-D929-4CF9-9FCB-DA20D0156533}" type="slidenum">
              <a:rPr lang="zh-TW" altLang="en-US"/>
              <a:pPr/>
              <a:t>32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:\新下載資料\Brazil Photographer David Lazar\23-David-Lazar-Fisherman-on-Inle-La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476250"/>
            <a:ext cx="9142412" cy="590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1F61D-FEBA-4C99-A367-E72EA2C5C2B1}" type="slidenum">
              <a:rPr lang="zh-TW" altLang="en-US"/>
              <a:pPr/>
              <a:t>33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D:\新下載資料\Brazil Photographer David Lazar\24-David-Lazar-Four-Fishermen-at-Sunri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1E70-0B99-4C57-B5F2-1278EA11B803}" type="slidenum">
              <a:rPr lang="zh-TW" altLang="en-US"/>
              <a:pPr/>
              <a:t>34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D:\新下載資料\Brazil Photographer David Lazar\25-David-Lazar-Workers-in-the-Fil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965CA-2718-4941-8A88-E46E0C439721}" type="slidenum">
              <a:rPr lang="zh-TW" altLang="en-US"/>
              <a:pPr/>
              <a:t>35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D:\新下載資料\Brazil Photographer David Lazar\01-David-Lazar-My-Kingd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CFA00-605D-43C7-8E14-BAF015006A17}" type="slidenum">
              <a:rPr lang="zh-TW" altLang="en-US"/>
              <a:pPr/>
              <a:t>36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圖片 1" descr="05-David-Lazar-Monk-Eyes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4239B-AE2D-43CB-B952-72C3A154D3CC}" type="slidenum">
              <a:rPr lang="zh-TW" altLang="en-US"/>
              <a:pPr/>
              <a:t>37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:\新下載資料\Brazil Photographer David Lazar\07-David-Lazar-Seven-Monks-on-a-L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D7DA4-8FD1-497E-874E-B6525DA6EF9C}" type="slidenum">
              <a:rPr lang="zh-TW" altLang="en-US"/>
              <a:pPr/>
              <a:t>38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圖片 1" descr="11-David-Lazar-Monk-Fac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B4F9-7381-4DA7-B654-DE2BA83471CD}" type="slidenum">
              <a:rPr lang="zh-TW" altLang="en-US"/>
              <a:pPr/>
              <a:t>39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http://duggalconnect.com/wp-content/uploads/2012/07/David-Lazar_Tunnel-of-L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92BC-BC50-4DD8-82F8-69B80A3607DF}" type="slidenum">
              <a:rPr lang="zh-TW" altLang="en-US"/>
              <a:pPr/>
              <a:t>40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6196-19BF-40D3-87F8-3036CBA5CFEA}" type="slidenum">
              <a:rPr lang="zh-TW" altLang="en-US"/>
              <a:pPr/>
              <a:t>41</a:t>
            </a:fld>
            <a:endParaRPr lang="zh-TW" altLang="en-US"/>
          </a:p>
        </p:txBody>
      </p:sp>
      <p:pic>
        <p:nvPicPr>
          <p:cNvPr id="43011" name="Picture 2" descr="http://davidlazarphoto.com/amp/wp-content/uploads/2012/07/23-David-Lazar-Monks-Through-the-Win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3" y="333375"/>
            <a:ext cx="9148763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D:\新下載資料\Brazil Photographer David Lazar\30-David-Lazar-Monk-at-the-Win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BC34-FCEA-4C7C-972C-CF30E7EB3500}" type="slidenum">
              <a:rPr lang="zh-TW" altLang="en-US"/>
              <a:pPr/>
              <a:t>42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:\新下載資料\Brazil Photographer David Lazar\31-David-Lazar-Playful-Novice-Monk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E3C-29DF-44B2-AAF7-AD5A1BC56A9D}" type="slidenum">
              <a:rPr lang="zh-TW" altLang="en-US"/>
              <a:pPr/>
              <a:t>43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D:\新下載資料\Brazil Photographer David Lazar\08-David-Lazar-Our-Wor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9D8B4-DCA8-467D-8069-11C408A33803}" type="slidenum">
              <a:rPr lang="zh-TW" altLang="en-US"/>
              <a:pPr/>
              <a:t>44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圖片 1" descr="22-David-Lazar-Sea-Buddies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3D100-09EF-46A2-8E72-22169378CF2B}" type="slidenum">
              <a:rPr lang="zh-TW" altLang="en-US"/>
              <a:pPr/>
              <a:t>45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D:\新下載資料\Brazil Photographer David Lazar\25-David-Lazar-Paradise-Playgrou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09075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22CC2-B4F2-439B-A2D1-9E9011C79393}" type="slidenum">
              <a:rPr lang="zh-TW" altLang="en-US"/>
              <a:pPr/>
              <a:t>46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D:\新下載資料\Brazil Photographer David Lazar\33-David-Lazar-Bhutanese-Monk-and-Monast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3BF91-13E3-4C07-A6DE-007AD7CE2B4B}" type="slidenum">
              <a:rPr lang="zh-TW" altLang="en-US"/>
              <a:pPr/>
              <a:t>47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D:\新下載資料\Brazil Photographer David Lazar\37-David-Lazar-Thai-Mon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226550" cy="613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769E9-EE1A-4205-9843-07F71583E1CB}" type="slidenum">
              <a:rPr lang="zh-TW" altLang="en-US"/>
              <a:pPr/>
              <a:t>48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:\新下載資料\Brazil Photographer David Lazar\39-David-Lazar-A-Thai-F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1CF4D-7526-40B5-A3AF-801C2D7DD0F2}" type="slidenum">
              <a:rPr lang="zh-TW" altLang="en-US"/>
              <a:pPr/>
              <a:t>49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D:\新下載資料\Brazil Photographer David Lazar\44-David-Lazar-Lady-in-the-Win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FE1A6-22C9-4E0D-9DE4-F9BB03DA1B6A}" type="slidenum">
              <a:rPr lang="zh-TW" altLang="en-US"/>
              <a:pPr/>
              <a:t>50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elbaguldelsjocs.files.wordpress.com/2012/12/david-laz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7B14D-25FB-4863-A65E-773065F79F25}" type="slidenum">
              <a:rPr lang="zh-TW" altLang="en-US"/>
              <a:pPr/>
              <a:t>51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photoburst.net/travel-photography/2013/01/little-fisherman-semonkong-lesotho-nikon-d700-24-85mm-david-lazar/little-fisherman-semonkong-lesotho-nikon-d700-24-85mm-david-laz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E9A11-5A7A-4B2A-971A-9C51977B28E0}" type="slidenum">
              <a:rPr lang="zh-TW" altLang="en-US"/>
              <a:pPr/>
              <a:t>52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圖片 1" descr="08-David-Lazar-Smoking-Egyptian-Ma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376C-E55A-4E76-A5D3-E1CE96029C0E}" type="slidenum">
              <a:rPr lang="zh-TW" altLang="en-US"/>
              <a:pPr/>
              <a:t>53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D:\新下載資料\Brazil Photographer David Lazar\14-David-Lazar-Child-in-a-Bur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549275"/>
            <a:ext cx="912177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2EDDC-0155-411C-8FF9-28DDCBCFFA87}" type="slidenum">
              <a:rPr lang="zh-TW" altLang="en-US"/>
              <a:pPr/>
              <a:t>54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D:\新下載資料\Brazil Photographer David Lazar\10-David-Lazar-Workers-in-Garbage-C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1388" y="-22225"/>
            <a:ext cx="45926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6CAE-01A6-4475-9996-F51F5BC2F984}" type="slidenum">
              <a:rPr lang="zh-TW" altLang="en-US"/>
              <a:pPr/>
              <a:t>55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圖片 1" descr="01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E663C-B3E1-4D1A-97F3-7542C4FC9F0F}" type="slidenum">
              <a:rPr lang="zh-TW" altLang="en-US"/>
              <a:pPr/>
              <a:t>56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圖片 1" descr="02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BA2-F5E1-4916-B49D-874A7F611A67}" type="slidenum">
              <a:rPr lang="zh-TW" altLang="en-US"/>
              <a:pPr/>
              <a:t>57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圖片 1" descr="08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B2B8-C426-4C85-91B8-34919D1228CA}" type="slidenum">
              <a:rPr lang="zh-TW" altLang="en-US"/>
              <a:pPr/>
              <a:t>58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圖片 1" descr="12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60375"/>
            <a:ext cx="9144000" cy="593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2AEC-193D-4E16-B71E-F8A880FDB7CC}" type="slidenum">
              <a:rPr lang="zh-TW" altLang="en-US"/>
              <a:pPr/>
              <a:t>59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圖片 1" descr="13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52438"/>
            <a:ext cx="9144000" cy="595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A50C7-1AAA-49AC-A032-D50613B692BE}" type="slidenum">
              <a:rPr lang="zh-TW" altLang="en-US"/>
              <a:pPr/>
              <a:t>60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圖片 1" descr="19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9AC11-8047-4519-971B-5592FC9229C2}" type="slidenum">
              <a:rPr lang="zh-TW" altLang="en-US"/>
              <a:pPr/>
              <a:t>61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圖片 1" descr="20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FCCC-5A19-4F8C-9C6E-065858DEFF52}" type="slidenum">
              <a:rPr lang="zh-TW" altLang="en-US"/>
              <a:pPr/>
              <a:t>62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圖片 1" descr="35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482FF-6D3E-4F09-A691-6316409FA1B3}" type="slidenum">
              <a:rPr lang="zh-TW" altLang="en-US"/>
              <a:pPr/>
              <a:t>63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圖片 1" descr="47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6FE6-D2C9-4636-9EDC-8DF3EF8F0221}" type="slidenum">
              <a:rPr lang="zh-TW" altLang="en-US"/>
              <a:pPr/>
              <a:t>64</a:t>
            </a:fld>
            <a:endParaRPr lang="zh-TW" altLang="en-US"/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圖片 1" descr="51-David-Lazar-Brazi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31775" y="6413500"/>
            <a:ext cx="3835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kumimoji="0" lang="en-US" altLang="zh-TW" sz="1000" b="1">
                <a:effectLst>
                  <a:outerShdw blurRad="38100" dist="38100" dir="2700000" algn="tl">
                    <a:srgbClr val="1F497D"/>
                  </a:outerShdw>
                </a:effectLst>
              </a:rPr>
              <a:t>1/09/2014 </a:t>
            </a:r>
            <a:r>
              <a:rPr kumimoji="0" lang="zh-TW" altLang="en-US" sz="1000" b="1">
                <a:effectLst>
                  <a:outerShdw blurRad="38100" dist="38100" dir="2700000" algn="tl">
                    <a:srgbClr val="1F497D"/>
                  </a:outerShdw>
                </a:effectLst>
                <a:latin typeface="微軟正黑體" pitchFamily="34" charset="-120"/>
                <a:ea typeface="微軟正黑體" pitchFamily="34" charset="-120"/>
              </a:rPr>
              <a:t>王文堯</a:t>
            </a:r>
            <a:r>
              <a:rPr kumimoji="0" lang="zh-TW" altLang="en-US" sz="1000" b="1">
                <a:effectLst>
                  <a:outerShdw blurRad="38100" dist="38100" dir="2700000" algn="tl">
                    <a:srgbClr val="1F497D"/>
                  </a:outerShdw>
                </a:effectLst>
              </a:rPr>
              <a:t> </a:t>
            </a:r>
            <a:r>
              <a:rPr kumimoji="0" lang="en-US" altLang="zh-TW" sz="1000" b="1">
                <a:effectLst>
                  <a:outerShdw blurRad="38100" dist="38100" dir="2700000" algn="tl">
                    <a:srgbClr val="1F497D"/>
                  </a:outerShdw>
                </a:effectLst>
              </a:rPr>
              <a:t>Kaohsiung Taiwan R.O.C</a:t>
            </a:r>
          </a:p>
          <a:p>
            <a:pPr>
              <a:buFont typeface="Arial" charset="0"/>
              <a:buNone/>
            </a:pPr>
            <a:r>
              <a:rPr kumimoji="0" lang="en-US" altLang="zh-TW" sz="1000" b="1">
                <a:effectLst>
                  <a:outerShdw blurRad="38100" dist="38100" dir="2700000" algn="tl">
                    <a:srgbClr val="1F497D"/>
                  </a:outerShdw>
                </a:effectLst>
              </a:rPr>
              <a:t>All photos were taken from internet.More : </a:t>
            </a:r>
            <a:r>
              <a:rPr kumimoji="0" lang="en-US" altLang="zh-TW" sz="1000" u="sng">
                <a:hlinkClick r:id="rId3"/>
              </a:rPr>
              <a:t>David Lazar</a:t>
            </a:r>
            <a:endParaRPr kumimoji="0" lang="zh-TW" altLang="en-US" sz="1000">
              <a:effectLst>
                <a:outerShdw blurRad="38100" dist="38100" dir="2700000" algn="tl">
                  <a:srgbClr val="1F497D"/>
                </a:outerShdw>
              </a:effectLst>
            </a:endParaRPr>
          </a:p>
        </p:txBody>
      </p:sp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7451725" y="6494463"/>
            <a:ext cx="7921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en-US" altLang="zh-TW" sz="1000" b="1">
                <a:effectLst>
                  <a:outerShdw blurRad="38100" dist="38100" dir="2700000" algn="tl">
                    <a:srgbClr val="1F497D"/>
                  </a:outerShdw>
                </a:effectLst>
              </a:rPr>
              <a:t>THE END</a:t>
            </a:r>
            <a:endParaRPr kumimoji="0" lang="zh-TW" altLang="en-US" sz="1000" b="1">
              <a:effectLst>
                <a:outerShdw blurRad="38100" dist="38100" dir="2700000" algn="tl">
                  <a:srgbClr val="1F497D"/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3737BF-BD8D-46AE-9A36-56B351B70184}" type="slidenum">
              <a:rPr lang="zh-TW" altLang="en-US"/>
              <a:pPr/>
              <a:t>65</a:t>
            </a:fld>
            <a:endParaRPr lang="zh-TW" altLang="en-US"/>
          </a:p>
        </p:txBody>
      </p:sp>
    </p:spTree>
  </p:cSld>
  <p:clrMapOvr>
    <a:masterClrMapping/>
  </p:clrMapOvr>
  <p:transition spd="slow" advTm="1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75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azil Travel Photographer - David Laz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Brazil Travel Photographer - David Lazar</Template>
  <TotalTime>2</TotalTime>
  <Words>149</Words>
  <Application>Microsoft Office PowerPoint</Application>
  <PresentationFormat>Transparencia</PresentationFormat>
  <Paragraphs>97</Paragraphs>
  <Slides>66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72" baseType="lpstr">
      <vt:lpstr>Calibri</vt:lpstr>
      <vt:lpstr>新細明體</vt:lpstr>
      <vt:lpstr>Arial</vt:lpstr>
      <vt:lpstr>微軟正黑體</vt:lpstr>
      <vt:lpstr>Brazil Travel Photographer - David Lazar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2014-01-11T18:55:33Z</dcterms:created>
  <dcterms:modified xsi:type="dcterms:W3CDTF">2014-01-11T18:58:00Z</dcterms:modified>
</cp:coreProperties>
</file>