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sldIdLst>
    <p:sldId id="513" r:id="rId3"/>
    <p:sldId id="334" r:id="rId4"/>
    <p:sldId id="277" r:id="rId5"/>
    <p:sldId id="267" r:id="rId6"/>
    <p:sldId id="266" r:id="rId7"/>
    <p:sldId id="264" r:id="rId8"/>
    <p:sldId id="270" r:id="rId9"/>
    <p:sldId id="258" r:id="rId10"/>
    <p:sldId id="260" r:id="rId11"/>
    <p:sldId id="276" r:id="rId12"/>
    <p:sldId id="273" r:id="rId13"/>
    <p:sldId id="274" r:id="rId14"/>
    <p:sldId id="278" r:id="rId15"/>
    <p:sldId id="271" r:id="rId16"/>
    <p:sldId id="269" r:id="rId17"/>
    <p:sldId id="279" r:id="rId18"/>
    <p:sldId id="280" r:id="rId19"/>
    <p:sldId id="281" r:id="rId20"/>
    <p:sldId id="291" r:id="rId21"/>
    <p:sldId id="292" r:id="rId22"/>
    <p:sldId id="288" r:id="rId23"/>
    <p:sldId id="293" r:id="rId24"/>
    <p:sldId id="331" r:id="rId25"/>
    <p:sldId id="296" r:id="rId26"/>
    <p:sldId id="299" r:id="rId27"/>
    <p:sldId id="301" r:id="rId28"/>
    <p:sldId id="261" r:id="rId29"/>
    <p:sldId id="295" r:id="rId30"/>
    <p:sldId id="304" r:id="rId31"/>
    <p:sldId id="306" r:id="rId32"/>
    <p:sldId id="309" r:id="rId33"/>
    <p:sldId id="439" r:id="rId34"/>
    <p:sldId id="312" r:id="rId35"/>
    <p:sldId id="294" r:id="rId36"/>
    <p:sldId id="298" r:id="rId37"/>
    <p:sldId id="314" r:id="rId38"/>
    <p:sldId id="308" r:id="rId39"/>
    <p:sldId id="313" r:id="rId40"/>
    <p:sldId id="319" r:id="rId41"/>
    <p:sldId id="321" r:id="rId42"/>
    <p:sldId id="322" r:id="rId43"/>
    <p:sldId id="323" r:id="rId44"/>
    <p:sldId id="338" r:id="rId45"/>
    <p:sldId id="326" r:id="rId46"/>
    <p:sldId id="324" r:id="rId47"/>
    <p:sldId id="340" r:id="rId48"/>
    <p:sldId id="325" r:id="rId49"/>
    <p:sldId id="335" r:id="rId50"/>
    <p:sldId id="344" r:id="rId51"/>
    <p:sldId id="342" r:id="rId52"/>
    <p:sldId id="333" r:id="rId53"/>
    <p:sldId id="446" r:id="rId54"/>
    <p:sldId id="348" r:id="rId55"/>
    <p:sldId id="347" r:id="rId56"/>
    <p:sldId id="349" r:id="rId57"/>
    <p:sldId id="350" r:id="rId58"/>
    <p:sldId id="354" r:id="rId59"/>
    <p:sldId id="374" r:id="rId60"/>
    <p:sldId id="356" r:id="rId61"/>
    <p:sldId id="365" r:id="rId62"/>
    <p:sldId id="357" r:id="rId63"/>
    <p:sldId id="514" r:id="rId64"/>
    <p:sldId id="515" r:id="rId6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2500"/>
    <a:srgbClr val="0066CC"/>
    <a:srgbClr val="777777"/>
    <a:srgbClr val="25714B"/>
    <a:srgbClr val="0069AA"/>
    <a:srgbClr val="B28300"/>
    <a:srgbClr val="006699"/>
    <a:srgbClr val="C9FFF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98" autoAdjust="0"/>
    <p:restoredTop sz="93743" autoAdjust="0"/>
  </p:normalViewPr>
  <p:slideViewPr>
    <p:cSldViewPr>
      <p:cViewPr varScale="1">
        <p:scale>
          <a:sx n="37" d="100"/>
          <a:sy n="37" d="100"/>
        </p:scale>
        <p:origin x="-4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D0619-0EFB-4ED2-8A5E-CDEAA5784B47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94FCD9-846A-45F0-AF57-59CB8988BEFB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0A46F-8B33-48D7-ABA5-D195D7E1D5E8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63E6B2-856A-4231-A1E4-B7007727C21A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BF896-8A98-459C-B7D1-C29D0B4634CB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056A7-C8EA-4B7C-8A5F-E74DA5D12481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95B7B8-C504-468A-B655-78463DFA0510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45470-E5C3-4E6B-A66B-9EBB54CFF21C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0CCC9-73FC-4257-A1EC-AA9CD5AA39E8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450EF-BA4F-42F7-9185-08D79895CA7C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2B9C2-77CB-4115-B9C6-78ED09582BF6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E3BB5D5-E20F-4783-9E12-F2FC2C1F2834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5F06610-4CC0-4F65-9A4F-DD3902F92550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12BCB21-B3EE-405F-A6F6-3955B937B94E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40273A-6193-4F3B-B994-0E89826D1C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EEE52E4-9870-4BC2-B4A1-82DA1D624194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1059C0-E91E-4745-A64A-48561A6754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44" name="Rectangle 4"/>
          <p:cNvSpPr>
            <a:spLocks noChangeArrowheads="1"/>
          </p:cNvSpPr>
          <p:nvPr/>
        </p:nvSpPr>
        <p:spPr bwMode="auto">
          <a:xfrm>
            <a:off x="0" y="0"/>
            <a:ext cx="9144000" cy="6958013"/>
          </a:xfrm>
          <a:prstGeom prst="rect">
            <a:avLst/>
          </a:prstGeom>
          <a:solidFill>
            <a:srgbClr val="4D4D4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71046" name="Rectangle 6"/>
          <p:cNvSpPr>
            <a:spLocks noChangeArrowheads="1"/>
          </p:cNvSpPr>
          <p:nvPr/>
        </p:nvSpPr>
        <p:spPr bwMode="auto">
          <a:xfrm>
            <a:off x="2124075" y="2492375"/>
            <a:ext cx="4752975" cy="1441450"/>
          </a:xfrm>
          <a:prstGeom prst="rect">
            <a:avLst/>
          </a:prstGeom>
          <a:solidFill>
            <a:srgbClr val="BE71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71047" name="Text Box 7"/>
          <p:cNvSpPr txBox="1">
            <a:spLocks noChangeArrowheads="1"/>
          </p:cNvSpPr>
          <p:nvPr/>
        </p:nvSpPr>
        <p:spPr bwMode="auto">
          <a:xfrm>
            <a:off x="1258888" y="2205038"/>
            <a:ext cx="6626225" cy="1749425"/>
          </a:xfrm>
          <a:prstGeom prst="rect">
            <a:avLst/>
          </a:prstGeom>
          <a:solidFill>
            <a:srgbClr val="BE7100"/>
          </a:solidFill>
          <a:ln w="9525">
            <a:solidFill>
              <a:srgbClr val="BE71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zh-CN" sz="3600"/>
              <a:t>Dedicado a los que aún siguen pensando que fotografiar sólo consiste en apretar un botón.</a:t>
            </a:r>
            <a:endParaRPr lang="en-US" altLang="zh-C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WordArt 2" descr="רנואר-אגרטל פרחים"/>
          <p:cNvSpPr>
            <a:spLocks noChangeArrowheads="1" noChangeShapeType="1" noTextEdit="1"/>
          </p:cNvSpPr>
          <p:nvPr/>
        </p:nvSpPr>
        <p:spPr bwMode="auto">
          <a:xfrm>
            <a:off x="1981200" y="1435100"/>
            <a:ext cx="4895850" cy="1201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3600" b="1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Renoir</a:t>
            </a:r>
          </a:p>
        </p:txBody>
      </p:sp>
      <p:sp>
        <p:nvSpPr>
          <p:cNvPr id="163843" name="WordArt 3"/>
          <p:cNvSpPr>
            <a:spLocks noChangeArrowheads="1" noChangeShapeType="1" noTextEdit="1"/>
          </p:cNvSpPr>
          <p:nvPr/>
        </p:nvSpPr>
        <p:spPr bwMode="auto">
          <a:xfrm>
            <a:off x="2484438" y="2957513"/>
            <a:ext cx="3532187" cy="1119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8000"/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Pierre-Auguste</a:t>
            </a:r>
          </a:p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8000"/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1841-1919</a:t>
            </a:r>
          </a:p>
        </p:txBody>
      </p:sp>
      <p:sp>
        <p:nvSpPr>
          <p:cNvPr id="163844" name="WordArt 4"/>
          <p:cNvSpPr>
            <a:spLocks noChangeArrowheads="1" noChangeShapeType="1" noTextEdit="1"/>
          </p:cNvSpPr>
          <p:nvPr/>
        </p:nvSpPr>
        <p:spPr bwMode="auto">
          <a:xfrm>
            <a:off x="1692275" y="4560888"/>
            <a:ext cx="5472113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 Dream Of Harmony</a:t>
            </a:r>
          </a:p>
        </p:txBody>
      </p:sp>
      <p:sp>
        <p:nvSpPr>
          <p:cNvPr id="163845" name="WordArt 5"/>
          <p:cNvSpPr>
            <a:spLocks noChangeArrowheads="1" noChangeShapeType="1" noTextEdit="1"/>
          </p:cNvSpPr>
          <p:nvPr/>
        </p:nvSpPr>
        <p:spPr bwMode="auto">
          <a:xfrm>
            <a:off x="2197100" y="6000750"/>
            <a:ext cx="44640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Pps made by Tslila</a:t>
            </a:r>
          </a:p>
        </p:txBody>
      </p:sp>
      <p:sp>
        <p:nvSpPr>
          <p:cNvPr id="163846" name="Text Box 6"/>
          <p:cNvSpPr txBox="1">
            <a:spLocks noChangeArrowheads="1"/>
          </p:cNvSpPr>
          <p:nvPr/>
        </p:nvSpPr>
        <p:spPr bwMode="auto">
          <a:xfrm>
            <a:off x="2771775" y="5157788"/>
            <a:ext cx="3382963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en-US" sz="2400" b="1">
                <a:solidFill>
                  <a:srgbClr val="FF99CC"/>
                </a:solidFill>
                <a:latin typeface="Times New Roman" pitchFamily="18" charset="0"/>
                <a:cs typeface="Times New Roman" pitchFamily="18" charset="0"/>
              </a:rPr>
              <a:t>Music: chopin-nocturn in d flat major</a:t>
            </a:r>
            <a:endParaRPr lang="en-US" altLang="zh-CN" sz="2400" b="1">
              <a:solidFill>
                <a:srgbClr val="FF99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4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49" name="Rectangle 9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0" y="0"/>
            <a:ext cx="9144000" cy="71008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63851" name="Picture 11" descr="5_1185510907_150861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188913"/>
            <a:ext cx="9144000" cy="6318250"/>
          </a:xfrm>
        </p:spPr>
      </p:pic>
      <p:sp>
        <p:nvSpPr>
          <p:cNvPr id="163852" name="Rectangle 12"/>
          <p:cNvSpPr>
            <a:spLocks noChangeArrowheads="1"/>
          </p:cNvSpPr>
          <p:nvPr/>
        </p:nvSpPr>
        <p:spPr bwMode="auto">
          <a:xfrm>
            <a:off x="0" y="6165850"/>
            <a:ext cx="9144000" cy="935038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853" name="Rectangle 13"/>
          <p:cNvSpPr>
            <a:spLocks noChangeArrowheads="1"/>
          </p:cNvSpPr>
          <p:nvPr/>
        </p:nvSpPr>
        <p:spPr bwMode="auto">
          <a:xfrm>
            <a:off x="0" y="5949950"/>
            <a:ext cx="250825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854" name="Rectangle 14"/>
          <p:cNvSpPr>
            <a:spLocks noChangeArrowheads="1"/>
          </p:cNvSpPr>
          <p:nvPr/>
        </p:nvSpPr>
        <p:spPr bwMode="auto">
          <a:xfrm>
            <a:off x="8893175" y="6092825"/>
            <a:ext cx="250825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sndAc>
      <p:stSnd loop="1">
        <p:snd r:embed="rId2" name="Piano by candlelight 10 - Chopin - Nocturne in D Flat majo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7653" name="Picture 5" descr="01555185_ebvj1IQ473Wf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10711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69738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413" name="Picture 5" descr="031E5A52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33375"/>
            <a:ext cx="9144000" cy="6099175"/>
          </a:xfrm>
          <a:noFill/>
          <a:ln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27088" y="6497638"/>
            <a:ext cx="7632700" cy="3603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6389" name="Picture 5" descr="0310B4A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541338" y="-315913"/>
            <a:ext cx="10406063" cy="7399338"/>
          </a:xfrm>
          <a:noFill/>
          <a:ln/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6948488" y="6619875"/>
            <a:ext cx="2520950" cy="4762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4341" name="Picture 5" descr="0310B3D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0"/>
            <a:ext cx="9720263" cy="6777038"/>
          </a:xfrm>
          <a:noFill/>
          <a:ln/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7740650" y="6453188"/>
            <a:ext cx="1727200" cy="2889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485" name="Picture 5" descr="2UD2_2005791943164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333375"/>
            <a:ext cx="8315325" cy="623728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101" name="Picture 5" descr="5c8c525e7902d934163cda82a9fd008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81075"/>
            <a:ext cx="9144000" cy="5048250"/>
          </a:xfrm>
          <a:noFill/>
          <a:ln/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250825" y="5734050"/>
            <a:ext cx="8893175" cy="142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0" y="5876925"/>
            <a:ext cx="9144000" cy="981075"/>
          </a:xfrm>
          <a:prstGeom prst="rect">
            <a:avLst/>
          </a:prstGeom>
          <a:solidFill>
            <a:srgbClr val="00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149" name="Picture 5" descr="5pG4_200551919122442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0350"/>
            <a:ext cx="9144000" cy="639921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6629" name="Picture 5" descr="20080506_f3a0d928c4c2befaabf9v87oBe8UuSEk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0350"/>
            <a:ext cx="9144000" cy="6100763"/>
          </a:xfrm>
          <a:noFill/>
          <a:ln/>
        </p:spPr>
      </p:pic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0" y="5734050"/>
            <a:ext cx="9144000" cy="7921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66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557" name="Picture 5" descr="08043002326794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57163"/>
            <a:ext cx="7632700" cy="6700837"/>
          </a:xfrm>
          <a:noFill/>
          <a:ln/>
        </p:spPr>
      </p:pic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rgbClr val="A66F00"/>
          </a:solidFill>
          <a:ln w="9525">
            <a:solidFill>
              <a:srgbClr val="A66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755650" y="6453188"/>
            <a:ext cx="7632700" cy="1444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4581" name="Picture 5" descr="0804300232679411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719138"/>
            <a:ext cx="9144000" cy="5641975"/>
          </a:xfrm>
          <a:solidFill>
            <a:schemeClr val="tx1"/>
          </a:solidFill>
          <a:ln/>
        </p:spPr>
      </p:pic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-180975" y="6092825"/>
            <a:ext cx="9648825" cy="5032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8677" name="Picture 5" descr="015552D9_W2bci5U7uiB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20713"/>
            <a:ext cx="9144000" cy="557688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1509" name="Picture 5" descr="0_1185510907_1508619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6250"/>
            <a:ext cx="9144000" cy="6115050"/>
          </a:xfrm>
          <a:noFill/>
          <a:ln/>
        </p:spPr>
      </p:pic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0" y="6237288"/>
            <a:ext cx="9432925" cy="966787"/>
          </a:xfrm>
          <a:prstGeom prst="rect">
            <a:avLst/>
          </a:prstGeom>
          <a:solidFill>
            <a:schemeClr val="tx1"/>
          </a:solidFill>
          <a:ln w="9525">
            <a:solidFill>
              <a:srgbClr val="C9FFF5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461" name="Picture 5" descr="12_1185510907_1508619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08050"/>
            <a:ext cx="9144000" cy="5146675"/>
          </a:xfrm>
          <a:noFill/>
          <a:ln/>
        </p:spPr>
      </p:pic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5734050"/>
            <a:ext cx="9144000" cy="133985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9701" name="Picture 5" descr="119ae62847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08965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333375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0725" name="Picture 5" descr="117b76e4a2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20713"/>
            <a:ext cx="9144000" cy="5472112"/>
          </a:xfrm>
          <a:noFill/>
          <a:ln/>
        </p:spPr>
      </p:pic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0" y="5876925"/>
            <a:ext cx="9144000" cy="1736725"/>
          </a:xfrm>
          <a:prstGeom prst="rect">
            <a:avLst/>
          </a:prstGeom>
          <a:solidFill>
            <a:srgbClr val="9664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0" y="0"/>
            <a:ext cx="9324975" cy="7651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1749" name="Picture 5" descr="14_1185510907_1508619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0350"/>
            <a:ext cx="9144000" cy="6319838"/>
          </a:xfrm>
          <a:noFill/>
          <a:ln/>
        </p:spPr>
      </p:pic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7956550" y="6165850"/>
            <a:ext cx="1187450" cy="3587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2709" name="Picture 5" descr="7_1185510907_1508619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92150"/>
            <a:ext cx="9144000" cy="5486400"/>
          </a:xfrm>
          <a:noFill/>
          <a:ln/>
        </p:spPr>
      </p:pic>
      <p:sp>
        <p:nvSpPr>
          <p:cNvPr id="72713" name="Rectangle 9"/>
          <p:cNvSpPr>
            <a:spLocks noChangeArrowheads="1"/>
          </p:cNvSpPr>
          <p:nvPr/>
        </p:nvSpPr>
        <p:spPr bwMode="auto">
          <a:xfrm>
            <a:off x="-457200" y="5876925"/>
            <a:ext cx="9601200" cy="1203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2714" name="Rectangle 10"/>
          <p:cNvSpPr>
            <a:spLocks noChangeArrowheads="1"/>
          </p:cNvSpPr>
          <p:nvPr/>
        </p:nvSpPr>
        <p:spPr bwMode="auto">
          <a:xfrm>
            <a:off x="0" y="5805488"/>
            <a:ext cx="9251950" cy="1295400"/>
          </a:xfrm>
          <a:prstGeom prst="rect">
            <a:avLst/>
          </a:prstGeom>
          <a:solidFill>
            <a:srgbClr val="99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4F9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3733" name="Picture 5" descr="9FCp_200573221632611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3325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5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26" name="Rectangle 1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sz="2800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8917" name="Picture 5" descr="5f5c0dbfe54b671f3eb3b14d940002e9"/>
          <p:cNvPicPr>
            <a:picLocks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268413"/>
            <a:ext cx="9144000" cy="4591050"/>
          </a:xfrm>
          <a:noFill/>
          <a:ln/>
        </p:spPr>
      </p:pic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5876925"/>
            <a:ext cx="9144000" cy="12684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28" name="Rectangle 16"/>
          <p:cNvSpPr>
            <a:spLocks noChangeArrowheads="1"/>
          </p:cNvSpPr>
          <p:nvPr/>
        </p:nvSpPr>
        <p:spPr bwMode="auto">
          <a:xfrm>
            <a:off x="-252413" y="5589588"/>
            <a:ext cx="9648826" cy="2889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29" name="Rectangle 17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es-E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72" name="Rectangle 20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7" name="Picture 5" descr="11a483bbe58"/>
          <p:cNvPicPr>
            <a:picLocks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46250" y="1600200"/>
            <a:ext cx="1458913" cy="2185988"/>
          </a:xfrm>
          <a:noFill/>
          <a:ln/>
        </p:spPr>
      </p:pic>
      <p:pic>
        <p:nvPicPr>
          <p:cNvPr id="74765" name="Picture 13" descr="11a483bbe58"/>
          <p:cNvPicPr>
            <a:picLocks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937250" y="1600200"/>
            <a:ext cx="1458913" cy="2185988"/>
          </a:xfrm>
          <a:noFill/>
          <a:ln/>
        </p:spPr>
      </p:pic>
      <p:pic>
        <p:nvPicPr>
          <p:cNvPr id="74768" name="Picture 16" descr="11a483bbe58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46250" y="3938588"/>
            <a:ext cx="1460500" cy="2187575"/>
          </a:xfrm>
          <a:noFill/>
          <a:ln/>
        </p:spPr>
      </p:pic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6804025" y="0"/>
            <a:ext cx="2339975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4771" name="Picture 19" descr="11a483bbe58"/>
          <p:cNvPicPr>
            <a:picLocks noChangeAspect="1" noChangeArrowheads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0"/>
            <a:ext cx="4565650" cy="6840538"/>
          </a:xfrm>
          <a:noFill/>
          <a:ln/>
        </p:spPr>
      </p:pic>
      <p:pic>
        <p:nvPicPr>
          <p:cNvPr id="74774" name="Picture 22" descr="11a483bbe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457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74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3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54629" name="Picture 5" descr="11a485553c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0"/>
            <a:ext cx="4679950" cy="7029450"/>
          </a:xfrm>
          <a:noFill/>
          <a:ln/>
        </p:spPr>
      </p:pic>
      <p:sp>
        <p:nvSpPr>
          <p:cNvPr id="154632" name="Rectangle 8"/>
          <p:cNvSpPr>
            <a:spLocks noChangeArrowheads="1"/>
          </p:cNvSpPr>
          <p:nvPr/>
        </p:nvSpPr>
        <p:spPr bwMode="auto">
          <a:xfrm>
            <a:off x="0" y="0"/>
            <a:ext cx="2268538" cy="7100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7CB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7829" name="Picture 5" descr="11a483bf98f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43213" y="0"/>
            <a:ext cx="3451225" cy="6858000"/>
          </a:xfrm>
          <a:noFill/>
          <a:ln/>
        </p:spPr>
      </p:pic>
      <p:sp>
        <p:nvSpPr>
          <p:cNvPr id="77832" name="Rectangle 8"/>
          <p:cNvSpPr>
            <a:spLocks noChangeArrowheads="1"/>
          </p:cNvSpPr>
          <p:nvPr/>
        </p:nvSpPr>
        <p:spPr bwMode="auto">
          <a:xfrm>
            <a:off x="6300788" y="0"/>
            <a:ext cx="3275012" cy="6858000"/>
          </a:xfrm>
          <a:prstGeom prst="rect">
            <a:avLst/>
          </a:prstGeom>
          <a:solidFill>
            <a:srgbClr val="007CB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80901" name="Picture 5" descr="11a3887bd6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0"/>
            <a:ext cx="6985000" cy="6902450"/>
          </a:xfrm>
          <a:noFill/>
          <a:ln/>
        </p:spPr>
      </p:pic>
      <p:sp>
        <p:nvSpPr>
          <p:cNvPr id="80907" name="Rectangle 11"/>
          <p:cNvSpPr>
            <a:spLocks noChangeArrowheads="1"/>
          </p:cNvSpPr>
          <p:nvPr/>
        </p:nvSpPr>
        <p:spPr bwMode="auto">
          <a:xfrm>
            <a:off x="8101013" y="0"/>
            <a:ext cx="1223962" cy="6958013"/>
          </a:xfrm>
          <a:prstGeom prst="rect">
            <a:avLst/>
          </a:prstGeom>
          <a:solidFill>
            <a:srgbClr val="99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82953" name="Picture 9" descr="080430023267942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15888"/>
            <a:ext cx="9144000" cy="6931025"/>
          </a:xfrm>
        </p:spPr>
      </p:pic>
      <p:sp>
        <p:nvSpPr>
          <p:cNvPr id="82955" name="Rectangle 11"/>
          <p:cNvSpPr>
            <a:spLocks noChangeArrowheads="1"/>
          </p:cNvSpPr>
          <p:nvPr/>
        </p:nvSpPr>
        <p:spPr bwMode="auto">
          <a:xfrm>
            <a:off x="6588125" y="6453188"/>
            <a:ext cx="2555875" cy="5762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08B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0245" name="Picture 5" descr="10_1185510907_1508619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88913"/>
            <a:ext cx="9144000" cy="6437312"/>
          </a:xfrm>
          <a:noFill/>
          <a:ln/>
        </p:spPr>
      </p:pic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7667625" y="6092825"/>
            <a:ext cx="1476375" cy="431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0" y="6021388"/>
            <a:ext cx="9144000" cy="836612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6805" name="Picture 5" descr="11a483bdcf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0"/>
            <a:ext cx="4830762" cy="6858000"/>
          </a:xfrm>
          <a:noFill/>
          <a:ln/>
        </p:spPr>
      </p:pic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0" y="0"/>
            <a:ext cx="2195513" cy="6858000"/>
          </a:xfrm>
          <a:prstGeom prst="rect">
            <a:avLst/>
          </a:prstGeom>
          <a:solidFill>
            <a:srgbClr val="C877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86021" name="Picture 5" descr="11a4855f39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0"/>
            <a:ext cx="6842125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88069" name="Picture 5" descr="11a38875ead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33375"/>
            <a:ext cx="9144000" cy="599916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51" name="Rectangle 15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1141" name="Picture 5" descr="11a48552a43"/>
          <p:cNvPicPr>
            <a:picLocks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46250" y="1600200"/>
            <a:ext cx="1460500" cy="2185988"/>
          </a:xfrm>
          <a:noFill/>
          <a:ln/>
        </p:spPr>
      </p:pic>
      <p:pic>
        <p:nvPicPr>
          <p:cNvPr id="91144" name="Picture 8" descr="11a48552a43"/>
          <p:cNvPicPr>
            <a:picLocks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937250" y="1600200"/>
            <a:ext cx="1460500" cy="2185988"/>
          </a:xfrm>
          <a:noFill/>
          <a:ln/>
        </p:spPr>
      </p:pic>
      <p:pic>
        <p:nvPicPr>
          <p:cNvPr id="91147" name="Picture 11" descr="11a48552a43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46250" y="3938588"/>
            <a:ext cx="1460500" cy="2187575"/>
          </a:xfrm>
          <a:noFill/>
          <a:ln/>
        </p:spPr>
      </p:pic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53A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91150" name="Picture 14" descr="11a48552a43"/>
          <p:cNvPicPr>
            <a:picLocks noChangeAspect="1" noChangeArrowheads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0"/>
            <a:ext cx="4578350" cy="6858000"/>
          </a:xfrm>
          <a:noFill/>
          <a:ln/>
        </p:spPr>
      </p:pic>
      <p:pic>
        <p:nvPicPr>
          <p:cNvPr id="91153" name="Picture 17" descr="11a48552a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4579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1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1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1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117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91177" name="Picture 9" descr="220427_2024054626_bsmlboyh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07950" y="1993900"/>
            <a:ext cx="9359900" cy="2868613"/>
          </a:xfrm>
        </p:spPr>
      </p:pic>
      <p:sp>
        <p:nvSpPr>
          <p:cNvPr id="391178" name="Rectangle 10"/>
          <p:cNvSpPr>
            <a:spLocks noChangeArrowheads="1"/>
          </p:cNvSpPr>
          <p:nvPr/>
        </p:nvSpPr>
        <p:spPr bwMode="auto">
          <a:xfrm>
            <a:off x="0" y="4581525"/>
            <a:ext cx="9144000" cy="5762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1179" name="Rectangle 11"/>
          <p:cNvSpPr>
            <a:spLocks noChangeArrowheads="1"/>
          </p:cNvSpPr>
          <p:nvPr/>
        </p:nvSpPr>
        <p:spPr bwMode="auto">
          <a:xfrm>
            <a:off x="-180975" y="4581525"/>
            <a:ext cx="9648825" cy="22764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1180" name="Rectangle 12"/>
          <p:cNvSpPr>
            <a:spLocks noChangeArrowheads="1"/>
          </p:cNvSpPr>
          <p:nvPr/>
        </p:nvSpPr>
        <p:spPr bwMode="auto">
          <a:xfrm>
            <a:off x="0" y="0"/>
            <a:ext cx="9251950" cy="1989138"/>
          </a:xfrm>
          <a:prstGeom prst="rect">
            <a:avLst/>
          </a:prstGeom>
          <a:solidFill>
            <a:srgbClr val="C28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94213" name="Picture 5" descr="11a388764bf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0"/>
            <a:ext cx="4838700" cy="6858000"/>
          </a:xfrm>
          <a:noFill/>
          <a:ln/>
        </p:spPr>
      </p:pic>
      <p:sp>
        <p:nvSpPr>
          <p:cNvPr id="94218" name="Rectangle 10"/>
          <p:cNvSpPr>
            <a:spLocks noChangeArrowheads="1"/>
          </p:cNvSpPr>
          <p:nvPr/>
        </p:nvSpPr>
        <p:spPr bwMode="auto">
          <a:xfrm>
            <a:off x="0" y="0"/>
            <a:ext cx="97155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4219" name="Rectangle 11"/>
          <p:cNvSpPr>
            <a:spLocks noChangeArrowheads="1"/>
          </p:cNvSpPr>
          <p:nvPr/>
        </p:nvSpPr>
        <p:spPr bwMode="auto">
          <a:xfrm>
            <a:off x="8172450" y="0"/>
            <a:ext cx="97155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5781" name="Picture 5" descr="11a483bc332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0"/>
            <a:ext cx="6913562" cy="6913563"/>
          </a:xfrm>
          <a:noFill/>
          <a:ln/>
        </p:spPr>
      </p:pic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0" y="0"/>
            <a:ext cx="1116013" cy="6858000"/>
          </a:xfrm>
          <a:prstGeom prst="rect">
            <a:avLst/>
          </a:prstGeom>
          <a:solidFill>
            <a:srgbClr val="CC9900"/>
          </a:solidFill>
          <a:ln w="9525">
            <a:solidFill>
              <a:srgbClr val="CC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9877" name="Picture 5" descr="11a3887b1d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0"/>
            <a:ext cx="4549775" cy="6858000"/>
          </a:xfrm>
          <a:noFill/>
          <a:ln/>
        </p:spPr>
      </p:pic>
      <p:sp>
        <p:nvSpPr>
          <p:cNvPr id="79881" name="Rectangle 9"/>
          <p:cNvSpPr>
            <a:spLocks noChangeArrowheads="1"/>
          </p:cNvSpPr>
          <p:nvPr/>
        </p:nvSpPr>
        <p:spPr bwMode="auto">
          <a:xfrm>
            <a:off x="0" y="0"/>
            <a:ext cx="2339975" cy="6858000"/>
          </a:xfrm>
          <a:prstGeom prst="rect">
            <a:avLst/>
          </a:prstGeom>
          <a:solidFill>
            <a:srgbClr val="FFE1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25957" name="Picture 5" descr="11a3888119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0"/>
            <a:ext cx="4572000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25714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90117" name="Picture 5" descr="11a38883daf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88913"/>
            <a:ext cx="8642350" cy="641191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4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24933" name="Picture 5" descr="11a38884695%5B1%5D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0"/>
            <a:ext cx="6913562" cy="6886575"/>
          </a:xfrm>
          <a:noFill/>
          <a:ln/>
        </p:spPr>
      </p:pic>
      <p:sp>
        <p:nvSpPr>
          <p:cNvPr id="124937" name="Rectangle 9"/>
          <p:cNvSpPr>
            <a:spLocks noChangeArrowheads="1"/>
          </p:cNvSpPr>
          <p:nvPr/>
        </p:nvSpPr>
        <p:spPr bwMode="auto">
          <a:xfrm>
            <a:off x="0" y="0"/>
            <a:ext cx="1116013" cy="69580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31077" name="Picture 5" descr="117b76e6b1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54175" y="26988"/>
            <a:ext cx="7489825" cy="6831012"/>
          </a:xfrm>
          <a:noFill/>
          <a:ln/>
        </p:spPr>
      </p:pic>
      <p:sp>
        <p:nvSpPr>
          <p:cNvPr id="131080" name="Rectangle 8"/>
          <p:cNvSpPr>
            <a:spLocks noChangeArrowheads="1"/>
          </p:cNvSpPr>
          <p:nvPr/>
        </p:nvSpPr>
        <p:spPr bwMode="auto">
          <a:xfrm>
            <a:off x="1187450" y="6524625"/>
            <a:ext cx="8101013" cy="333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1082" name="Rectangle 10"/>
          <p:cNvSpPr>
            <a:spLocks noChangeArrowheads="1"/>
          </p:cNvSpPr>
          <p:nvPr/>
        </p:nvSpPr>
        <p:spPr bwMode="auto">
          <a:xfrm rot="16200000">
            <a:off x="-2682081" y="2682081"/>
            <a:ext cx="7056438" cy="16922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5DB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33125" name="Picture 5" descr="117b76e63dc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92150"/>
            <a:ext cx="9144000" cy="5630863"/>
          </a:xfrm>
          <a:noFill/>
          <a:ln/>
        </p:spPr>
      </p:pic>
      <p:sp>
        <p:nvSpPr>
          <p:cNvPr id="133128" name="Rectangle 8"/>
          <p:cNvSpPr>
            <a:spLocks noChangeArrowheads="1"/>
          </p:cNvSpPr>
          <p:nvPr/>
        </p:nvSpPr>
        <p:spPr bwMode="auto">
          <a:xfrm>
            <a:off x="0" y="6021388"/>
            <a:ext cx="9144000" cy="576262"/>
          </a:xfrm>
          <a:prstGeom prst="rect">
            <a:avLst/>
          </a:prstGeom>
          <a:solidFill>
            <a:srgbClr val="005DBA"/>
          </a:solidFill>
          <a:ln w="9525">
            <a:solidFill>
              <a:srgbClr val="005DB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34149" name="Picture 5" descr="117f67dcb8b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31788"/>
            <a:ext cx="9144000" cy="6107112"/>
          </a:xfrm>
          <a:noFill/>
          <a:ln/>
        </p:spPr>
      </p:pic>
      <p:sp>
        <p:nvSpPr>
          <p:cNvPr id="134152" name="Rectangle 8"/>
          <p:cNvSpPr>
            <a:spLocks noChangeArrowheads="1"/>
          </p:cNvSpPr>
          <p:nvPr/>
        </p:nvSpPr>
        <p:spPr bwMode="auto">
          <a:xfrm>
            <a:off x="0" y="6137275"/>
            <a:ext cx="9144000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46437" name="Picture 5" descr="117b76e4437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33375"/>
            <a:ext cx="9144000" cy="6310313"/>
          </a:xfrm>
          <a:noFill/>
          <a:ln/>
        </p:spPr>
      </p:pic>
      <p:sp>
        <p:nvSpPr>
          <p:cNvPr id="146441" name="Rectangle 9"/>
          <p:cNvSpPr>
            <a:spLocks noChangeArrowheads="1"/>
          </p:cNvSpPr>
          <p:nvPr/>
        </p:nvSpPr>
        <p:spPr bwMode="auto">
          <a:xfrm>
            <a:off x="0" y="6308725"/>
            <a:ext cx="9144000" cy="3603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2037" name="Picture 5" descr="28_1185510907_1508619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49250"/>
            <a:ext cx="9144000" cy="6232525"/>
          </a:xfrm>
          <a:noFill/>
          <a:ln/>
        </p:spPr>
      </p:pic>
      <p:sp>
        <p:nvSpPr>
          <p:cNvPr id="172040" name="Rectangle 8"/>
          <p:cNvSpPr>
            <a:spLocks noChangeArrowheads="1"/>
          </p:cNvSpPr>
          <p:nvPr/>
        </p:nvSpPr>
        <p:spPr bwMode="auto">
          <a:xfrm>
            <a:off x="0" y="6237288"/>
            <a:ext cx="9144000" cy="792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2041" name="Rectangle 9"/>
          <p:cNvSpPr>
            <a:spLocks noChangeArrowheads="1"/>
          </p:cNvSpPr>
          <p:nvPr/>
        </p:nvSpPr>
        <p:spPr bwMode="auto">
          <a:xfrm>
            <a:off x="0" y="333375"/>
            <a:ext cx="914400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27" name="Rectangle 23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9513" name="Picture 9" descr="080430023267945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8763" y="1600200"/>
            <a:ext cx="1893887" cy="2185988"/>
          </a:xfrm>
        </p:spPr>
      </p:pic>
      <p:pic>
        <p:nvPicPr>
          <p:cNvPr id="149520" name="Picture 16" descr="0804300232679453"/>
          <p:cNvPicPr>
            <a:picLocks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19763" y="1600200"/>
            <a:ext cx="1893887" cy="2185988"/>
          </a:xfrm>
          <a:noFill/>
          <a:ln/>
        </p:spPr>
      </p:pic>
      <p:pic>
        <p:nvPicPr>
          <p:cNvPr id="149523" name="Picture 19" descr="0804300232679453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528763" y="3938588"/>
            <a:ext cx="1895475" cy="2187575"/>
          </a:xfrm>
          <a:noFill/>
          <a:ln/>
        </p:spPr>
      </p:pic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49526" name="Picture 22" descr="0804300232679453"/>
          <p:cNvPicPr>
            <a:picLocks noChangeAspect="1" noChangeArrowheads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0"/>
            <a:ext cx="6119813" cy="7029450"/>
          </a:xfrm>
          <a:noFill/>
          <a:ln/>
        </p:spPr>
      </p:pic>
      <p:sp>
        <p:nvSpPr>
          <p:cNvPr id="149531" name="Rectangle 27"/>
          <p:cNvSpPr>
            <a:spLocks noChangeArrowheads="1"/>
          </p:cNvSpPr>
          <p:nvPr/>
        </p:nvSpPr>
        <p:spPr bwMode="auto">
          <a:xfrm>
            <a:off x="755650" y="6713538"/>
            <a:ext cx="7272338" cy="287337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9533" name="Rectangle 29"/>
          <p:cNvSpPr>
            <a:spLocks noChangeArrowheads="1"/>
          </p:cNvSpPr>
          <p:nvPr/>
        </p:nvSpPr>
        <p:spPr bwMode="auto">
          <a:xfrm>
            <a:off x="684213" y="6497638"/>
            <a:ext cx="936625" cy="7191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9534" name="Rectangle 30"/>
          <p:cNvSpPr>
            <a:spLocks noChangeArrowheads="1"/>
          </p:cNvSpPr>
          <p:nvPr/>
        </p:nvSpPr>
        <p:spPr bwMode="auto">
          <a:xfrm>
            <a:off x="7451725" y="6497638"/>
            <a:ext cx="936625" cy="7191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6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47461" name="Picture 5" descr="117d7285a25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04813"/>
            <a:ext cx="9144000" cy="6272212"/>
          </a:xfrm>
          <a:noFill/>
          <a:ln/>
        </p:spPr>
      </p:pic>
      <p:sp>
        <p:nvSpPr>
          <p:cNvPr id="147467" name="Rectangle 11"/>
          <p:cNvSpPr>
            <a:spLocks noChangeArrowheads="1"/>
          </p:cNvSpPr>
          <p:nvPr/>
        </p:nvSpPr>
        <p:spPr bwMode="auto">
          <a:xfrm>
            <a:off x="0" y="6381750"/>
            <a:ext cx="9144000" cy="8715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4085" name="Picture 5" descr="031DEF9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68313" y="-25400"/>
            <a:ext cx="10153651" cy="6640513"/>
          </a:xfrm>
          <a:noFill/>
          <a:ln/>
        </p:spPr>
      </p:pic>
      <p:sp>
        <p:nvSpPr>
          <p:cNvPr id="174088" name="Rectangle 8"/>
          <p:cNvSpPr>
            <a:spLocks noChangeArrowheads="1"/>
          </p:cNvSpPr>
          <p:nvPr/>
        </p:nvSpPr>
        <p:spPr bwMode="auto">
          <a:xfrm flipV="1">
            <a:off x="0" y="5949950"/>
            <a:ext cx="9467850" cy="431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rgbClr val="EBF7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48489" name="Picture 9" descr="whlj2004009-S-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125538"/>
            <a:ext cx="7270750" cy="4616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8964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rgbClr val="003BB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68965" name="Picture 5" descr="11a4855237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0"/>
            <a:ext cx="5622925" cy="7029450"/>
          </a:xfrm>
          <a:noFill/>
          <a:ln/>
        </p:spPr>
      </p:pic>
      <p:sp>
        <p:nvSpPr>
          <p:cNvPr id="168968" name="Rectangle 8"/>
          <p:cNvSpPr>
            <a:spLocks noChangeArrowheads="1"/>
          </p:cNvSpPr>
          <p:nvPr/>
        </p:nvSpPr>
        <p:spPr bwMode="auto">
          <a:xfrm>
            <a:off x="-1260475" y="0"/>
            <a:ext cx="3024188" cy="7100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8420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rgbClr val="0066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88421" name="Picture 5" descr="031DEFF2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0"/>
            <a:ext cx="4611688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6132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6133" name="Picture 5" descr="031DF029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6250"/>
            <a:ext cx="9144000" cy="6099175"/>
          </a:xfrm>
          <a:noFill/>
          <a:ln/>
        </p:spPr>
      </p:pic>
      <p:sp>
        <p:nvSpPr>
          <p:cNvPr id="176139" name="Rectangle 11"/>
          <p:cNvSpPr>
            <a:spLocks noChangeArrowheads="1"/>
          </p:cNvSpPr>
          <p:nvPr/>
        </p:nvSpPr>
        <p:spPr bwMode="auto">
          <a:xfrm>
            <a:off x="0" y="6308725"/>
            <a:ext cx="9144000" cy="750888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0" y="0"/>
            <a:ext cx="9323388" cy="7029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56684" name="Picture 12" descr="031E5BC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0"/>
            <a:ext cx="5959475" cy="7029450"/>
          </a:xfrm>
        </p:spPr>
      </p:pic>
      <p:sp>
        <p:nvSpPr>
          <p:cNvPr id="156685" name="Rectangle 13"/>
          <p:cNvSpPr>
            <a:spLocks noChangeArrowheads="1"/>
          </p:cNvSpPr>
          <p:nvPr/>
        </p:nvSpPr>
        <p:spPr bwMode="auto">
          <a:xfrm>
            <a:off x="0" y="0"/>
            <a:ext cx="69850" cy="698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56686" name="Rectangle 14"/>
          <p:cNvSpPr>
            <a:spLocks noChangeArrowheads="1"/>
          </p:cNvSpPr>
          <p:nvPr/>
        </p:nvSpPr>
        <p:spPr bwMode="auto">
          <a:xfrm>
            <a:off x="-541338" y="0"/>
            <a:ext cx="2087563" cy="7100888"/>
          </a:xfrm>
          <a:prstGeom prst="rect">
            <a:avLst/>
          </a:prstGeom>
          <a:solidFill>
            <a:srgbClr val="2A805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834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98341" name="Picture 5" descr="01555298_F7Wq4HJ6AtsO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260350"/>
            <a:ext cx="8785225" cy="63357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2517" name="Picture 5" descr="031E5C2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0"/>
            <a:ext cx="7058025" cy="705802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1493" name="Picture 5" descr="031E5BF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19250" y="-315913"/>
            <a:ext cx="5915025" cy="7632701"/>
          </a:xfrm>
          <a:noFill/>
          <a:ln/>
        </p:spPr>
      </p:pic>
      <p:sp>
        <p:nvSpPr>
          <p:cNvPr id="191496" name="Rectangle 8"/>
          <p:cNvSpPr>
            <a:spLocks noChangeArrowheads="1"/>
          </p:cNvSpPr>
          <p:nvPr/>
        </p:nvSpPr>
        <p:spPr bwMode="auto">
          <a:xfrm>
            <a:off x="0" y="0"/>
            <a:ext cx="1547813" cy="7029450"/>
          </a:xfrm>
          <a:prstGeom prst="rect">
            <a:avLst/>
          </a:prstGeom>
          <a:solidFill>
            <a:srgbClr val="DC9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1497" name="Rectangle 9"/>
          <p:cNvSpPr>
            <a:spLocks noChangeArrowheads="1"/>
          </p:cNvSpPr>
          <p:nvPr/>
        </p:nvSpPr>
        <p:spPr bwMode="auto">
          <a:xfrm>
            <a:off x="7451725" y="0"/>
            <a:ext cx="1692275" cy="7029450"/>
          </a:xfrm>
          <a:prstGeom prst="rect">
            <a:avLst/>
          </a:prstGeom>
          <a:solidFill>
            <a:srgbClr val="DC9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3540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3541" name="Picture 5" descr="031E5BE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08050"/>
            <a:ext cx="9144000" cy="514508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64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4565" name="Picture 5" descr="031E623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33375"/>
            <a:ext cx="9036050" cy="6022975"/>
          </a:xfrm>
          <a:noFill/>
          <a:ln/>
        </p:spPr>
      </p:pic>
      <p:sp>
        <p:nvSpPr>
          <p:cNvPr id="194568" name="Rectangle 8"/>
          <p:cNvSpPr>
            <a:spLocks noChangeArrowheads="1"/>
          </p:cNvSpPr>
          <p:nvPr/>
        </p:nvSpPr>
        <p:spPr bwMode="auto">
          <a:xfrm>
            <a:off x="0" y="6092825"/>
            <a:ext cx="1258888" cy="288925"/>
          </a:xfrm>
          <a:prstGeom prst="rect">
            <a:avLst/>
          </a:prstGeom>
          <a:solidFill>
            <a:schemeClr val="tx1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569" name="Rectangle 9"/>
          <p:cNvSpPr>
            <a:spLocks noChangeArrowheads="1"/>
          </p:cNvSpPr>
          <p:nvPr/>
        </p:nvSpPr>
        <p:spPr bwMode="auto">
          <a:xfrm>
            <a:off x="-180975" y="6092825"/>
            <a:ext cx="9505950" cy="288925"/>
          </a:xfrm>
          <a:prstGeom prst="rect">
            <a:avLst/>
          </a:prstGeom>
          <a:solidFill>
            <a:schemeClr val="tx1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572" name="Rectangle 12"/>
          <p:cNvSpPr>
            <a:spLocks noChangeArrowheads="1"/>
          </p:cNvSpPr>
          <p:nvPr/>
        </p:nvSpPr>
        <p:spPr bwMode="auto">
          <a:xfrm>
            <a:off x="-180975" y="6308725"/>
            <a:ext cx="9505950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7876" name="Rectangle 4"/>
          <p:cNvSpPr>
            <a:spLocks noChangeArrowheads="1"/>
          </p:cNvSpPr>
          <p:nvPr/>
        </p:nvSpPr>
        <p:spPr bwMode="auto">
          <a:xfrm>
            <a:off x="0" y="0"/>
            <a:ext cx="8172450" cy="7029450"/>
          </a:xfrm>
          <a:prstGeom prst="rect">
            <a:avLst/>
          </a:prstGeom>
          <a:solidFill>
            <a:srgbClr val="996600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7877" name="Picture 5" descr="0310B3E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333375"/>
            <a:ext cx="7343775" cy="6392863"/>
          </a:xfrm>
          <a:noFill/>
          <a:ln/>
        </p:spPr>
      </p:pic>
      <p:sp>
        <p:nvSpPr>
          <p:cNvPr id="207885" name="Rectangle 13"/>
          <p:cNvSpPr>
            <a:spLocks noChangeArrowheads="1"/>
          </p:cNvSpPr>
          <p:nvPr/>
        </p:nvSpPr>
        <p:spPr bwMode="auto">
          <a:xfrm>
            <a:off x="250825" y="6524625"/>
            <a:ext cx="7777163" cy="333375"/>
          </a:xfrm>
          <a:prstGeom prst="rect">
            <a:avLst/>
          </a:prstGeom>
          <a:solidFill>
            <a:srgbClr val="996600"/>
          </a:solidFill>
          <a:ln w="9525">
            <a:solidFill>
              <a:srgbClr val="9A67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6552" name="Rectangle 8"/>
          <p:cNvSpPr>
            <a:spLocks noGrp="1" noChangeArrowheads="1"/>
          </p:cNvSpPr>
          <p:nvPr>
            <p:ph sz="quarter" idx="3"/>
          </p:nvPr>
        </p:nvSpPr>
        <p:spPr/>
        <p:txBody>
          <a:bodyPr/>
          <a:lstStyle/>
          <a:p>
            <a:endParaRPr lang="es-ES" sz="2400"/>
          </a:p>
        </p:txBody>
      </p:sp>
      <p:sp>
        <p:nvSpPr>
          <p:cNvPr id="236553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B9D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6554" name="Picture 10" descr="2_1185510907_150861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024563"/>
          </a:xfrm>
          <a:ln/>
        </p:spPr>
      </p:pic>
      <p:pic>
        <p:nvPicPr>
          <p:cNvPr id="236557" name="Picture 13" descr="2_1185510907_150861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024563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6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6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6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9924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9925" name="Picture 5" descr="119be0024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181725"/>
          </a:xfrm>
          <a:noFill/>
          <a:ln/>
        </p:spPr>
      </p:pic>
      <p:sp>
        <p:nvSpPr>
          <p:cNvPr id="209928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863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9140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19147" name="Picture 11" descr="080430155619024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549275"/>
            <a:ext cx="9144000" cy="6103938"/>
          </a:xfrm>
        </p:spPr>
      </p:pic>
      <p:sp>
        <p:nvSpPr>
          <p:cNvPr id="219148" name="Rectangle 12"/>
          <p:cNvSpPr>
            <a:spLocks noChangeArrowheads="1"/>
          </p:cNvSpPr>
          <p:nvPr/>
        </p:nvSpPr>
        <p:spPr bwMode="auto">
          <a:xfrm flipV="1">
            <a:off x="0" y="6308725"/>
            <a:ext cx="9144000" cy="865188"/>
          </a:xfrm>
          <a:prstGeom prst="rect">
            <a:avLst/>
          </a:prstGeom>
          <a:solidFill>
            <a:schemeClr val="tx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5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0948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993300"/>
              </a:solidFill>
            </a:endParaRPr>
          </a:p>
        </p:txBody>
      </p:sp>
      <p:pic>
        <p:nvPicPr>
          <p:cNvPr id="210950" name="Picture 6" descr="119be00614d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6250"/>
            <a:ext cx="9144000" cy="6070600"/>
          </a:xfrm>
          <a:noFill/>
          <a:ln/>
        </p:spPr>
      </p:pic>
      <p:sp>
        <p:nvSpPr>
          <p:cNvPr id="210955" name="Rectangle 11"/>
          <p:cNvSpPr>
            <a:spLocks noChangeArrowheads="1"/>
          </p:cNvSpPr>
          <p:nvPr/>
        </p:nvSpPr>
        <p:spPr bwMode="auto">
          <a:xfrm>
            <a:off x="0" y="6308725"/>
            <a:ext cx="9144000" cy="8651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8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8452" name="Rectangle 4"/>
          <p:cNvSpPr>
            <a:spLocks noChangeArrowheads="1"/>
          </p:cNvSpPr>
          <p:nvPr/>
        </p:nvSpPr>
        <p:spPr bwMode="auto">
          <a:xfrm>
            <a:off x="0" y="0"/>
            <a:ext cx="9144000" cy="6958013"/>
          </a:xfrm>
          <a:prstGeom prst="rect">
            <a:avLst/>
          </a:prstGeom>
          <a:solidFill>
            <a:srgbClr val="4D4D4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88453" name="Rectangle 5"/>
          <p:cNvSpPr>
            <a:spLocks noChangeArrowheads="1"/>
          </p:cNvSpPr>
          <p:nvPr/>
        </p:nvSpPr>
        <p:spPr bwMode="auto">
          <a:xfrm>
            <a:off x="2124075" y="2492375"/>
            <a:ext cx="4752975" cy="1441450"/>
          </a:xfrm>
          <a:prstGeom prst="rect">
            <a:avLst/>
          </a:prstGeom>
          <a:solidFill>
            <a:srgbClr val="BE71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88454" name="Text Box 6"/>
          <p:cNvSpPr txBox="1">
            <a:spLocks noChangeArrowheads="1"/>
          </p:cNvSpPr>
          <p:nvPr/>
        </p:nvSpPr>
        <p:spPr bwMode="auto">
          <a:xfrm>
            <a:off x="1258888" y="2492375"/>
            <a:ext cx="6626225" cy="1474788"/>
          </a:xfrm>
          <a:prstGeom prst="rect">
            <a:avLst/>
          </a:prstGeom>
          <a:solidFill>
            <a:srgbClr val="BE7100"/>
          </a:solidFill>
          <a:ln w="9525">
            <a:solidFill>
              <a:srgbClr val="BE71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zh-CN" sz="3600"/>
              <a:t>Impresionante, ¿verdad?</a:t>
            </a:r>
          </a:p>
          <a:p>
            <a:pPr algn="ctr">
              <a:spcBef>
                <a:spcPct val="50000"/>
              </a:spcBef>
            </a:pPr>
            <a:r>
              <a:rPr lang="en-GB" altLang="zh-CN" sz="3600"/>
              <a:t>¡Que tengáis un buen día!</a:t>
            </a:r>
            <a:endParaRPr lang="en-US" altLang="zh-C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osa fotografa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Maravillosa fotografa</Template>
  <TotalTime>2</TotalTime>
  <Words>106</Words>
  <Application>Microsoft PowerPoint</Application>
  <PresentationFormat>Presentación en pantalla (4:3)</PresentationFormat>
  <Paragraphs>37</Paragraphs>
  <Slides>63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8" baseType="lpstr">
      <vt:lpstr>Arial</vt:lpstr>
      <vt:lpstr>宋体</vt:lpstr>
      <vt:lpstr>Times New Roman</vt:lpstr>
      <vt:lpstr>Maravillosa fotografa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2013-11-02T14:47:50Z</dcterms:created>
  <dcterms:modified xsi:type="dcterms:W3CDTF">2013-11-02T14:49:57Z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0008006c41000000000001024120</vt:lpwstr>
  </property>
</Properties>
</file>