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theme/themeOverride2.xml" ContentType="application/vnd.openxmlformats-officedocument.themeOverr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924" r:id="rId3"/>
  </p:sldMasterIdLst>
  <p:notesMasterIdLst>
    <p:notesMasterId r:id="rId52"/>
  </p:notesMasterIdLst>
  <p:sldIdLst>
    <p:sldId id="323" r:id="rId4"/>
    <p:sldId id="321" r:id="rId5"/>
    <p:sldId id="326" r:id="rId6"/>
    <p:sldId id="286" r:id="rId7"/>
    <p:sldId id="349" r:id="rId8"/>
    <p:sldId id="289" r:id="rId9"/>
    <p:sldId id="329" r:id="rId10"/>
    <p:sldId id="290" r:id="rId11"/>
    <p:sldId id="285" r:id="rId12"/>
    <p:sldId id="325" r:id="rId13"/>
    <p:sldId id="291" r:id="rId14"/>
    <p:sldId id="351" r:id="rId15"/>
    <p:sldId id="319" r:id="rId16"/>
    <p:sldId id="327" r:id="rId17"/>
    <p:sldId id="294" r:id="rId18"/>
    <p:sldId id="350" r:id="rId19"/>
    <p:sldId id="313" r:id="rId20"/>
    <p:sldId id="292" r:id="rId21"/>
    <p:sldId id="314" r:id="rId22"/>
    <p:sldId id="352" r:id="rId23"/>
    <p:sldId id="300" r:id="rId24"/>
    <p:sldId id="296" r:id="rId25"/>
    <p:sldId id="297" r:id="rId26"/>
    <p:sldId id="302" r:id="rId27"/>
    <p:sldId id="305" r:id="rId28"/>
    <p:sldId id="308" r:id="rId29"/>
    <p:sldId id="320" r:id="rId30"/>
    <p:sldId id="331" r:id="rId31"/>
    <p:sldId id="353" r:id="rId32"/>
    <p:sldId id="310" r:id="rId33"/>
    <p:sldId id="311" r:id="rId34"/>
    <p:sldId id="330" r:id="rId35"/>
    <p:sldId id="354" r:id="rId36"/>
    <p:sldId id="312" r:id="rId37"/>
    <p:sldId id="328" r:id="rId38"/>
    <p:sldId id="340" r:id="rId39"/>
    <p:sldId id="339" r:id="rId40"/>
    <p:sldId id="332" r:id="rId41"/>
    <p:sldId id="338" r:id="rId42"/>
    <p:sldId id="341" r:id="rId43"/>
    <p:sldId id="343" r:id="rId44"/>
    <p:sldId id="335" r:id="rId45"/>
    <p:sldId id="337" r:id="rId46"/>
    <p:sldId id="346" r:id="rId47"/>
    <p:sldId id="348" r:id="rId48"/>
    <p:sldId id="345" r:id="rId49"/>
    <p:sldId id="315" r:id="rId50"/>
    <p:sldId id="355" r:id="rId51"/>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60" autoAdjust="0"/>
    <p:restoredTop sz="85281" autoAdjust="0"/>
  </p:normalViewPr>
  <p:slideViewPr>
    <p:cSldViewPr>
      <p:cViewPr varScale="1">
        <p:scale>
          <a:sx n="57" d="100"/>
          <a:sy n="57" d="100"/>
        </p:scale>
        <p:origin x="1464" y="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11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33DBA53A-0210-460F-90CD-77107CC1CC39}" type="datetimeFigureOut">
              <a:rPr lang="es-ES"/>
              <a:pPr>
                <a:defRPr/>
              </a:pPr>
              <a:t>04/11/2015</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dirty="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4351E235-5A00-4F7D-9396-8B338D9AC0FB}" type="slidenum">
              <a:rPr lang="es-ES" altLang="es-ES"/>
              <a:pPr>
                <a:defRPr/>
              </a:pPr>
              <a:t>‹Nº›</a:t>
            </a:fld>
            <a:endParaRPr lang="es-ES" altLang="es-ES"/>
          </a:p>
        </p:txBody>
      </p:sp>
    </p:spTree>
    <p:extLst>
      <p:ext uri="{BB962C8B-B14F-4D97-AF65-F5344CB8AC3E}">
        <p14:creationId xmlns:p14="http://schemas.microsoft.com/office/powerpoint/2010/main" val="407976560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1229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8DD3601-DC20-48F1-91CF-E01F330CE8F9}" type="slidenum">
              <a:rPr lang="es-ES" altLang="es-ES" smtClean="0"/>
              <a:pPr>
                <a:spcBef>
                  <a:spcPct val="0"/>
                </a:spcBef>
              </a:pPr>
              <a:t>1</a:t>
            </a:fld>
            <a:endParaRPr lang="es-ES" altLang="es-ES" smtClean="0"/>
          </a:p>
        </p:txBody>
      </p:sp>
    </p:spTree>
    <p:extLst>
      <p:ext uri="{BB962C8B-B14F-4D97-AF65-F5344CB8AC3E}">
        <p14:creationId xmlns:p14="http://schemas.microsoft.com/office/powerpoint/2010/main" val="3800769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1434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DD548F9-9F1F-4BA5-A74B-746A0FEECBD4}" type="slidenum">
              <a:rPr lang="es-ES" altLang="es-ES" smtClean="0"/>
              <a:pPr>
                <a:spcBef>
                  <a:spcPct val="0"/>
                </a:spcBef>
              </a:pPr>
              <a:t>2</a:t>
            </a:fld>
            <a:endParaRPr lang="es-ES" altLang="es-ES" smtClean="0"/>
          </a:p>
        </p:txBody>
      </p:sp>
    </p:spTree>
    <p:extLst>
      <p:ext uri="{BB962C8B-B14F-4D97-AF65-F5344CB8AC3E}">
        <p14:creationId xmlns:p14="http://schemas.microsoft.com/office/powerpoint/2010/main" val="2109817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1638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BFFFC33-F554-4B3B-AB28-52E6FC997863}" type="slidenum">
              <a:rPr lang="es-ES" altLang="es-ES" smtClean="0"/>
              <a:pPr>
                <a:spcBef>
                  <a:spcPct val="0"/>
                </a:spcBef>
              </a:pPr>
              <a:t>3</a:t>
            </a:fld>
            <a:endParaRPr lang="es-ES" altLang="es-ES" smtClean="0"/>
          </a:p>
        </p:txBody>
      </p:sp>
    </p:spTree>
    <p:extLst>
      <p:ext uri="{BB962C8B-B14F-4D97-AF65-F5344CB8AC3E}">
        <p14:creationId xmlns:p14="http://schemas.microsoft.com/office/powerpoint/2010/main" val="7471133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1843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17AB8E4-5B02-421E-9302-494B54EC82AB}" type="slidenum">
              <a:rPr lang="es-ES" altLang="es-ES" smtClean="0"/>
              <a:pPr>
                <a:spcBef>
                  <a:spcPct val="0"/>
                </a:spcBef>
              </a:pPr>
              <a:t>4</a:t>
            </a:fld>
            <a:endParaRPr lang="es-ES" altLang="es-ES" smtClean="0"/>
          </a:p>
        </p:txBody>
      </p:sp>
    </p:spTree>
    <p:extLst>
      <p:ext uri="{BB962C8B-B14F-4D97-AF65-F5344CB8AC3E}">
        <p14:creationId xmlns:p14="http://schemas.microsoft.com/office/powerpoint/2010/main" val="2673547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2048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6A4BE15-3474-4601-9E0B-EE76D9F19EF4}" type="slidenum">
              <a:rPr lang="es-ES" altLang="es-ES" smtClean="0"/>
              <a:pPr>
                <a:spcBef>
                  <a:spcPct val="0"/>
                </a:spcBef>
              </a:pPr>
              <a:t>5</a:t>
            </a:fld>
            <a:endParaRPr lang="es-ES" altLang="es-ES" smtClean="0"/>
          </a:p>
        </p:txBody>
      </p:sp>
    </p:spTree>
    <p:extLst>
      <p:ext uri="{BB962C8B-B14F-4D97-AF65-F5344CB8AC3E}">
        <p14:creationId xmlns:p14="http://schemas.microsoft.com/office/powerpoint/2010/main" val="12622057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2253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4CACB6C-E491-4109-AF29-D7BE6ACDE4BD}" type="slidenum">
              <a:rPr lang="es-ES" altLang="es-ES" smtClean="0"/>
              <a:pPr>
                <a:spcBef>
                  <a:spcPct val="0"/>
                </a:spcBef>
              </a:pPr>
              <a:t>6</a:t>
            </a:fld>
            <a:endParaRPr lang="es-ES" altLang="es-ES" smtClean="0"/>
          </a:p>
        </p:txBody>
      </p:sp>
    </p:spTree>
    <p:extLst>
      <p:ext uri="{BB962C8B-B14F-4D97-AF65-F5344CB8AC3E}">
        <p14:creationId xmlns:p14="http://schemas.microsoft.com/office/powerpoint/2010/main" val="1450597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2458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6C78CCF-E002-4441-BDDB-D0D7FF8C54FB}" type="slidenum">
              <a:rPr lang="es-ES" altLang="es-ES" smtClean="0"/>
              <a:pPr>
                <a:spcBef>
                  <a:spcPct val="0"/>
                </a:spcBef>
              </a:pPr>
              <a:t>7</a:t>
            </a:fld>
            <a:endParaRPr lang="es-ES" altLang="es-ES" smtClean="0"/>
          </a:p>
        </p:txBody>
      </p:sp>
    </p:spTree>
    <p:extLst>
      <p:ext uri="{BB962C8B-B14F-4D97-AF65-F5344CB8AC3E}">
        <p14:creationId xmlns:p14="http://schemas.microsoft.com/office/powerpoint/2010/main" val="2375335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2662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4DBDEC4-E884-4E42-8542-5E48B9E29C66}" type="slidenum">
              <a:rPr lang="es-ES" altLang="es-ES" smtClean="0"/>
              <a:pPr>
                <a:spcBef>
                  <a:spcPct val="0"/>
                </a:spcBef>
              </a:pPr>
              <a:t>8</a:t>
            </a:fld>
            <a:endParaRPr lang="es-ES" altLang="es-ES" smtClean="0"/>
          </a:p>
        </p:txBody>
      </p:sp>
    </p:spTree>
    <p:extLst>
      <p:ext uri="{BB962C8B-B14F-4D97-AF65-F5344CB8AC3E}">
        <p14:creationId xmlns:p14="http://schemas.microsoft.com/office/powerpoint/2010/main" val="10411720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2867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1875644-DF1A-4C41-8321-0819C730808B}" type="slidenum">
              <a:rPr lang="es-ES" altLang="es-ES" smtClean="0"/>
              <a:pPr>
                <a:spcBef>
                  <a:spcPct val="0"/>
                </a:spcBef>
              </a:pPr>
              <a:t>9</a:t>
            </a:fld>
            <a:endParaRPr lang="es-ES" altLang="es-ES" smtClean="0"/>
          </a:p>
        </p:txBody>
      </p:sp>
    </p:spTree>
    <p:extLst>
      <p:ext uri="{BB962C8B-B14F-4D97-AF65-F5344CB8AC3E}">
        <p14:creationId xmlns:p14="http://schemas.microsoft.com/office/powerpoint/2010/main" val="2703497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307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71F8050-C010-4B0A-B9F0-D4523E73861F}" type="slidenum">
              <a:rPr lang="es-ES" altLang="es-ES" smtClean="0"/>
              <a:pPr>
                <a:spcBef>
                  <a:spcPct val="0"/>
                </a:spcBef>
              </a:pPr>
              <a:t>10</a:t>
            </a:fld>
            <a:endParaRPr lang="es-ES" altLang="es-ES" smtClean="0"/>
          </a:p>
        </p:txBody>
      </p:sp>
    </p:spTree>
    <p:extLst>
      <p:ext uri="{BB962C8B-B14F-4D97-AF65-F5344CB8AC3E}">
        <p14:creationId xmlns:p14="http://schemas.microsoft.com/office/powerpoint/2010/main" val="37396953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3277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A23F943-56EB-4CC1-A47B-0EE96AD57AED}" type="slidenum">
              <a:rPr lang="es-ES" altLang="es-ES" smtClean="0"/>
              <a:pPr>
                <a:spcBef>
                  <a:spcPct val="0"/>
                </a:spcBef>
              </a:pPr>
              <a:t>11</a:t>
            </a:fld>
            <a:endParaRPr lang="es-ES" altLang="es-ES" smtClean="0"/>
          </a:p>
        </p:txBody>
      </p:sp>
    </p:spTree>
    <p:extLst>
      <p:ext uri="{BB962C8B-B14F-4D97-AF65-F5344CB8AC3E}">
        <p14:creationId xmlns:p14="http://schemas.microsoft.com/office/powerpoint/2010/main" val="9580458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3482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23770F3-77C3-42CE-AC00-89D8D657806E}" type="slidenum">
              <a:rPr lang="es-ES" altLang="es-ES" smtClean="0"/>
              <a:pPr>
                <a:spcBef>
                  <a:spcPct val="0"/>
                </a:spcBef>
              </a:pPr>
              <a:t>12</a:t>
            </a:fld>
            <a:endParaRPr lang="es-ES" altLang="es-ES" smtClean="0"/>
          </a:p>
        </p:txBody>
      </p:sp>
    </p:spTree>
    <p:extLst>
      <p:ext uri="{BB962C8B-B14F-4D97-AF65-F5344CB8AC3E}">
        <p14:creationId xmlns:p14="http://schemas.microsoft.com/office/powerpoint/2010/main" val="30888270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3686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1EDC573-8F34-427D-80FA-CC483782656B}" type="slidenum">
              <a:rPr lang="es-ES" altLang="es-ES" smtClean="0"/>
              <a:pPr>
                <a:spcBef>
                  <a:spcPct val="0"/>
                </a:spcBef>
              </a:pPr>
              <a:t>13</a:t>
            </a:fld>
            <a:endParaRPr lang="es-ES" altLang="es-ES" smtClean="0"/>
          </a:p>
        </p:txBody>
      </p:sp>
    </p:spTree>
    <p:extLst>
      <p:ext uri="{BB962C8B-B14F-4D97-AF65-F5344CB8AC3E}">
        <p14:creationId xmlns:p14="http://schemas.microsoft.com/office/powerpoint/2010/main" val="35948521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solidFill>
                <a:srgbClr val="FFFF99"/>
              </a:solidFill>
              <a:latin typeface="Times New Roman" panose="02020603050405020304" pitchFamily="18" charset="0"/>
              <a:cs typeface="Times New Roman" panose="02020603050405020304" pitchFamily="18" charset="0"/>
            </a:endParaRPr>
          </a:p>
        </p:txBody>
      </p:sp>
      <p:sp>
        <p:nvSpPr>
          <p:cNvPr id="3891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7C7F7D9-500A-4F26-BC62-90A6860FE683}" type="slidenum">
              <a:rPr lang="es-ES" altLang="es-ES" smtClean="0"/>
              <a:pPr>
                <a:spcBef>
                  <a:spcPct val="0"/>
                </a:spcBef>
              </a:pPr>
              <a:t>14</a:t>
            </a:fld>
            <a:endParaRPr lang="es-ES" altLang="es-ES" smtClean="0"/>
          </a:p>
        </p:txBody>
      </p:sp>
    </p:spTree>
    <p:extLst>
      <p:ext uri="{BB962C8B-B14F-4D97-AF65-F5344CB8AC3E}">
        <p14:creationId xmlns:p14="http://schemas.microsoft.com/office/powerpoint/2010/main" val="28181101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4096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5576E09-37ED-4E1D-900E-C75A3075455B}" type="slidenum">
              <a:rPr lang="es-ES" altLang="es-ES" smtClean="0"/>
              <a:pPr>
                <a:spcBef>
                  <a:spcPct val="0"/>
                </a:spcBef>
              </a:pPr>
              <a:t>15</a:t>
            </a:fld>
            <a:endParaRPr lang="es-ES" altLang="es-ES" smtClean="0"/>
          </a:p>
        </p:txBody>
      </p:sp>
    </p:spTree>
    <p:extLst>
      <p:ext uri="{BB962C8B-B14F-4D97-AF65-F5344CB8AC3E}">
        <p14:creationId xmlns:p14="http://schemas.microsoft.com/office/powerpoint/2010/main" val="3308633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4301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4C05BB4-E4AB-44F9-B393-53AA41562691}" type="slidenum">
              <a:rPr lang="es-ES" altLang="es-ES" smtClean="0"/>
              <a:pPr>
                <a:spcBef>
                  <a:spcPct val="0"/>
                </a:spcBef>
              </a:pPr>
              <a:t>16</a:t>
            </a:fld>
            <a:endParaRPr lang="es-ES" altLang="es-ES" smtClean="0"/>
          </a:p>
        </p:txBody>
      </p:sp>
    </p:spTree>
    <p:extLst>
      <p:ext uri="{BB962C8B-B14F-4D97-AF65-F5344CB8AC3E}">
        <p14:creationId xmlns:p14="http://schemas.microsoft.com/office/powerpoint/2010/main" val="42194281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4506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68D278F-3A00-4C64-8024-ABF3C066BB17}" type="slidenum">
              <a:rPr lang="es-ES" altLang="es-ES" smtClean="0"/>
              <a:pPr>
                <a:spcBef>
                  <a:spcPct val="0"/>
                </a:spcBef>
              </a:pPr>
              <a:t>17</a:t>
            </a:fld>
            <a:endParaRPr lang="es-ES" altLang="es-ES" smtClean="0"/>
          </a:p>
        </p:txBody>
      </p:sp>
    </p:spTree>
    <p:extLst>
      <p:ext uri="{BB962C8B-B14F-4D97-AF65-F5344CB8AC3E}">
        <p14:creationId xmlns:p14="http://schemas.microsoft.com/office/powerpoint/2010/main" val="7470514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4710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67C3CD5-A04F-483D-9B3F-82106A806327}" type="slidenum">
              <a:rPr lang="es-ES" altLang="es-ES" smtClean="0"/>
              <a:pPr>
                <a:spcBef>
                  <a:spcPct val="0"/>
                </a:spcBef>
              </a:pPr>
              <a:t>18</a:t>
            </a:fld>
            <a:endParaRPr lang="es-ES" altLang="es-ES" smtClean="0"/>
          </a:p>
        </p:txBody>
      </p:sp>
    </p:spTree>
    <p:extLst>
      <p:ext uri="{BB962C8B-B14F-4D97-AF65-F5344CB8AC3E}">
        <p14:creationId xmlns:p14="http://schemas.microsoft.com/office/powerpoint/2010/main" val="12870442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4915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8305257-E37F-43C9-8B5A-BC006262EC51}" type="slidenum">
              <a:rPr lang="es-ES" altLang="es-ES" smtClean="0"/>
              <a:pPr>
                <a:spcBef>
                  <a:spcPct val="0"/>
                </a:spcBef>
              </a:pPr>
              <a:t>19</a:t>
            </a:fld>
            <a:endParaRPr lang="es-ES" altLang="es-ES" smtClean="0"/>
          </a:p>
        </p:txBody>
      </p:sp>
    </p:spTree>
    <p:extLst>
      <p:ext uri="{BB962C8B-B14F-4D97-AF65-F5344CB8AC3E}">
        <p14:creationId xmlns:p14="http://schemas.microsoft.com/office/powerpoint/2010/main" val="36085550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solidFill>
                <a:srgbClr val="FFFF99"/>
              </a:solidFill>
              <a:latin typeface="Times New Roman" panose="02020603050405020304" pitchFamily="18" charset="0"/>
              <a:cs typeface="Times New Roman" panose="02020603050405020304" pitchFamily="18" charset="0"/>
            </a:endParaRPr>
          </a:p>
        </p:txBody>
      </p:sp>
      <p:sp>
        <p:nvSpPr>
          <p:cNvPr id="5120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56287AB-A511-4FA0-ACEF-5370ABFFAC82}" type="slidenum">
              <a:rPr lang="es-ES" altLang="es-ES" smtClean="0"/>
              <a:pPr>
                <a:spcBef>
                  <a:spcPct val="0"/>
                </a:spcBef>
              </a:pPr>
              <a:t>20</a:t>
            </a:fld>
            <a:endParaRPr lang="es-ES" altLang="es-ES" smtClean="0"/>
          </a:p>
        </p:txBody>
      </p:sp>
    </p:spTree>
    <p:extLst>
      <p:ext uri="{BB962C8B-B14F-4D97-AF65-F5344CB8AC3E}">
        <p14:creationId xmlns:p14="http://schemas.microsoft.com/office/powerpoint/2010/main" val="29522066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5325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1B28351-2AFC-4AF9-8ADF-1DC8B6454F54}" type="slidenum">
              <a:rPr lang="es-ES" altLang="es-ES" smtClean="0"/>
              <a:pPr>
                <a:spcBef>
                  <a:spcPct val="0"/>
                </a:spcBef>
              </a:pPr>
              <a:t>21</a:t>
            </a:fld>
            <a:endParaRPr lang="es-ES" altLang="es-ES" smtClean="0"/>
          </a:p>
        </p:txBody>
      </p:sp>
    </p:spTree>
    <p:extLst>
      <p:ext uri="{BB962C8B-B14F-4D97-AF65-F5344CB8AC3E}">
        <p14:creationId xmlns:p14="http://schemas.microsoft.com/office/powerpoint/2010/main" val="7646523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5530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81D283C-F9F1-4657-B413-F716FC9827F2}" type="slidenum">
              <a:rPr lang="es-ES" altLang="es-ES" smtClean="0"/>
              <a:pPr>
                <a:spcBef>
                  <a:spcPct val="0"/>
                </a:spcBef>
              </a:pPr>
              <a:t>22</a:t>
            </a:fld>
            <a:endParaRPr lang="es-ES" altLang="es-ES" smtClean="0"/>
          </a:p>
        </p:txBody>
      </p:sp>
    </p:spTree>
    <p:extLst>
      <p:ext uri="{BB962C8B-B14F-4D97-AF65-F5344CB8AC3E}">
        <p14:creationId xmlns:p14="http://schemas.microsoft.com/office/powerpoint/2010/main" val="5763391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5734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FF315DD-F01C-430B-9139-99F813811543}" type="slidenum">
              <a:rPr lang="es-ES" altLang="es-ES" smtClean="0"/>
              <a:pPr>
                <a:spcBef>
                  <a:spcPct val="0"/>
                </a:spcBef>
              </a:pPr>
              <a:t>23</a:t>
            </a:fld>
            <a:endParaRPr lang="es-ES" altLang="es-ES" smtClean="0"/>
          </a:p>
        </p:txBody>
      </p:sp>
    </p:spTree>
    <p:extLst>
      <p:ext uri="{BB962C8B-B14F-4D97-AF65-F5344CB8AC3E}">
        <p14:creationId xmlns:p14="http://schemas.microsoft.com/office/powerpoint/2010/main" val="8740508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5939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B9E6C5A-C249-4374-A771-E7ED4DB4782F}" type="slidenum">
              <a:rPr lang="es-ES" altLang="es-ES" smtClean="0"/>
              <a:pPr>
                <a:spcBef>
                  <a:spcPct val="0"/>
                </a:spcBef>
              </a:pPr>
              <a:t>24</a:t>
            </a:fld>
            <a:endParaRPr lang="es-ES" altLang="es-ES" smtClean="0"/>
          </a:p>
        </p:txBody>
      </p:sp>
    </p:spTree>
    <p:extLst>
      <p:ext uri="{BB962C8B-B14F-4D97-AF65-F5344CB8AC3E}">
        <p14:creationId xmlns:p14="http://schemas.microsoft.com/office/powerpoint/2010/main" val="12581450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ES" altLang="es-ES" smtClean="0"/>
          </a:p>
          <a:p>
            <a:pPr eaLnBrk="1" hangingPunct="1"/>
            <a:endParaRPr lang="es-ES" altLang="es-ES" smtClean="0"/>
          </a:p>
        </p:txBody>
      </p:sp>
      <p:sp>
        <p:nvSpPr>
          <p:cNvPr id="6144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01976B9-FE29-4BF0-9066-C116D7176726}" type="slidenum">
              <a:rPr lang="es-ES" altLang="es-ES" smtClean="0"/>
              <a:pPr>
                <a:spcBef>
                  <a:spcPct val="0"/>
                </a:spcBef>
              </a:pPr>
              <a:t>25</a:t>
            </a:fld>
            <a:endParaRPr lang="es-ES" altLang="es-ES" smtClean="0"/>
          </a:p>
        </p:txBody>
      </p:sp>
    </p:spTree>
    <p:extLst>
      <p:ext uri="{BB962C8B-B14F-4D97-AF65-F5344CB8AC3E}">
        <p14:creationId xmlns:p14="http://schemas.microsoft.com/office/powerpoint/2010/main" val="11978288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6349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A746844-8525-42D8-A308-A31827F235E0}" type="slidenum">
              <a:rPr lang="es-ES" altLang="es-ES" smtClean="0"/>
              <a:pPr>
                <a:spcBef>
                  <a:spcPct val="0"/>
                </a:spcBef>
              </a:pPr>
              <a:t>26</a:t>
            </a:fld>
            <a:endParaRPr lang="es-ES" altLang="es-ES" smtClean="0"/>
          </a:p>
        </p:txBody>
      </p:sp>
    </p:spTree>
    <p:extLst>
      <p:ext uri="{BB962C8B-B14F-4D97-AF65-F5344CB8AC3E}">
        <p14:creationId xmlns:p14="http://schemas.microsoft.com/office/powerpoint/2010/main" val="22017328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6554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2C6D74F-236F-4D36-8A1E-151E40A897A1}" type="slidenum">
              <a:rPr lang="es-ES" altLang="es-ES" smtClean="0"/>
              <a:pPr>
                <a:spcBef>
                  <a:spcPct val="0"/>
                </a:spcBef>
              </a:pPr>
              <a:t>27</a:t>
            </a:fld>
            <a:endParaRPr lang="es-ES" altLang="es-ES" smtClean="0"/>
          </a:p>
        </p:txBody>
      </p:sp>
    </p:spTree>
    <p:extLst>
      <p:ext uri="{BB962C8B-B14F-4D97-AF65-F5344CB8AC3E}">
        <p14:creationId xmlns:p14="http://schemas.microsoft.com/office/powerpoint/2010/main" val="15411397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6758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A1B9986-0CFF-4D53-8226-D03E0805ABFB}" type="slidenum">
              <a:rPr lang="es-ES" altLang="es-ES" smtClean="0"/>
              <a:pPr>
                <a:spcBef>
                  <a:spcPct val="0"/>
                </a:spcBef>
              </a:pPr>
              <a:t>28</a:t>
            </a:fld>
            <a:endParaRPr lang="es-ES" altLang="es-ES" smtClean="0"/>
          </a:p>
        </p:txBody>
      </p:sp>
    </p:spTree>
    <p:extLst>
      <p:ext uri="{BB962C8B-B14F-4D97-AF65-F5344CB8AC3E}">
        <p14:creationId xmlns:p14="http://schemas.microsoft.com/office/powerpoint/2010/main" val="3148749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solidFill>
                <a:srgbClr val="FFFF99"/>
              </a:solidFill>
              <a:latin typeface="Times New Roman" panose="02020603050405020304" pitchFamily="18" charset="0"/>
              <a:cs typeface="Times New Roman" panose="02020603050405020304" pitchFamily="18" charset="0"/>
            </a:endParaRPr>
          </a:p>
        </p:txBody>
      </p:sp>
      <p:sp>
        <p:nvSpPr>
          <p:cNvPr id="6963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BFB37C4-C38F-4A73-B242-EF25CDF359E5}" type="slidenum">
              <a:rPr lang="es-ES" altLang="es-ES" smtClean="0"/>
              <a:pPr>
                <a:spcBef>
                  <a:spcPct val="0"/>
                </a:spcBef>
              </a:pPr>
              <a:t>29</a:t>
            </a:fld>
            <a:endParaRPr lang="es-ES" altLang="es-ES" smtClean="0"/>
          </a:p>
        </p:txBody>
      </p:sp>
    </p:spTree>
    <p:extLst>
      <p:ext uri="{BB962C8B-B14F-4D97-AF65-F5344CB8AC3E}">
        <p14:creationId xmlns:p14="http://schemas.microsoft.com/office/powerpoint/2010/main" val="39783391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7168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7B99029-CB7B-49B2-BB3F-0E4A4F7DC8CD}" type="slidenum">
              <a:rPr lang="es-ES" altLang="es-ES" smtClean="0"/>
              <a:pPr>
                <a:spcBef>
                  <a:spcPct val="0"/>
                </a:spcBef>
              </a:pPr>
              <a:t>30</a:t>
            </a:fld>
            <a:endParaRPr lang="es-ES" altLang="es-ES" smtClean="0"/>
          </a:p>
        </p:txBody>
      </p:sp>
    </p:spTree>
    <p:extLst>
      <p:ext uri="{BB962C8B-B14F-4D97-AF65-F5344CB8AC3E}">
        <p14:creationId xmlns:p14="http://schemas.microsoft.com/office/powerpoint/2010/main" val="41204955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7373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712387C-36F7-48B5-880A-C4EB437A0013}" type="slidenum">
              <a:rPr lang="es-ES" altLang="es-ES" smtClean="0"/>
              <a:pPr>
                <a:spcBef>
                  <a:spcPct val="0"/>
                </a:spcBef>
              </a:pPr>
              <a:t>31</a:t>
            </a:fld>
            <a:endParaRPr lang="es-ES" altLang="es-ES" smtClean="0"/>
          </a:p>
        </p:txBody>
      </p:sp>
    </p:spTree>
    <p:extLst>
      <p:ext uri="{BB962C8B-B14F-4D97-AF65-F5344CB8AC3E}">
        <p14:creationId xmlns:p14="http://schemas.microsoft.com/office/powerpoint/2010/main" val="7723948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7578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AD218C7-DB0A-4D7C-9D13-CA8E78D4942B}" type="slidenum">
              <a:rPr lang="es-ES" altLang="es-ES" smtClean="0"/>
              <a:pPr>
                <a:spcBef>
                  <a:spcPct val="0"/>
                </a:spcBef>
              </a:pPr>
              <a:t>32</a:t>
            </a:fld>
            <a:endParaRPr lang="es-ES" altLang="es-ES" smtClean="0"/>
          </a:p>
        </p:txBody>
      </p:sp>
    </p:spTree>
    <p:extLst>
      <p:ext uri="{BB962C8B-B14F-4D97-AF65-F5344CB8AC3E}">
        <p14:creationId xmlns:p14="http://schemas.microsoft.com/office/powerpoint/2010/main" val="283579765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solidFill>
                <a:srgbClr val="FFFF99"/>
              </a:solidFill>
              <a:latin typeface="Times New Roman" panose="02020603050405020304" pitchFamily="18" charset="0"/>
              <a:cs typeface="Times New Roman" panose="02020603050405020304" pitchFamily="18" charset="0"/>
            </a:endParaRPr>
          </a:p>
        </p:txBody>
      </p:sp>
      <p:sp>
        <p:nvSpPr>
          <p:cNvPr id="7782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7DB3F75-96E9-4BFD-9644-F61E33DFD342}" type="slidenum">
              <a:rPr lang="es-ES" altLang="es-ES" smtClean="0"/>
              <a:pPr>
                <a:spcBef>
                  <a:spcPct val="0"/>
                </a:spcBef>
              </a:pPr>
              <a:t>33</a:t>
            </a:fld>
            <a:endParaRPr lang="es-ES" altLang="es-ES" smtClean="0"/>
          </a:p>
        </p:txBody>
      </p:sp>
    </p:spTree>
    <p:extLst>
      <p:ext uri="{BB962C8B-B14F-4D97-AF65-F5344CB8AC3E}">
        <p14:creationId xmlns:p14="http://schemas.microsoft.com/office/powerpoint/2010/main" val="30980458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7987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CD677BE-E85C-4BC8-9555-5290B438B889}" type="slidenum">
              <a:rPr lang="es-ES" altLang="es-ES" smtClean="0"/>
              <a:pPr>
                <a:spcBef>
                  <a:spcPct val="0"/>
                </a:spcBef>
              </a:pPr>
              <a:t>34</a:t>
            </a:fld>
            <a:endParaRPr lang="es-ES" altLang="es-ES" smtClean="0"/>
          </a:p>
        </p:txBody>
      </p:sp>
    </p:spTree>
    <p:extLst>
      <p:ext uri="{BB962C8B-B14F-4D97-AF65-F5344CB8AC3E}">
        <p14:creationId xmlns:p14="http://schemas.microsoft.com/office/powerpoint/2010/main" val="28486596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819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9A36E70-4658-4A66-8357-AD3BA762C67E}" type="slidenum">
              <a:rPr lang="es-ES" altLang="es-ES" smtClean="0"/>
              <a:pPr>
                <a:spcBef>
                  <a:spcPct val="0"/>
                </a:spcBef>
              </a:pPr>
              <a:t>35</a:t>
            </a:fld>
            <a:endParaRPr lang="es-ES" altLang="es-ES" smtClean="0"/>
          </a:p>
        </p:txBody>
      </p:sp>
    </p:spTree>
    <p:extLst>
      <p:ext uri="{BB962C8B-B14F-4D97-AF65-F5344CB8AC3E}">
        <p14:creationId xmlns:p14="http://schemas.microsoft.com/office/powerpoint/2010/main" val="5676493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8397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A12696F-8034-4DE8-B4BB-3E1238372AD0}" type="slidenum">
              <a:rPr lang="es-ES" altLang="es-ES" smtClean="0"/>
              <a:pPr>
                <a:spcBef>
                  <a:spcPct val="0"/>
                </a:spcBef>
              </a:pPr>
              <a:t>36</a:t>
            </a:fld>
            <a:endParaRPr lang="es-ES" altLang="es-ES" smtClean="0"/>
          </a:p>
        </p:txBody>
      </p:sp>
    </p:spTree>
    <p:extLst>
      <p:ext uri="{BB962C8B-B14F-4D97-AF65-F5344CB8AC3E}">
        <p14:creationId xmlns:p14="http://schemas.microsoft.com/office/powerpoint/2010/main" val="18939737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8602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F26E565-42E8-4BD6-B631-81311E59AA57}" type="slidenum">
              <a:rPr lang="es-ES" altLang="es-ES" smtClean="0"/>
              <a:pPr>
                <a:spcBef>
                  <a:spcPct val="0"/>
                </a:spcBef>
              </a:pPr>
              <a:t>37</a:t>
            </a:fld>
            <a:endParaRPr lang="es-ES" altLang="es-ES" smtClean="0"/>
          </a:p>
        </p:txBody>
      </p:sp>
    </p:spTree>
    <p:extLst>
      <p:ext uri="{BB962C8B-B14F-4D97-AF65-F5344CB8AC3E}">
        <p14:creationId xmlns:p14="http://schemas.microsoft.com/office/powerpoint/2010/main" val="27013331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8806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91E0F21-F598-454E-A1E0-B279D6AA211B}" type="slidenum">
              <a:rPr lang="es-ES" altLang="es-ES" smtClean="0"/>
              <a:pPr>
                <a:spcBef>
                  <a:spcPct val="0"/>
                </a:spcBef>
              </a:pPr>
              <a:t>38</a:t>
            </a:fld>
            <a:endParaRPr lang="es-ES" altLang="es-ES" smtClean="0"/>
          </a:p>
        </p:txBody>
      </p:sp>
    </p:spTree>
    <p:extLst>
      <p:ext uri="{BB962C8B-B14F-4D97-AF65-F5344CB8AC3E}">
        <p14:creationId xmlns:p14="http://schemas.microsoft.com/office/powerpoint/2010/main" val="428711238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9011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DBC7B5B-5D0B-41DE-9B32-D50FF64A9064}" type="slidenum">
              <a:rPr lang="es-ES" altLang="es-ES" smtClean="0"/>
              <a:pPr>
                <a:spcBef>
                  <a:spcPct val="0"/>
                </a:spcBef>
              </a:pPr>
              <a:t>39</a:t>
            </a:fld>
            <a:endParaRPr lang="es-ES" altLang="es-ES" smtClean="0"/>
          </a:p>
        </p:txBody>
      </p:sp>
    </p:spTree>
    <p:extLst>
      <p:ext uri="{BB962C8B-B14F-4D97-AF65-F5344CB8AC3E}">
        <p14:creationId xmlns:p14="http://schemas.microsoft.com/office/powerpoint/2010/main" val="4421143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9216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2EE9019-CC20-4E6C-A8A9-A3AA0A1D0F6D}" type="slidenum">
              <a:rPr lang="es-ES" altLang="es-ES" smtClean="0"/>
              <a:pPr>
                <a:spcBef>
                  <a:spcPct val="0"/>
                </a:spcBef>
              </a:pPr>
              <a:t>40</a:t>
            </a:fld>
            <a:endParaRPr lang="es-ES" altLang="es-ES" smtClean="0"/>
          </a:p>
        </p:txBody>
      </p:sp>
    </p:spTree>
    <p:extLst>
      <p:ext uri="{BB962C8B-B14F-4D97-AF65-F5344CB8AC3E}">
        <p14:creationId xmlns:p14="http://schemas.microsoft.com/office/powerpoint/2010/main" val="16276400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s-ES" altLang="es-ES" b="1" smtClean="0"/>
              <a:t>.</a:t>
            </a:r>
            <a:endParaRPr lang="es-ES" altLang="es-ES" smtClean="0"/>
          </a:p>
        </p:txBody>
      </p:sp>
      <p:sp>
        <p:nvSpPr>
          <p:cNvPr id="9421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CCF9228-3653-4E22-833C-44A4142DA401}" type="slidenum">
              <a:rPr lang="es-ES" altLang="es-ES" smtClean="0"/>
              <a:pPr>
                <a:spcBef>
                  <a:spcPct val="0"/>
                </a:spcBef>
              </a:pPr>
              <a:t>41</a:t>
            </a:fld>
            <a:endParaRPr lang="es-ES" altLang="es-ES" smtClean="0"/>
          </a:p>
        </p:txBody>
      </p:sp>
    </p:spTree>
    <p:extLst>
      <p:ext uri="{BB962C8B-B14F-4D97-AF65-F5344CB8AC3E}">
        <p14:creationId xmlns:p14="http://schemas.microsoft.com/office/powerpoint/2010/main" val="2810632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9626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D6E3309-B084-4B7A-A0BA-5E91AA0939E2}" type="slidenum">
              <a:rPr lang="es-ES" altLang="es-ES" smtClean="0"/>
              <a:pPr>
                <a:spcBef>
                  <a:spcPct val="0"/>
                </a:spcBef>
              </a:pPr>
              <a:t>42</a:t>
            </a:fld>
            <a:endParaRPr lang="es-ES" altLang="es-ES" smtClean="0"/>
          </a:p>
        </p:txBody>
      </p:sp>
    </p:spTree>
    <p:extLst>
      <p:ext uri="{BB962C8B-B14F-4D97-AF65-F5344CB8AC3E}">
        <p14:creationId xmlns:p14="http://schemas.microsoft.com/office/powerpoint/2010/main" val="330987420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9830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C4DDDBF-AE8D-40EA-B594-C5C394769728}" type="slidenum">
              <a:rPr lang="es-ES" altLang="es-ES" smtClean="0"/>
              <a:pPr>
                <a:spcBef>
                  <a:spcPct val="0"/>
                </a:spcBef>
              </a:pPr>
              <a:t>43</a:t>
            </a:fld>
            <a:endParaRPr lang="es-ES" altLang="es-ES" smtClean="0"/>
          </a:p>
        </p:txBody>
      </p:sp>
    </p:spTree>
    <p:extLst>
      <p:ext uri="{BB962C8B-B14F-4D97-AF65-F5344CB8AC3E}">
        <p14:creationId xmlns:p14="http://schemas.microsoft.com/office/powerpoint/2010/main" val="361561033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10035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29BF9C4-AFDD-4D4E-82F8-A4DF29E6D146}" type="slidenum">
              <a:rPr lang="es-ES" altLang="es-ES" smtClean="0"/>
              <a:pPr>
                <a:spcBef>
                  <a:spcPct val="0"/>
                </a:spcBef>
              </a:pPr>
              <a:t>44</a:t>
            </a:fld>
            <a:endParaRPr lang="es-ES" altLang="es-ES" smtClean="0"/>
          </a:p>
        </p:txBody>
      </p:sp>
    </p:spTree>
    <p:extLst>
      <p:ext uri="{BB962C8B-B14F-4D97-AF65-F5344CB8AC3E}">
        <p14:creationId xmlns:p14="http://schemas.microsoft.com/office/powerpoint/2010/main" val="196416850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10240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6ACC99C-894B-483F-85B4-C43997E951FB}" type="slidenum">
              <a:rPr lang="es-ES" altLang="es-ES" smtClean="0"/>
              <a:pPr>
                <a:spcBef>
                  <a:spcPct val="0"/>
                </a:spcBef>
              </a:pPr>
              <a:t>45</a:t>
            </a:fld>
            <a:endParaRPr lang="es-ES" altLang="es-ES" smtClean="0"/>
          </a:p>
        </p:txBody>
      </p:sp>
    </p:spTree>
    <p:extLst>
      <p:ext uri="{BB962C8B-B14F-4D97-AF65-F5344CB8AC3E}">
        <p14:creationId xmlns:p14="http://schemas.microsoft.com/office/powerpoint/2010/main" val="292044278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MX" altLang="es-ES" smtClean="0"/>
          </a:p>
        </p:txBody>
      </p:sp>
      <p:sp>
        <p:nvSpPr>
          <p:cNvPr id="10445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ECEFA12-DFA4-42F6-9C94-0D7DA5F99AF6}" type="slidenum">
              <a:rPr lang="es-ES" altLang="es-ES" smtClean="0"/>
              <a:pPr>
                <a:spcBef>
                  <a:spcPct val="0"/>
                </a:spcBef>
              </a:pPr>
              <a:t>46</a:t>
            </a:fld>
            <a:endParaRPr lang="es-ES" altLang="es-ES" smtClean="0"/>
          </a:p>
        </p:txBody>
      </p:sp>
    </p:spTree>
    <p:extLst>
      <p:ext uri="{BB962C8B-B14F-4D97-AF65-F5344CB8AC3E}">
        <p14:creationId xmlns:p14="http://schemas.microsoft.com/office/powerpoint/2010/main" val="48699171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MX" altLang="es-ES" smtClean="0"/>
          </a:p>
        </p:txBody>
      </p:sp>
      <p:sp>
        <p:nvSpPr>
          <p:cNvPr id="10650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2B64069-25C9-4D77-A889-B91CCFBF5429}" type="slidenum">
              <a:rPr lang="es-ES" altLang="es-ES" smtClean="0"/>
              <a:pPr>
                <a:spcBef>
                  <a:spcPct val="0"/>
                </a:spcBef>
              </a:pPr>
              <a:t>47</a:t>
            </a:fld>
            <a:endParaRPr lang="es-ES" altLang="es-ES" smtClean="0"/>
          </a:p>
        </p:txBody>
      </p:sp>
    </p:spTree>
    <p:extLst>
      <p:ext uri="{BB962C8B-B14F-4D97-AF65-F5344CB8AC3E}">
        <p14:creationId xmlns:p14="http://schemas.microsoft.com/office/powerpoint/2010/main" val="13232081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07B8423-F861-4A56-8E82-2C90F50DFDD5}" type="datetimeFigureOut">
              <a:rPr lang="es-ES"/>
              <a:pPr>
                <a:defRPr/>
              </a:pPr>
              <a:t>04/11/2015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7FA6B-3523-4233-B5FE-F42807BBEDF0}" type="slidenum">
              <a:rPr lang="es-ES" altLang="es-ES"/>
              <a:pPr>
                <a:defRPr/>
              </a:pPr>
              <a:t>‹Nº›</a:t>
            </a:fld>
            <a:endParaRPr lang="es-ES" altLang="es-ES"/>
          </a:p>
        </p:txBody>
      </p:sp>
    </p:spTree>
    <p:extLst>
      <p:ext uri="{BB962C8B-B14F-4D97-AF65-F5344CB8AC3E}">
        <p14:creationId xmlns:p14="http://schemas.microsoft.com/office/powerpoint/2010/main" val="2547367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5EFDB3D-95E3-4A8E-BE48-8E05654B5159}" type="datetimeFigureOut">
              <a:rPr lang="es-ES"/>
              <a:pPr>
                <a:defRPr/>
              </a:pPr>
              <a:t>04/11/2015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012EC33-639D-4127-A740-62D360DC546C}" type="slidenum">
              <a:rPr lang="es-ES" altLang="es-ES"/>
              <a:pPr>
                <a:defRPr/>
              </a:pPr>
              <a:t>‹Nº›</a:t>
            </a:fld>
            <a:endParaRPr lang="es-ES" altLang="es-ES"/>
          </a:p>
        </p:txBody>
      </p:sp>
    </p:spTree>
    <p:extLst>
      <p:ext uri="{BB962C8B-B14F-4D97-AF65-F5344CB8AC3E}">
        <p14:creationId xmlns:p14="http://schemas.microsoft.com/office/powerpoint/2010/main" val="2330890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30E272E-6D8C-43A3-8643-703799649235}" type="datetimeFigureOut">
              <a:rPr lang="es-ES"/>
              <a:pPr>
                <a:defRPr/>
              </a:pPr>
              <a:t>04/11/2015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7C6A9F1-AAAF-4F13-B768-658C98C2BBE6}" type="slidenum">
              <a:rPr lang="es-ES" altLang="es-ES"/>
              <a:pPr>
                <a:defRPr/>
              </a:pPr>
              <a:t>‹Nº›</a:t>
            </a:fld>
            <a:endParaRPr lang="es-ES" altLang="es-ES"/>
          </a:p>
        </p:txBody>
      </p:sp>
    </p:spTree>
    <p:extLst>
      <p:ext uri="{BB962C8B-B14F-4D97-AF65-F5344CB8AC3E}">
        <p14:creationId xmlns:p14="http://schemas.microsoft.com/office/powerpoint/2010/main" val="1604318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CCE0FF28-453D-4F3C-81C0-5D278B8784E9}" type="datetimeFigureOut">
              <a:rPr lang="es-ES"/>
              <a:pPr>
                <a:defRPr/>
              </a:pPr>
              <a:t>04/11/2015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5B6D1E9-1A0C-448B-AE5E-C7872B3C9705}" type="slidenum">
              <a:rPr lang="es-ES" altLang="es-ES"/>
              <a:pPr>
                <a:defRPr/>
              </a:pPr>
              <a:t>‹Nº›</a:t>
            </a:fld>
            <a:endParaRPr lang="es-ES" altLang="es-ES"/>
          </a:p>
        </p:txBody>
      </p:sp>
    </p:spTree>
    <p:extLst>
      <p:ext uri="{BB962C8B-B14F-4D97-AF65-F5344CB8AC3E}">
        <p14:creationId xmlns:p14="http://schemas.microsoft.com/office/powerpoint/2010/main" val="2667348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CB1E4815-4033-4A8B-92C1-3CA2D883FCDB}" type="datetimeFigureOut">
              <a:rPr lang="es-ES"/>
              <a:pPr>
                <a:defRPr/>
              </a:pPr>
              <a:t>04/11/2015</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74C2D8A-378E-4DB2-90A0-1E9AB5B8A296}" type="slidenum">
              <a:rPr lang="es-ES" altLang="es-ES"/>
              <a:pPr>
                <a:defRPr/>
              </a:pPr>
              <a:t>‹Nº›</a:t>
            </a:fld>
            <a:endParaRPr lang="es-ES" altLang="es-ES"/>
          </a:p>
        </p:txBody>
      </p:sp>
    </p:spTree>
    <p:extLst>
      <p:ext uri="{BB962C8B-B14F-4D97-AF65-F5344CB8AC3E}">
        <p14:creationId xmlns:p14="http://schemas.microsoft.com/office/powerpoint/2010/main" val="1260338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41C8F7C-282B-4AC4-B107-2166BC4FD6B8}" type="datetimeFigureOut">
              <a:rPr lang="es-ES"/>
              <a:pPr>
                <a:defRPr/>
              </a:pPr>
              <a:t>04/11/2015</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2CF531D-0298-42D4-B169-3A9F0B9FABA8}" type="slidenum">
              <a:rPr lang="es-ES" altLang="es-ES"/>
              <a:pPr>
                <a:defRPr/>
              </a:pPr>
              <a:t>‹Nº›</a:t>
            </a:fld>
            <a:endParaRPr lang="es-ES" altLang="es-ES"/>
          </a:p>
        </p:txBody>
      </p:sp>
    </p:spTree>
    <p:extLst>
      <p:ext uri="{BB962C8B-B14F-4D97-AF65-F5344CB8AC3E}">
        <p14:creationId xmlns:p14="http://schemas.microsoft.com/office/powerpoint/2010/main" val="580157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3C8778B-084B-4427-B802-66DE712BE959}" type="datetimeFigureOut">
              <a:rPr lang="es-ES"/>
              <a:pPr>
                <a:defRPr/>
              </a:pPr>
              <a:t>04/11/2015</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96C9C08A-A620-4345-A77D-9B92118998B2}" type="slidenum">
              <a:rPr lang="es-ES" altLang="es-ES"/>
              <a:pPr>
                <a:defRPr/>
              </a:pPr>
              <a:t>‹Nº›</a:t>
            </a:fld>
            <a:endParaRPr lang="es-ES" altLang="es-ES"/>
          </a:p>
        </p:txBody>
      </p:sp>
    </p:spTree>
    <p:extLst>
      <p:ext uri="{BB962C8B-B14F-4D97-AF65-F5344CB8AC3E}">
        <p14:creationId xmlns:p14="http://schemas.microsoft.com/office/powerpoint/2010/main" val="763844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F5A67D3-6605-46C0-B9EF-3E1AF9C3195B}" type="datetimeFigureOut">
              <a:rPr lang="es-ES"/>
              <a:pPr>
                <a:defRPr/>
              </a:pPr>
              <a:t>04/11/2015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162C7AC-BCD8-4C47-92BA-7C5D35BA961F}" type="slidenum">
              <a:rPr lang="es-ES" altLang="es-ES"/>
              <a:pPr>
                <a:defRPr/>
              </a:pPr>
              <a:t>‹Nº›</a:t>
            </a:fld>
            <a:endParaRPr lang="es-ES" altLang="es-ES"/>
          </a:p>
        </p:txBody>
      </p:sp>
    </p:spTree>
    <p:extLst>
      <p:ext uri="{BB962C8B-B14F-4D97-AF65-F5344CB8AC3E}">
        <p14:creationId xmlns:p14="http://schemas.microsoft.com/office/powerpoint/2010/main" val="33018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221236-C790-420E-87D5-FD6176E55A18}" type="datetimeFigureOut">
              <a:rPr lang="es-ES"/>
              <a:pPr>
                <a:defRPr/>
              </a:pPr>
              <a:t>04/11/2015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AE2B16D-56C8-4CA9-9F66-72FECF701485}" type="slidenum">
              <a:rPr lang="es-ES" altLang="es-ES"/>
              <a:pPr>
                <a:defRPr/>
              </a:pPr>
              <a:t>‹Nº›</a:t>
            </a:fld>
            <a:endParaRPr lang="es-ES" altLang="es-ES"/>
          </a:p>
        </p:txBody>
      </p:sp>
    </p:spTree>
    <p:extLst>
      <p:ext uri="{BB962C8B-B14F-4D97-AF65-F5344CB8AC3E}">
        <p14:creationId xmlns:p14="http://schemas.microsoft.com/office/powerpoint/2010/main" val="1793854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32CD307-9F6C-4C53-B455-957CCACA67E5}" type="datetimeFigureOut">
              <a:rPr lang="es-ES"/>
              <a:pPr>
                <a:defRPr/>
              </a:pPr>
              <a:t>04/11/2015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10E8F8A-CD88-47CD-9C92-08907F6E7181}" type="slidenum">
              <a:rPr lang="es-ES" altLang="es-ES"/>
              <a:pPr>
                <a:defRPr/>
              </a:pPr>
              <a:t>‹Nº›</a:t>
            </a:fld>
            <a:endParaRPr lang="es-ES" altLang="es-ES"/>
          </a:p>
        </p:txBody>
      </p:sp>
    </p:spTree>
    <p:extLst>
      <p:ext uri="{BB962C8B-B14F-4D97-AF65-F5344CB8AC3E}">
        <p14:creationId xmlns:p14="http://schemas.microsoft.com/office/powerpoint/2010/main" val="3923427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4A94FDA-103D-4530-96EB-CA7457226EEC}" type="datetimeFigureOut">
              <a:rPr lang="es-ES"/>
              <a:pPr>
                <a:defRPr/>
              </a:pPr>
              <a:t>04/11/2015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F0170C7-CC14-4FA7-AA29-163ED8A065CE}" type="slidenum">
              <a:rPr lang="es-ES" altLang="es-ES"/>
              <a:pPr>
                <a:defRPr/>
              </a:pPr>
              <a:t>‹Nº›</a:t>
            </a:fld>
            <a:endParaRPr lang="es-ES" altLang="es-ES"/>
          </a:p>
        </p:txBody>
      </p:sp>
    </p:spTree>
    <p:extLst>
      <p:ext uri="{BB962C8B-B14F-4D97-AF65-F5344CB8AC3E}">
        <p14:creationId xmlns:p14="http://schemas.microsoft.com/office/powerpoint/2010/main" val="237210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17 Rectángulo"/>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5" name="18 Rectángulo"/>
          <p:cNvSpPr/>
          <p:nvPr/>
        </p:nvSpPr>
        <p:spPr>
          <a:xfrm>
            <a:off x="309563" y="681038"/>
            <a:ext cx="4603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6" name="19 Rectángulo"/>
          <p:cNvSpPr/>
          <p:nvPr/>
        </p:nvSpPr>
        <p:spPr>
          <a:xfrm>
            <a:off x="268288" y="681038"/>
            <a:ext cx="2857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7" name="20 Rectángulo"/>
          <p:cNvSpPr/>
          <p:nvPr/>
        </p:nvSpPr>
        <p:spPr>
          <a:xfrm>
            <a:off x="249238"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0" name="23 Rectángulo"/>
          <p:cNvSpPr/>
          <p:nvPr/>
        </p:nvSpPr>
        <p:spPr>
          <a:xfrm>
            <a:off x="222250" y="681038"/>
            <a:ext cx="793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1" name="24 Rectángulo"/>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2" name="25 Rectángulo"/>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3" name="26 Rectángulo"/>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4" name="27 Rectángulo"/>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8" name="7 Título"/>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lang="es-ES" smtClean="0"/>
              <a:t>Haga clic para modificar el estilo de título del patrón</a:t>
            </a:r>
            <a:endParaRPr lang="en-US"/>
          </a:p>
        </p:txBody>
      </p:sp>
      <p:sp>
        <p:nvSpPr>
          <p:cNvPr id="9" name="8 Subtítulo"/>
          <p:cNvSpPr>
            <a:spLocks noGrp="1"/>
          </p:cNvSpPr>
          <p:nvPr>
            <p:ph type="subTitle" idx="1"/>
          </p:nvPr>
        </p:nvSpPr>
        <p:spPr>
          <a:xfrm>
            <a:off x="914400" y="2834640"/>
            <a:ext cx="7772400" cy="150876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5" name="27 Marcador de fecha"/>
          <p:cNvSpPr>
            <a:spLocks noGrp="1"/>
          </p:cNvSpPr>
          <p:nvPr>
            <p:ph type="dt" sz="half" idx="10"/>
          </p:nvPr>
        </p:nvSpPr>
        <p:spPr/>
        <p:txBody>
          <a:bodyPr/>
          <a:lstStyle>
            <a:lvl1pPr>
              <a:defRPr/>
            </a:lvl1pPr>
            <a:extLst/>
          </a:lstStyle>
          <a:p>
            <a:pPr>
              <a:defRPr/>
            </a:pPr>
            <a:fld id="{49B716FE-C327-489C-AC0D-ED81D0296077}" type="datetimeFigureOut">
              <a:rPr lang="es-ES"/>
              <a:pPr>
                <a:defRPr/>
              </a:pPr>
              <a:t>04/11/2015</a:t>
            </a:fld>
            <a:endParaRPr lang="es-ES" dirty="0"/>
          </a:p>
        </p:txBody>
      </p:sp>
      <p:sp>
        <p:nvSpPr>
          <p:cNvPr id="16" name="16 Marcador de pie de página"/>
          <p:cNvSpPr>
            <a:spLocks noGrp="1"/>
          </p:cNvSpPr>
          <p:nvPr>
            <p:ph type="ftr" sz="quarter" idx="11"/>
          </p:nvPr>
        </p:nvSpPr>
        <p:spPr/>
        <p:txBody>
          <a:bodyPr/>
          <a:lstStyle>
            <a:lvl1pPr>
              <a:defRPr/>
            </a:lvl1pPr>
            <a:extLst/>
          </a:lstStyle>
          <a:p>
            <a:pPr>
              <a:defRPr/>
            </a:pPr>
            <a:endParaRPr lang="es-ES"/>
          </a:p>
        </p:txBody>
      </p:sp>
      <p:sp>
        <p:nvSpPr>
          <p:cNvPr id="17" name="28 Marcador de número de diapositiva"/>
          <p:cNvSpPr>
            <a:spLocks noGrp="1"/>
          </p:cNvSpPr>
          <p:nvPr>
            <p:ph type="sldNum" sz="quarter" idx="12"/>
          </p:nvPr>
        </p:nvSpPr>
        <p:spPr/>
        <p:txBody>
          <a:bodyPr/>
          <a:lstStyle>
            <a:lvl1pPr>
              <a:defRPr/>
            </a:lvl1pPr>
          </a:lstStyle>
          <a:p>
            <a:pPr>
              <a:defRPr/>
            </a:pPr>
            <a:fld id="{A013BBDD-BCD9-4312-BD2B-431FBEB8BEF8}" type="slidenum">
              <a:rPr lang="es-ES" altLang="es-ES"/>
              <a:pPr>
                <a:defRPr/>
              </a:pPr>
              <a:t>‹Nº›</a:t>
            </a:fld>
            <a:endParaRPr lang="es-ES" altLang="es-ES"/>
          </a:p>
        </p:txBody>
      </p:sp>
    </p:spTree>
    <p:extLst>
      <p:ext uri="{BB962C8B-B14F-4D97-AF65-F5344CB8AC3E}">
        <p14:creationId xmlns:p14="http://schemas.microsoft.com/office/powerpoint/2010/main" val="3371660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42BFA4FE-61C9-4BD3-A2A2-F7E8CEF21B08}" type="datetimeFigureOut">
              <a:rPr lang="es-ES"/>
              <a:pPr>
                <a:defRPr/>
              </a:pPr>
              <a:t>04/11/2015</a:t>
            </a:fld>
            <a:endParaRPr lang="es-ES" dirty="0"/>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6CAE71C2-8E84-4686-BD42-8ACB78CB2747}" type="slidenum">
              <a:rPr lang="es-ES" altLang="es-ES"/>
              <a:pPr>
                <a:defRPr/>
              </a:pPr>
              <a:t>‹Nº›</a:t>
            </a:fld>
            <a:endParaRPr lang="es-ES" altLang="es-ES"/>
          </a:p>
        </p:txBody>
      </p:sp>
    </p:spTree>
    <p:extLst>
      <p:ext uri="{BB962C8B-B14F-4D97-AF65-F5344CB8AC3E}">
        <p14:creationId xmlns:p14="http://schemas.microsoft.com/office/powerpoint/2010/main" val="4276707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17 Forma libre"/>
          <p:cNvSpPr>
            <a:spLocks/>
          </p:cNvSpPr>
          <p:nvPr/>
        </p:nvSpPr>
        <p:spPr bwMode="auto">
          <a:xfrm>
            <a:off x="4829175" y="1073150"/>
            <a:ext cx="4321175" cy="5791200"/>
          </a:xfrm>
          <a:custGeom>
            <a:avLst/>
            <a:gdLst>
              <a:gd name="T0" fmla="*/ 0 w 2736"/>
              <a:gd name="T1" fmla="*/ 5791200 h 3648"/>
              <a:gd name="T2" fmla="*/ 1137151 w 2736"/>
              <a:gd name="T3" fmla="*/ 3200400 h 3648"/>
              <a:gd name="T4" fmla="*/ 4321175 w 2736"/>
              <a:gd name="T5" fmla="*/ 0 h 3648"/>
              <a:gd name="T6" fmla="*/ 4321175 w 2736"/>
              <a:gd name="T7" fmla="*/ 152400 h 3648"/>
              <a:gd name="T8" fmla="*/ 1175056 w 2736"/>
              <a:gd name="T9" fmla="*/ 3235325 h 3648"/>
              <a:gd name="T10" fmla="*/ 75810 w 2736"/>
              <a:gd name="T11" fmla="*/ 5791200 h 3648"/>
              <a:gd name="T12" fmla="*/ 0 w 2736"/>
              <a:gd name="T13" fmla="*/ 5791200 h 3648"/>
              <a:gd name="T14" fmla="*/ 0 60000 65536"/>
              <a:gd name="T15" fmla="*/ 0 60000 65536"/>
              <a:gd name="T16" fmla="*/ 0 60000 65536"/>
              <a:gd name="T17" fmla="*/ 0 60000 65536"/>
              <a:gd name="T18" fmla="*/ 0 60000 65536"/>
              <a:gd name="T19" fmla="*/ 0 60000 65536"/>
              <a:gd name="T20" fmla="*/ 0 60000 65536"/>
              <a:gd name="T21" fmla="*/ 0 w 2736"/>
              <a:gd name="T22" fmla="*/ 0 h 3648"/>
              <a:gd name="T23" fmla="*/ 2736 w 2736"/>
              <a:gd name="T24" fmla="*/ 3648 h 36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36" h="3648">
                <a:moveTo>
                  <a:pt x="0" y="3648"/>
                </a:moveTo>
                <a:lnTo>
                  <a:pt x="720" y="2016"/>
                </a:lnTo>
                <a:lnTo>
                  <a:pt x="2736" y="672"/>
                </a:lnTo>
                <a:lnTo>
                  <a:pt x="2736" y="720"/>
                </a:lnTo>
                <a:lnTo>
                  <a:pt x="744" y="2038"/>
                </a:lnTo>
                <a:lnTo>
                  <a:pt x="48" y="3648"/>
                </a:lnTo>
                <a:lnTo>
                  <a:pt x="0" y="3648"/>
                </a:lnTo>
                <a:close/>
              </a:path>
            </a:pathLst>
          </a:custGeom>
          <a:noFill/>
          <a:ln w="3175" cap="flat" cmpd="sng" algn="ctr">
            <a:solidFill>
              <a:schemeClr val="accent2">
                <a:alpha val="52940"/>
              </a:schemeClr>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s-ES"/>
          </a:p>
        </p:txBody>
      </p:sp>
      <p:sp>
        <p:nvSpPr>
          <p:cNvPr id="5" name="18 Forma libre"/>
          <p:cNvSpPr>
            <a:spLocks/>
          </p:cNvSpPr>
          <p:nvPr/>
        </p:nvSpPr>
        <p:spPr bwMode="auto">
          <a:xfrm>
            <a:off x="374650" y="0"/>
            <a:ext cx="5513388" cy="6615113"/>
          </a:xfrm>
          <a:custGeom>
            <a:avLst/>
            <a:gdLst>
              <a:gd name="T0" fmla="*/ 0 w 3504"/>
              <a:gd name="T1" fmla="*/ 6538193 h 4128"/>
              <a:gd name="T2" fmla="*/ 0 w 3504"/>
              <a:gd name="T3" fmla="*/ 6615113 h 4128"/>
              <a:gd name="T4" fmla="*/ 5513388 w 3504"/>
              <a:gd name="T5" fmla="*/ 4230596 h 4128"/>
              <a:gd name="T6" fmla="*/ 4531552 w 3504"/>
              <a:gd name="T7" fmla="*/ 0 h 4128"/>
              <a:gd name="T8" fmla="*/ 4456026 w 3504"/>
              <a:gd name="T9" fmla="*/ 0 h 4128"/>
              <a:gd name="T10" fmla="*/ 5452023 w 3504"/>
              <a:gd name="T11" fmla="*/ 4196943 h 4128"/>
              <a:gd name="T12" fmla="*/ 0 w 3504"/>
              <a:gd name="T13" fmla="*/ 6538193 h 4128"/>
              <a:gd name="T14" fmla="*/ 0 60000 65536"/>
              <a:gd name="T15" fmla="*/ 0 60000 65536"/>
              <a:gd name="T16" fmla="*/ 0 60000 65536"/>
              <a:gd name="T17" fmla="*/ 0 60000 65536"/>
              <a:gd name="T18" fmla="*/ 0 60000 65536"/>
              <a:gd name="T19" fmla="*/ 0 60000 65536"/>
              <a:gd name="T20" fmla="*/ 0 60000 65536"/>
              <a:gd name="T21" fmla="*/ 0 w 3504"/>
              <a:gd name="T22" fmla="*/ 0 h 4128"/>
              <a:gd name="T23" fmla="*/ 3504 w 3504"/>
              <a:gd name="T24" fmla="*/ 4128 h 4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2940"/>
              </a:schemeClr>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s-ES"/>
          </a:p>
        </p:txBody>
      </p:sp>
      <p:sp>
        <p:nvSpPr>
          <p:cNvPr id="6" name="19 Forma libre"/>
          <p:cNvSpPr>
            <a:spLocks/>
          </p:cNvSpPr>
          <p:nvPr/>
        </p:nvSpPr>
        <p:spPr bwMode="auto">
          <a:xfrm rot="5236414">
            <a:off x="4461669" y="1483519"/>
            <a:ext cx="41148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7" name="20 Forma libre"/>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8" name="23 Forma libre"/>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9" name="24 Forma libre"/>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10" name="25 Forma libre"/>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11" name="26 Forma libre"/>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12" name="27 Forma libre"/>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13" name="28 Forma libre"/>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14" name="29 Forma libre"/>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15" name="30 Forma libre"/>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16" name="31 Forma libre"/>
          <p:cNvSpPr>
            <a:spLocks/>
          </p:cNvSpPr>
          <p:nvPr/>
        </p:nvSpPr>
        <p:spPr bwMode="auto">
          <a:xfrm>
            <a:off x="366713"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17" name="32 Forma libre"/>
          <p:cNvSpPr>
            <a:spLocks/>
          </p:cNvSpPr>
          <p:nvPr/>
        </p:nvSpPr>
        <p:spPr bwMode="auto">
          <a:xfrm>
            <a:off x="366713"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18" name="33 Forma libre"/>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eaLnBrk="1" hangingPunct="1">
              <a:defRPr/>
            </a:pPr>
            <a:endParaRPr lang="en-US" dirty="0">
              <a:latin typeface="Arial" charset="0"/>
              <a:cs typeface="Arial" charset="0"/>
            </a:endParaRPr>
          </a:p>
        </p:txBody>
      </p:sp>
      <p:sp>
        <p:nvSpPr>
          <p:cNvPr id="19" name="34 Rectángulo"/>
          <p:cNvSpPr/>
          <p:nvPr/>
        </p:nvSpPr>
        <p:spPr>
          <a:xfrm>
            <a:off x="363538" y="401638"/>
            <a:ext cx="8504237"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20" name="35 Rectángulo"/>
          <p:cNvSpPr/>
          <p:nvPr/>
        </p:nvSpPr>
        <p:spPr>
          <a:xfrm flipH="1">
            <a:off x="371475" y="681038"/>
            <a:ext cx="2698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21" name="36 Rectángulo"/>
          <p:cNvSpPr/>
          <p:nvPr/>
        </p:nvSpPr>
        <p:spPr>
          <a:xfrm flipH="1">
            <a:off x="411163" y="681038"/>
            <a:ext cx="2698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22" name="37 Rectángulo"/>
          <p:cNvSpPr/>
          <p:nvPr/>
        </p:nvSpPr>
        <p:spPr>
          <a:xfrm flipH="1">
            <a:off x="447675"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23" name="38 Rectángulo"/>
          <p:cNvSpPr/>
          <p:nvPr/>
        </p:nvSpPr>
        <p:spPr>
          <a:xfrm flipH="1">
            <a:off x="476250"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24" name="39 Rectángulo"/>
          <p:cNvSpPr/>
          <p:nvPr/>
        </p:nvSpPr>
        <p:spPr>
          <a:xfrm>
            <a:off x="500063" y="681038"/>
            <a:ext cx="36512"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3" name="2 Marcador de texto"/>
          <p:cNvSpPr>
            <a:spLocks noGrp="1"/>
          </p:cNvSpPr>
          <p:nvPr>
            <p:ph type="body" idx="1"/>
          </p:nvPr>
        </p:nvSpPr>
        <p:spPr>
          <a:xfrm>
            <a:off x="706902" y="1351672"/>
            <a:ext cx="5718048" cy="977486"/>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2" name="1 Título"/>
          <p:cNvSpPr>
            <a:spLocks noGrp="1"/>
          </p:cNvSpPr>
          <p:nvPr>
            <p:ph type="title"/>
          </p:nvPr>
        </p:nvSpPr>
        <p:spPr>
          <a:xfrm>
            <a:off x="706902" y="512064"/>
            <a:ext cx="8156448" cy="777240"/>
          </a:xfrm>
        </p:spPr>
        <p:txBody>
          <a:bodyPr tIns="64008"/>
          <a:lstStyle>
            <a:lvl1pPr algn="l">
              <a:buNone/>
              <a:defRPr sz="3800" b="0" cap="none" spc="-150" baseline="0"/>
            </a:lvl1pPr>
            <a:extLst/>
          </a:lstStyle>
          <a:p>
            <a:r>
              <a:rPr lang="es-ES" smtClean="0"/>
              <a:t>Haga clic para modificar el estilo de título del patrón</a:t>
            </a:r>
            <a:endParaRPr lang="en-US"/>
          </a:p>
        </p:txBody>
      </p:sp>
      <p:sp>
        <p:nvSpPr>
          <p:cNvPr id="25" name="3 Marcador de fecha"/>
          <p:cNvSpPr>
            <a:spLocks noGrp="1"/>
          </p:cNvSpPr>
          <p:nvPr>
            <p:ph type="dt" sz="half" idx="10"/>
          </p:nvPr>
        </p:nvSpPr>
        <p:spPr/>
        <p:txBody>
          <a:bodyPr/>
          <a:lstStyle>
            <a:lvl1pPr>
              <a:defRPr/>
            </a:lvl1pPr>
            <a:extLst/>
          </a:lstStyle>
          <a:p>
            <a:pPr>
              <a:defRPr/>
            </a:pPr>
            <a:fld id="{66717B9F-9BAE-41C9-BA8C-0A71633447EA}" type="datetimeFigureOut">
              <a:rPr lang="es-ES"/>
              <a:pPr>
                <a:defRPr/>
              </a:pPr>
              <a:t>04/11/2015</a:t>
            </a:fld>
            <a:endParaRPr lang="es-ES" dirty="0"/>
          </a:p>
        </p:txBody>
      </p:sp>
      <p:sp>
        <p:nvSpPr>
          <p:cNvPr id="26" name="4 Marcador de pie de página"/>
          <p:cNvSpPr>
            <a:spLocks noGrp="1"/>
          </p:cNvSpPr>
          <p:nvPr>
            <p:ph type="ftr" sz="quarter" idx="11"/>
          </p:nvPr>
        </p:nvSpPr>
        <p:spPr/>
        <p:txBody>
          <a:bodyPr/>
          <a:lstStyle>
            <a:lvl1pPr>
              <a:defRPr/>
            </a:lvl1pPr>
            <a:extLst/>
          </a:lstStyle>
          <a:p>
            <a:pPr>
              <a:defRPr/>
            </a:pPr>
            <a:endParaRPr lang="es-ES"/>
          </a:p>
        </p:txBody>
      </p:sp>
      <p:sp>
        <p:nvSpPr>
          <p:cNvPr id="27" name="5 Marcador de número de diapositiva"/>
          <p:cNvSpPr>
            <a:spLocks noGrp="1"/>
          </p:cNvSpPr>
          <p:nvPr>
            <p:ph type="sldNum" sz="quarter" idx="12"/>
          </p:nvPr>
        </p:nvSpPr>
        <p:spPr/>
        <p:txBody>
          <a:bodyPr/>
          <a:lstStyle>
            <a:lvl1pPr>
              <a:defRPr/>
            </a:lvl1pPr>
          </a:lstStyle>
          <a:p>
            <a:pPr>
              <a:defRPr/>
            </a:pPr>
            <a:fld id="{D5A398E9-B6F2-4694-B38A-8E35A4A6B2BE}" type="slidenum">
              <a:rPr lang="es-ES" altLang="es-ES"/>
              <a:pPr>
                <a:defRPr/>
              </a:pPr>
              <a:t>‹Nº›</a:t>
            </a:fld>
            <a:endParaRPr lang="es-ES" altLang="es-ES"/>
          </a:p>
        </p:txBody>
      </p:sp>
    </p:spTree>
    <p:extLst>
      <p:ext uri="{BB962C8B-B14F-4D97-AF65-F5344CB8AC3E}">
        <p14:creationId xmlns:p14="http://schemas.microsoft.com/office/powerpoint/2010/main" val="35942123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2064"/>
            <a:ext cx="8229600" cy="914400"/>
          </a:xfrm>
        </p:spPr>
        <p:txBody>
          <a:bodyPr/>
          <a:lstStyle>
            <a:extLst/>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extLst/>
          </a:lstStyle>
          <a:p>
            <a:pPr>
              <a:defRPr/>
            </a:pPr>
            <a:fld id="{7E9D8F06-0114-4338-919C-9EF36CFEB644}" type="datetimeFigureOut">
              <a:rPr lang="es-ES"/>
              <a:pPr>
                <a:defRPr/>
              </a:pPr>
              <a:t>04/11/2015</a:t>
            </a:fld>
            <a:endParaRPr lang="es-ES" dirty="0"/>
          </a:p>
        </p:txBody>
      </p:sp>
      <p:sp>
        <p:nvSpPr>
          <p:cNvPr id="6" name="5 Marcador de pie de página"/>
          <p:cNvSpPr>
            <a:spLocks noGrp="1"/>
          </p:cNvSpPr>
          <p:nvPr>
            <p:ph type="ftr" sz="quarter" idx="11"/>
          </p:nvPr>
        </p:nvSpPr>
        <p:spPr/>
        <p:txBody>
          <a:bodyPr/>
          <a:lstStyle>
            <a:lvl1pPr>
              <a:defRPr/>
            </a:lvl1pPr>
            <a:extLst/>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4F62AD21-1E09-489B-B1A9-F4188C9694EB}" type="slidenum">
              <a:rPr lang="es-ES" altLang="es-ES"/>
              <a:pPr>
                <a:defRPr/>
              </a:pPr>
              <a:t>‹Nº›</a:t>
            </a:fld>
            <a:endParaRPr lang="es-ES" altLang="es-ES"/>
          </a:p>
        </p:txBody>
      </p:sp>
    </p:spTree>
    <p:extLst>
      <p:ext uri="{BB962C8B-B14F-4D97-AF65-F5344CB8AC3E}">
        <p14:creationId xmlns:p14="http://schemas.microsoft.com/office/powerpoint/2010/main" val="13204248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7" name="17 Rectángulo"/>
          <p:cNvSpPr/>
          <p:nvPr/>
        </p:nvSpPr>
        <p:spPr>
          <a:xfrm>
            <a:off x="0" y="401638"/>
            <a:ext cx="8867775"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8" name="18 Rectángulo"/>
          <p:cNvSpPr/>
          <p:nvPr/>
        </p:nvSpPr>
        <p:spPr>
          <a:xfrm>
            <a:off x="87313" y="681038"/>
            <a:ext cx="460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9" name="19 Rectángulo"/>
          <p:cNvSpPr/>
          <p:nvPr/>
        </p:nvSpPr>
        <p:spPr>
          <a:xfrm>
            <a:off x="47625" y="681038"/>
            <a:ext cx="26988"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0" name="20 Rectángulo"/>
          <p:cNvSpPr/>
          <p:nvPr/>
        </p:nvSpPr>
        <p:spPr>
          <a:xfrm>
            <a:off x="28575"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1" name="23 Rectángulo"/>
          <p:cNvSpPr/>
          <p:nvPr/>
        </p:nvSpPr>
        <p:spPr>
          <a:xfrm>
            <a:off x="0"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2" name="24 Rectángulo"/>
          <p:cNvSpPr/>
          <p:nvPr/>
        </p:nvSpPr>
        <p:spPr>
          <a:xfrm flipH="1">
            <a:off x="149225"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3" name="25 Rectángulo"/>
          <p:cNvSpPr/>
          <p:nvPr/>
        </p:nvSpPr>
        <p:spPr>
          <a:xfrm flipH="1">
            <a:off x="188913"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4" name="26 Rectángulo"/>
          <p:cNvSpPr/>
          <p:nvPr/>
        </p:nvSpPr>
        <p:spPr>
          <a:xfrm flipH="1">
            <a:off x="227013"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5" name="27 Rectángulo"/>
          <p:cNvSpPr/>
          <p:nvPr/>
        </p:nvSpPr>
        <p:spPr>
          <a:xfrm flipH="1">
            <a:off x="255588" y="681038"/>
            <a:ext cx="79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6" name="28 Rectángulo"/>
          <p:cNvSpPr/>
          <p:nvPr/>
        </p:nvSpPr>
        <p:spPr>
          <a:xfrm>
            <a:off x="279400" y="681038"/>
            <a:ext cx="36513"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2" name="1 Título"/>
          <p:cNvSpPr>
            <a:spLocks noGrp="1"/>
          </p:cNvSpPr>
          <p:nvPr>
            <p:ph type="title"/>
          </p:nvPr>
        </p:nvSpPr>
        <p:spPr>
          <a:xfrm>
            <a:off x="504824" y="512064"/>
            <a:ext cx="7772400" cy="914400"/>
          </a:xfrm>
        </p:spPr>
        <p:txBody>
          <a:bodyPr/>
          <a:lstStyle>
            <a:lvl1pPr>
              <a:defRPr sz="4000"/>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7" name="6 Marcador de fecha"/>
          <p:cNvSpPr>
            <a:spLocks noGrp="1"/>
          </p:cNvSpPr>
          <p:nvPr>
            <p:ph type="dt" sz="half" idx="10"/>
          </p:nvPr>
        </p:nvSpPr>
        <p:spPr/>
        <p:txBody>
          <a:bodyPr/>
          <a:lstStyle>
            <a:lvl1pPr>
              <a:defRPr/>
            </a:lvl1pPr>
            <a:extLst/>
          </a:lstStyle>
          <a:p>
            <a:pPr>
              <a:defRPr/>
            </a:pPr>
            <a:fld id="{A14880E6-9BDB-4C9D-9FE0-4094E402184C}" type="datetimeFigureOut">
              <a:rPr lang="es-ES"/>
              <a:pPr>
                <a:defRPr/>
              </a:pPr>
              <a:t>04/11/2015</a:t>
            </a:fld>
            <a:endParaRPr lang="es-ES" dirty="0"/>
          </a:p>
        </p:txBody>
      </p:sp>
      <p:sp>
        <p:nvSpPr>
          <p:cNvPr id="18" name="7 Marcador de pie de página"/>
          <p:cNvSpPr>
            <a:spLocks noGrp="1"/>
          </p:cNvSpPr>
          <p:nvPr>
            <p:ph type="ftr" sz="quarter" idx="11"/>
          </p:nvPr>
        </p:nvSpPr>
        <p:spPr/>
        <p:txBody>
          <a:bodyPr/>
          <a:lstStyle>
            <a:lvl1pPr>
              <a:defRPr/>
            </a:lvl1pPr>
            <a:extLst/>
          </a:lstStyle>
          <a:p>
            <a:pPr>
              <a:defRPr/>
            </a:pPr>
            <a:endParaRPr lang="es-ES"/>
          </a:p>
        </p:txBody>
      </p:sp>
      <p:sp>
        <p:nvSpPr>
          <p:cNvPr id="19" name="8 Marcador de número de diapositiva"/>
          <p:cNvSpPr>
            <a:spLocks noGrp="1"/>
          </p:cNvSpPr>
          <p:nvPr>
            <p:ph type="sldNum" sz="quarter" idx="12"/>
          </p:nvPr>
        </p:nvSpPr>
        <p:spPr/>
        <p:txBody>
          <a:bodyPr/>
          <a:lstStyle>
            <a:lvl1pPr>
              <a:defRPr/>
            </a:lvl1pPr>
          </a:lstStyle>
          <a:p>
            <a:pPr>
              <a:defRPr/>
            </a:pPr>
            <a:fld id="{390BC61A-6F2E-4BA3-ABA4-2B1422E69E34}" type="slidenum">
              <a:rPr lang="es-ES" altLang="es-ES"/>
              <a:pPr>
                <a:defRPr/>
              </a:pPr>
              <a:t>‹Nº›</a:t>
            </a:fld>
            <a:endParaRPr lang="es-ES" altLang="es-ES"/>
          </a:p>
        </p:txBody>
      </p:sp>
    </p:spTree>
    <p:extLst>
      <p:ext uri="{BB962C8B-B14F-4D97-AF65-F5344CB8AC3E}">
        <p14:creationId xmlns:p14="http://schemas.microsoft.com/office/powerpoint/2010/main" val="24314916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512064"/>
            <a:ext cx="7772400" cy="914400"/>
          </a:xfrm>
        </p:spPr>
        <p:txBody>
          <a:bodyPr/>
          <a:lstStyle>
            <a:lvl1pPr>
              <a:defRPr sz="4000" cap="none" baseline="0"/>
            </a:lvl1pPr>
            <a:extLst/>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fld id="{9C7BEE7C-3BA7-450F-B1E8-4D8EB47B07BF}" type="datetimeFigureOut">
              <a:rPr lang="es-ES"/>
              <a:pPr>
                <a:defRPr/>
              </a:pPr>
              <a:t>04/11/2015</a:t>
            </a:fld>
            <a:endParaRPr lang="es-ES" dirty="0"/>
          </a:p>
        </p:txBody>
      </p:sp>
      <p:sp>
        <p:nvSpPr>
          <p:cNvPr id="4" name="2 Marcador de pie de página"/>
          <p:cNvSpPr>
            <a:spLocks noGrp="1"/>
          </p:cNvSpPr>
          <p:nvPr>
            <p:ph type="ftr" sz="quarter" idx="11"/>
          </p:nvPr>
        </p:nvSpPr>
        <p:spPr/>
        <p:txBody>
          <a:bodyPr/>
          <a:lstStyle>
            <a:lvl1pPr>
              <a:defRPr/>
            </a:lvl1pPr>
          </a:lstStyle>
          <a:p>
            <a:pPr>
              <a:defRPr/>
            </a:pPr>
            <a:endParaRPr lang="es-ES"/>
          </a:p>
        </p:txBody>
      </p:sp>
      <p:sp>
        <p:nvSpPr>
          <p:cNvPr id="5" name="22 Marcador de número de diapositiva"/>
          <p:cNvSpPr>
            <a:spLocks noGrp="1"/>
          </p:cNvSpPr>
          <p:nvPr>
            <p:ph type="sldNum" sz="quarter" idx="12"/>
          </p:nvPr>
        </p:nvSpPr>
        <p:spPr/>
        <p:txBody>
          <a:bodyPr/>
          <a:lstStyle>
            <a:lvl1pPr>
              <a:defRPr/>
            </a:lvl1pPr>
          </a:lstStyle>
          <a:p>
            <a:pPr>
              <a:defRPr/>
            </a:pPr>
            <a:fld id="{7D7F5949-224B-4765-BCD4-53DA9F6A5AC3}" type="slidenum">
              <a:rPr lang="es-ES" altLang="es-ES"/>
              <a:pPr>
                <a:defRPr/>
              </a:pPr>
              <a:t>‹Nº›</a:t>
            </a:fld>
            <a:endParaRPr lang="es-ES" altLang="es-ES"/>
          </a:p>
        </p:txBody>
      </p:sp>
    </p:spTree>
    <p:extLst>
      <p:ext uri="{BB962C8B-B14F-4D97-AF65-F5344CB8AC3E}">
        <p14:creationId xmlns:p14="http://schemas.microsoft.com/office/powerpoint/2010/main" val="18471597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extLst/>
          </a:lstStyle>
          <a:p>
            <a:pPr>
              <a:defRPr/>
            </a:pPr>
            <a:fld id="{B8F48893-C447-440B-8F33-0B6B1993ECEE}" type="datetimeFigureOut">
              <a:rPr lang="es-ES"/>
              <a:pPr>
                <a:defRPr/>
              </a:pPr>
              <a:t>04/11/2015</a:t>
            </a:fld>
            <a:endParaRPr lang="es-ES" dirty="0"/>
          </a:p>
        </p:txBody>
      </p:sp>
      <p:sp>
        <p:nvSpPr>
          <p:cNvPr id="3" name="2 Marcador de pie de página"/>
          <p:cNvSpPr>
            <a:spLocks noGrp="1"/>
          </p:cNvSpPr>
          <p:nvPr>
            <p:ph type="ftr" sz="quarter" idx="11"/>
          </p:nvPr>
        </p:nvSpPr>
        <p:spPr/>
        <p:txBody>
          <a:bodyPr/>
          <a:lstStyle>
            <a:lvl1pPr>
              <a:defRPr/>
            </a:lvl1pPr>
            <a:extLst/>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6DB744D3-669F-4DD6-BC8E-80CDD8B40150}" type="slidenum">
              <a:rPr lang="es-ES" altLang="es-ES"/>
              <a:pPr>
                <a:defRPr/>
              </a:pPr>
              <a:t>‹Nº›</a:t>
            </a:fld>
            <a:endParaRPr lang="es-ES" altLang="es-ES"/>
          </a:p>
        </p:txBody>
      </p:sp>
    </p:spTree>
    <p:extLst>
      <p:ext uri="{BB962C8B-B14F-4D97-AF65-F5344CB8AC3E}">
        <p14:creationId xmlns:p14="http://schemas.microsoft.com/office/powerpoint/2010/main" val="23598057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73050"/>
            <a:ext cx="8229600" cy="1162050"/>
          </a:xfrm>
        </p:spPr>
        <p:txBody>
          <a:bodyPr anchor="ctr"/>
          <a:lstStyle>
            <a:lvl1pPr algn="l">
              <a:buNone/>
              <a:defRPr sz="3600" b="0"/>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pPr>
              <a:defRPr/>
            </a:pPr>
            <a:fld id="{28D093BD-D55A-4187-B119-EE28F64A2F0B}" type="datetimeFigureOut">
              <a:rPr lang="es-ES"/>
              <a:pPr>
                <a:defRPr/>
              </a:pPr>
              <a:t>04/11/2015</a:t>
            </a:fld>
            <a:endParaRPr lang="es-ES" dirty="0"/>
          </a:p>
        </p:txBody>
      </p:sp>
      <p:sp>
        <p:nvSpPr>
          <p:cNvPr id="6" name="2 Marcador de pie de página"/>
          <p:cNvSpPr>
            <a:spLocks noGrp="1"/>
          </p:cNvSpPr>
          <p:nvPr>
            <p:ph type="ftr" sz="quarter" idx="11"/>
          </p:nvPr>
        </p:nvSpPr>
        <p:spPr/>
        <p:txBody>
          <a:bodyPr/>
          <a:lstStyle>
            <a:lvl1pPr>
              <a:defRPr/>
            </a:lvl1pPr>
          </a:lstStyle>
          <a:p>
            <a:pPr>
              <a:defRPr/>
            </a:pPr>
            <a:endParaRPr lang="es-ES"/>
          </a:p>
        </p:txBody>
      </p:sp>
      <p:sp>
        <p:nvSpPr>
          <p:cNvPr id="7" name="22 Marcador de número de diapositiva"/>
          <p:cNvSpPr>
            <a:spLocks noGrp="1"/>
          </p:cNvSpPr>
          <p:nvPr>
            <p:ph type="sldNum" sz="quarter" idx="12"/>
          </p:nvPr>
        </p:nvSpPr>
        <p:spPr/>
        <p:txBody>
          <a:bodyPr/>
          <a:lstStyle>
            <a:lvl1pPr>
              <a:defRPr/>
            </a:lvl1pPr>
          </a:lstStyle>
          <a:p>
            <a:pPr>
              <a:defRPr/>
            </a:pPr>
            <a:fld id="{32B2C8B5-2B72-4C45-821F-3045FEC2F3E9}" type="slidenum">
              <a:rPr lang="es-ES" altLang="es-ES"/>
              <a:pPr>
                <a:defRPr/>
              </a:pPr>
              <a:t>‹Nº›</a:t>
            </a:fld>
            <a:endParaRPr lang="es-ES" altLang="es-ES"/>
          </a:p>
        </p:txBody>
      </p:sp>
    </p:spTree>
    <p:extLst>
      <p:ext uri="{BB962C8B-B14F-4D97-AF65-F5344CB8AC3E}">
        <p14:creationId xmlns:p14="http://schemas.microsoft.com/office/powerpoint/2010/main" val="28547235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5" name="17 Rectángulo"/>
          <p:cNvSpPr/>
          <p:nvPr/>
        </p:nvSpPr>
        <p:spPr>
          <a:xfrm>
            <a:off x="368300" y="0"/>
            <a:ext cx="8777288" cy="1878013"/>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cxnSp>
        <p:nvCxnSpPr>
          <p:cNvPr id="6" name="18 Conector recto"/>
          <p:cNvCxnSpPr/>
          <p:nvPr/>
        </p:nvCxnSpPr>
        <p:spPr>
          <a:xfrm flipV="1">
            <a:off x="363538" y="18843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19 Grupo"/>
          <p:cNvGrpSpPr>
            <a:grpSpLocks/>
          </p:cNvGrpSpPr>
          <p:nvPr/>
        </p:nvGrpSpPr>
        <p:grpSpPr bwMode="auto">
          <a:xfrm rot="5400000">
            <a:off x="8515351" y="1219200"/>
            <a:ext cx="131762" cy="128587"/>
            <a:chOff x="6668087" y="1297746"/>
            <a:chExt cx="161840" cy="156602"/>
          </a:xfrm>
        </p:grpSpPr>
        <p:cxnSp>
          <p:nvCxnSpPr>
            <p:cNvPr id="8" name="20 Conector recto"/>
            <p:cNvCxnSpPr/>
            <p:nvPr/>
          </p:nvCxnSpPr>
          <p:spPr>
            <a:xfrm rot="16200000">
              <a:off x="6663593" y="1280974"/>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23 Conector recto"/>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24 Conector recto"/>
            <p:cNvCxnSpPr/>
            <p:nvPr/>
          </p:nvCxnSpPr>
          <p:spPr>
            <a:xfrm rot="5400000" flipH="1">
              <a:off x="6744513" y="1279999"/>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25 Grupo"/>
          <p:cNvGrpSpPr>
            <a:grpSpLocks/>
          </p:cNvGrpSpPr>
          <p:nvPr/>
        </p:nvGrpSpPr>
        <p:grpSpPr bwMode="auto">
          <a:xfrm rot="5400000">
            <a:off x="8667751" y="1371600"/>
            <a:ext cx="131762" cy="128587"/>
            <a:chOff x="6668087" y="1297746"/>
            <a:chExt cx="161840" cy="156602"/>
          </a:xfrm>
        </p:grpSpPr>
        <p:cxnSp>
          <p:nvCxnSpPr>
            <p:cNvPr id="12" name="26 Conector recto"/>
            <p:cNvCxnSpPr/>
            <p:nvPr/>
          </p:nvCxnSpPr>
          <p:spPr>
            <a:xfrm rot="16200000">
              <a:off x="6663593" y="1280974"/>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27 Conector recto"/>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28 Conector recto"/>
            <p:cNvCxnSpPr/>
            <p:nvPr/>
          </p:nvCxnSpPr>
          <p:spPr>
            <a:xfrm rot="5400000" flipH="1">
              <a:off x="6744513" y="1279999"/>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29 Grupo"/>
          <p:cNvGrpSpPr>
            <a:grpSpLocks/>
          </p:cNvGrpSpPr>
          <p:nvPr/>
        </p:nvGrpSpPr>
        <p:grpSpPr bwMode="auto">
          <a:xfrm rot="5400000">
            <a:off x="8320087" y="1474788"/>
            <a:ext cx="131763" cy="128588"/>
            <a:chOff x="6668087" y="1297746"/>
            <a:chExt cx="161840" cy="156602"/>
          </a:xfrm>
        </p:grpSpPr>
        <p:cxnSp>
          <p:nvCxnSpPr>
            <p:cNvPr id="16" name="30 Conector recto"/>
            <p:cNvCxnSpPr/>
            <p:nvPr/>
          </p:nvCxnSpPr>
          <p:spPr>
            <a:xfrm rot="16200000">
              <a:off x="6663592" y="1280974"/>
              <a:ext cx="88934"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31 Conector recto"/>
            <p:cNvCxnSpPr/>
            <p:nvPr/>
          </p:nvCxnSpPr>
          <p:spPr>
            <a:xfrm rot="16200000" flipV="1">
              <a:off x="6685198"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32 Conector recto"/>
            <p:cNvCxnSpPr/>
            <p:nvPr/>
          </p:nvCxnSpPr>
          <p:spPr>
            <a:xfrm rot="5400000" flipH="1">
              <a:off x="6744512" y="1279999"/>
              <a:ext cx="88934"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441251"/>
            <a:ext cx="6858000" cy="701749"/>
          </a:xfrm>
        </p:spPr>
        <p:txBody>
          <a:bodyPr anchor="b"/>
          <a:lstStyle>
            <a:lvl1pPr algn="l">
              <a:buNone/>
              <a:defRPr sz="2100" b="0"/>
            </a:lvl1pPr>
            <a:extLst/>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368032" y="1893781"/>
            <a:ext cx="8778240" cy="4960144"/>
          </a:xfrm>
          <a:solidFill>
            <a:schemeClr val="bg2"/>
          </a:solidFill>
        </p:spPr>
        <p:txBody>
          <a:bodyPr>
            <a:normAutofit/>
          </a:bodyPr>
          <a:lstStyle>
            <a:lvl1pPr marL="0" indent="0">
              <a:buNone/>
              <a:defRPr sz="3200"/>
            </a:lvl1pPr>
            <a:extLst/>
          </a:lstStyle>
          <a:p>
            <a:pPr lvl="0"/>
            <a:r>
              <a:rPr lang="es-ES" noProof="0" dirty="0" smtClean="0"/>
              <a:t>Haga clic en el icono para agregar una imagen</a:t>
            </a:r>
            <a:endParaRPr lang="en-US" noProof="0" dirty="0"/>
          </a:p>
        </p:txBody>
      </p:sp>
      <p:sp>
        <p:nvSpPr>
          <p:cNvPr id="4" name="3 Marcador de texto"/>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19" name="4 Marcador de fecha"/>
          <p:cNvSpPr>
            <a:spLocks noGrp="1"/>
          </p:cNvSpPr>
          <p:nvPr>
            <p:ph type="dt" sz="half" idx="10"/>
          </p:nvPr>
        </p:nvSpPr>
        <p:spPr>
          <a:xfrm>
            <a:off x="6477000" y="55563"/>
            <a:ext cx="2133600" cy="365125"/>
          </a:xfrm>
        </p:spPr>
        <p:txBody>
          <a:bodyPr/>
          <a:lstStyle>
            <a:lvl1pPr>
              <a:defRPr/>
            </a:lvl1pPr>
            <a:extLst/>
          </a:lstStyle>
          <a:p>
            <a:pPr>
              <a:defRPr/>
            </a:pPr>
            <a:fld id="{1BC58605-740A-4554-B315-20118125C2DB}" type="datetimeFigureOut">
              <a:rPr lang="es-ES"/>
              <a:pPr>
                <a:defRPr/>
              </a:pPr>
              <a:t>04/11/2015</a:t>
            </a:fld>
            <a:endParaRPr lang="es-ES" dirty="0"/>
          </a:p>
        </p:txBody>
      </p:sp>
      <p:sp>
        <p:nvSpPr>
          <p:cNvPr id="20" name="5 Marcador de pie de página"/>
          <p:cNvSpPr>
            <a:spLocks noGrp="1"/>
          </p:cNvSpPr>
          <p:nvPr>
            <p:ph type="ftr" sz="quarter" idx="11"/>
          </p:nvPr>
        </p:nvSpPr>
        <p:spPr>
          <a:xfrm>
            <a:off x="914400" y="55563"/>
            <a:ext cx="5562600" cy="365125"/>
          </a:xfrm>
        </p:spPr>
        <p:txBody>
          <a:bodyPr/>
          <a:lstStyle>
            <a:lvl1pPr>
              <a:defRPr/>
            </a:lvl1pPr>
            <a:extLst/>
          </a:lstStyle>
          <a:p>
            <a:pPr>
              <a:defRPr/>
            </a:pPr>
            <a:endParaRPr lang="es-ES"/>
          </a:p>
        </p:txBody>
      </p:sp>
      <p:sp>
        <p:nvSpPr>
          <p:cNvPr id="21" name="6 Marcador de número de diapositiva"/>
          <p:cNvSpPr>
            <a:spLocks noGrp="1"/>
          </p:cNvSpPr>
          <p:nvPr>
            <p:ph type="sldNum" sz="quarter" idx="12"/>
          </p:nvPr>
        </p:nvSpPr>
        <p:spPr>
          <a:xfrm>
            <a:off x="8610600" y="55563"/>
            <a:ext cx="457200" cy="365125"/>
          </a:xfrm>
        </p:spPr>
        <p:txBody>
          <a:bodyPr/>
          <a:lstStyle>
            <a:lvl1pPr>
              <a:defRPr/>
            </a:lvl1pPr>
          </a:lstStyle>
          <a:p>
            <a:pPr>
              <a:defRPr/>
            </a:pPr>
            <a:fld id="{3788FD60-FAA2-48FA-81F3-C691B3AAA4E3}" type="slidenum">
              <a:rPr lang="es-ES" altLang="es-ES"/>
              <a:pPr>
                <a:defRPr/>
              </a:pPr>
              <a:t>‹Nº›</a:t>
            </a:fld>
            <a:endParaRPr lang="es-ES" altLang="es-ES"/>
          </a:p>
        </p:txBody>
      </p:sp>
    </p:spTree>
    <p:extLst>
      <p:ext uri="{BB962C8B-B14F-4D97-AF65-F5344CB8AC3E}">
        <p14:creationId xmlns:p14="http://schemas.microsoft.com/office/powerpoint/2010/main" val="30445696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FEE2CC66-5FCE-4B91-AA61-DAAF667D74E0}" type="datetimeFigureOut">
              <a:rPr lang="es-ES"/>
              <a:pPr>
                <a:defRPr/>
              </a:pPr>
              <a:t>04/11/2015</a:t>
            </a:fld>
            <a:endParaRPr lang="es-ES" dirty="0"/>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31CB5B62-40FC-440F-A4D7-0678D3615889}" type="slidenum">
              <a:rPr lang="es-ES" altLang="es-ES"/>
              <a:pPr>
                <a:defRPr/>
              </a:pPr>
              <a:t>‹Nº›</a:t>
            </a:fld>
            <a:endParaRPr lang="es-ES" altLang="es-ES"/>
          </a:p>
        </p:txBody>
      </p:sp>
    </p:spTree>
    <p:extLst>
      <p:ext uri="{BB962C8B-B14F-4D97-AF65-F5344CB8AC3E}">
        <p14:creationId xmlns:p14="http://schemas.microsoft.com/office/powerpoint/2010/main" val="2912531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981200" cy="5851525"/>
          </a:xfrm>
        </p:spPr>
        <p:txBody>
          <a:bodyPr vert="eaVert" anchor="ctr"/>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609600" y="274639"/>
            <a:ext cx="5867400" cy="5851525"/>
          </a:xfrm>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F9CC5AC4-52F2-4DAA-956F-D9E91852BD91}" type="datetimeFigureOut">
              <a:rPr lang="es-ES"/>
              <a:pPr>
                <a:defRPr/>
              </a:pPr>
              <a:t>04/11/2015</a:t>
            </a:fld>
            <a:endParaRPr lang="es-ES" dirty="0"/>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3D3FE8EC-B466-4E0A-9330-6766F3ABE5F3}" type="slidenum">
              <a:rPr lang="es-ES" altLang="es-ES"/>
              <a:pPr>
                <a:defRPr/>
              </a:pPr>
              <a:t>‹Nº›</a:t>
            </a:fld>
            <a:endParaRPr lang="es-ES" altLang="es-ES"/>
          </a:p>
        </p:txBody>
      </p:sp>
    </p:spTree>
    <p:extLst>
      <p:ext uri="{BB962C8B-B14F-4D97-AF65-F5344CB8AC3E}">
        <p14:creationId xmlns:p14="http://schemas.microsoft.com/office/powerpoint/2010/main" val="35945900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ES"/>
          </a:p>
        </p:txBody>
      </p:sp>
    </p:spTree>
    <p:extLst>
      <p:ext uri="{BB962C8B-B14F-4D97-AF65-F5344CB8AC3E}">
        <p14:creationId xmlns:p14="http://schemas.microsoft.com/office/powerpoint/2010/main" val="1817004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DDCA6F93-ABB4-4E8B-B443-E66B2DC99B83}" type="datetimeFigureOut">
              <a:rPr lang="es-ES"/>
              <a:pPr>
                <a:defRPr/>
              </a:pPr>
              <a:t>04/11/2015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pPr>
              <a:defRPr/>
            </a:pPr>
            <a:fld id="{D62D4C4A-51ED-4B07-850E-654748BB8A46}" type="slidenum">
              <a:rPr lang="es-ES" altLang="es-ES"/>
              <a:pPr>
                <a:defRPr/>
              </a:pPr>
              <a:t>‹Nº›</a:t>
            </a:fld>
            <a:endParaRPr lang="es-ES" altLang="es-ES"/>
          </a:p>
        </p:txBody>
      </p:sp>
    </p:spTree>
  </p:cSld>
  <p:clrMap bg1="dk1" tx1="lt1" bg2="dk2" tx2="lt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0000"/>
            </a:gs>
            <a:gs pos="64999">
              <a:srgbClr val="000000"/>
            </a:gs>
            <a:gs pos="100000">
              <a:srgbClr val="5A77A9"/>
            </a:gs>
          </a:gsLst>
          <a:lin ang="5400000"/>
        </a:gradFill>
        <a:effectLst/>
      </p:bgPr>
    </p:bg>
    <p:spTree>
      <p:nvGrpSpPr>
        <p:cNvPr id="1" name=""/>
        <p:cNvGrpSpPr/>
        <p:nvPr/>
      </p:nvGrpSpPr>
      <p:grpSpPr>
        <a:xfrm>
          <a:off x="0" y="0"/>
          <a:ext cx="0" cy="0"/>
          <a:chOff x="0" y="0"/>
          <a:chExt cx="0" cy="0"/>
        </a:xfrm>
      </p:grpSpPr>
      <p:sp>
        <p:nvSpPr>
          <p:cNvPr id="7" name="6 Rectángulo"/>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8" name="7 Rectángulo"/>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9" name="8 Rectángulo"/>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0" name="9 Rectángulo"/>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1" name="10 Rectángulo"/>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2" name="11 Rectángulo"/>
          <p:cNvSpPr/>
          <p:nvPr/>
        </p:nvSpPr>
        <p:spPr>
          <a:xfrm>
            <a:off x="309563" y="681038"/>
            <a:ext cx="46037"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5" name="14 Rectángulo"/>
          <p:cNvSpPr/>
          <p:nvPr/>
        </p:nvSpPr>
        <p:spPr>
          <a:xfrm>
            <a:off x="268288" y="681038"/>
            <a:ext cx="2857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6" name="15 Rectángulo"/>
          <p:cNvSpPr/>
          <p:nvPr/>
        </p:nvSpPr>
        <p:spPr>
          <a:xfrm>
            <a:off x="249238" y="681038"/>
            <a:ext cx="952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17" name="16 Rectángulo"/>
          <p:cNvSpPr/>
          <p:nvPr/>
        </p:nvSpPr>
        <p:spPr>
          <a:xfrm>
            <a:off x="222250" y="681038"/>
            <a:ext cx="7938"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22" name="21 Marcador de título"/>
          <p:cNvSpPr>
            <a:spLocks noGrp="1"/>
          </p:cNvSpPr>
          <p:nvPr>
            <p:ph type="title"/>
          </p:nvPr>
        </p:nvSpPr>
        <p:spPr>
          <a:xfrm>
            <a:off x="914400" y="512763"/>
            <a:ext cx="7772400" cy="914400"/>
          </a:xfrm>
          <a:prstGeom prst="rect">
            <a:avLst/>
          </a:prstGeom>
        </p:spPr>
        <p:txBody>
          <a:bodyPr vert="horz" anchor="t">
            <a:noAutofit/>
          </a:bodyPr>
          <a:lstStyle>
            <a:extLst/>
          </a:lstStyle>
          <a:p>
            <a:r>
              <a:rPr lang="es-ES" smtClean="0"/>
              <a:t>Haga clic para modificar el estilo de título del patrón</a:t>
            </a:r>
            <a:endParaRPr lang="en-US"/>
          </a:p>
        </p:txBody>
      </p:sp>
      <p:sp>
        <p:nvSpPr>
          <p:cNvPr id="2060" name="12 Marcador de texto"/>
          <p:cNvSpPr>
            <a:spLocks noGrp="1"/>
          </p:cNvSpPr>
          <p:nvPr>
            <p:ph type="body" idx="1"/>
          </p:nvPr>
        </p:nvSpPr>
        <p:spPr bwMode="auto">
          <a:xfrm>
            <a:off x="914400" y="178435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14" name="13 Marcador de fecha"/>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latin typeface="Arial" charset="0"/>
                <a:cs typeface="Arial" charset="0"/>
              </a:defRPr>
            </a:lvl1pPr>
            <a:extLst/>
          </a:lstStyle>
          <a:p>
            <a:pPr>
              <a:defRPr/>
            </a:pPr>
            <a:fld id="{A52963DC-42A0-4882-8242-E03A63618608}" type="datetimeFigureOut">
              <a:rPr lang="es-ES"/>
              <a:pPr>
                <a:defRPr/>
              </a:pPr>
              <a:t>04/11/2015</a:t>
            </a:fld>
            <a:endParaRPr lang="es-ES" dirty="0"/>
          </a:p>
        </p:txBody>
      </p:sp>
      <p:sp>
        <p:nvSpPr>
          <p:cNvPr id="3" name="2 Marcador de pie de página"/>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latin typeface="Arial" charset="0"/>
                <a:cs typeface="Arial" charset="0"/>
              </a:defRPr>
            </a:lvl1pPr>
            <a:extLst/>
          </a:lstStyle>
          <a:p>
            <a:pPr>
              <a:defRPr/>
            </a:pPr>
            <a:endParaRPr lang="es-ES"/>
          </a:p>
        </p:txBody>
      </p:sp>
      <p:sp>
        <p:nvSpPr>
          <p:cNvPr id="23" name="22 Marcador de número de diapositiva"/>
          <p:cNvSpPr>
            <a:spLocks noGrp="1"/>
          </p:cNvSpPr>
          <p:nvPr>
            <p:ph type="sldNum" sz="quarter" idx="4"/>
          </p:nvPr>
        </p:nvSpPr>
        <p:spPr>
          <a:xfrm>
            <a:off x="8610600" y="6416675"/>
            <a:ext cx="457200" cy="365125"/>
          </a:xfrm>
          <a:prstGeom prst="rect">
            <a:avLst/>
          </a:prstGeom>
        </p:spPr>
        <p:txBody>
          <a:bodyPr vert="horz" wrap="square" lIns="91440" tIns="45720" rIns="91440" bIns="45720" numCol="1" anchor="b" anchorCtr="0" compatLnSpc="1">
            <a:prstTxWarp prst="textNoShape">
              <a:avLst/>
            </a:prstTxWarp>
          </a:bodyPr>
          <a:lstStyle>
            <a:lvl1pPr eaLnBrk="1" hangingPunct="1">
              <a:defRPr sz="1200">
                <a:solidFill>
                  <a:schemeClr val="tx2"/>
                </a:solidFill>
              </a:defRPr>
            </a:lvl1pPr>
          </a:lstStyle>
          <a:p>
            <a:pPr>
              <a:defRPr/>
            </a:pPr>
            <a:fld id="{F338BE51-274A-4446-9013-09D56639A2CA}" type="slidenum">
              <a:rPr lang="es-ES" altLang="es-ES"/>
              <a:pPr>
                <a:defRPr/>
              </a:pPr>
              <a:t>‹Nº›</a:t>
            </a:fld>
            <a:endParaRPr lang="es-ES" altLang="es-ES"/>
          </a:p>
        </p:txBody>
      </p:sp>
    </p:spTree>
  </p:cSld>
  <p:clrMap bg1="dk1" tx1="lt1" bg2="dk2" tx2="lt2" accent1="accent1" accent2="accent2" accent3="accent3" accent4="accent4" accent5="accent5" accent6="accent6" hlink="hlink" folHlink="folHlink"/>
  <p:sldLayoutIdLst>
    <p:sldLayoutId id="2147483978" r:id="rId1"/>
    <p:sldLayoutId id="2147483972" r:id="rId2"/>
    <p:sldLayoutId id="2147483979" r:id="rId3"/>
    <p:sldLayoutId id="2147483980" r:id="rId4"/>
    <p:sldLayoutId id="2147483981" r:id="rId5"/>
    <p:sldLayoutId id="2147483973" r:id="rId6"/>
    <p:sldLayoutId id="2147483982" r:id="rId7"/>
    <p:sldLayoutId id="2147483974" r:id="rId8"/>
    <p:sldLayoutId id="2147483983" r:id="rId9"/>
    <p:sldLayoutId id="2147483975" r:id="rId10"/>
    <p:sldLayoutId id="2147483976" r:id="rId11"/>
  </p:sldLayoutIdLst>
  <p:txStyles>
    <p:titleStyle>
      <a:lvl1pPr algn="l" rtl="0" eaLnBrk="0" fontAlgn="base" hangingPunct="0">
        <a:spcBef>
          <a:spcPct val="0"/>
        </a:spcBef>
        <a:spcAft>
          <a:spcPct val="0"/>
        </a:spcAft>
        <a:defRPr sz="4000" kern="1200" spc="-100">
          <a:solidFill>
            <a:srgbClr val="C1EEFF"/>
          </a:solidFill>
          <a:latin typeface="+mj-lt"/>
          <a:ea typeface="+mj-ea"/>
          <a:cs typeface="+mj-cs"/>
        </a:defRPr>
      </a:lvl1pPr>
      <a:lvl2pPr algn="l" rtl="0" eaLnBrk="0" fontAlgn="base" hangingPunct="0">
        <a:spcBef>
          <a:spcPct val="0"/>
        </a:spcBef>
        <a:spcAft>
          <a:spcPct val="0"/>
        </a:spcAft>
        <a:defRPr sz="4000">
          <a:solidFill>
            <a:srgbClr val="C1EEFF"/>
          </a:solidFill>
          <a:latin typeface="Consolas" pitchFamily="49" charset="0"/>
        </a:defRPr>
      </a:lvl2pPr>
      <a:lvl3pPr algn="l" rtl="0" eaLnBrk="0" fontAlgn="base" hangingPunct="0">
        <a:spcBef>
          <a:spcPct val="0"/>
        </a:spcBef>
        <a:spcAft>
          <a:spcPct val="0"/>
        </a:spcAft>
        <a:defRPr sz="4000">
          <a:solidFill>
            <a:srgbClr val="C1EEFF"/>
          </a:solidFill>
          <a:latin typeface="Consolas" pitchFamily="49" charset="0"/>
        </a:defRPr>
      </a:lvl3pPr>
      <a:lvl4pPr algn="l" rtl="0" eaLnBrk="0" fontAlgn="base" hangingPunct="0">
        <a:spcBef>
          <a:spcPct val="0"/>
        </a:spcBef>
        <a:spcAft>
          <a:spcPct val="0"/>
        </a:spcAft>
        <a:defRPr sz="4000">
          <a:solidFill>
            <a:srgbClr val="C1EEFF"/>
          </a:solidFill>
          <a:latin typeface="Consolas" pitchFamily="49" charset="0"/>
        </a:defRPr>
      </a:lvl4pPr>
      <a:lvl5pPr algn="l" rtl="0" eaLnBrk="0" fontAlgn="base" hangingPunct="0">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anose="05000000000000000000"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anose="05000000000000000000"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anose="05020102010507070707"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FEB80A"/>
        </a:buClr>
        <a:buFont typeface="Wingdings 3" panose="05040102010807070707"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FEB80A"/>
        </a:buClr>
        <a:buFont typeface="Wingdings 2" panose="05020102010507070707"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a:defRPr/>
            </a:pPr>
            <a:endParaRPr lang="es-ES" altLang="es-ES"/>
          </a:p>
        </p:txBody>
      </p:sp>
    </p:spTree>
  </p:cSld>
  <p:clrMap bg1="lt1" tx1="dk1" bg2="lt2" tx2="dk2" accent1="accent1" accent2="accent2" accent3="accent3" accent4="accent4" accent5="accent5" accent6="accent6" hlink="hlink" folHlink="folHlink"/>
  <p:sldLayoutIdLst>
    <p:sldLayoutId id="2147483977" r:id="rId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hemeOverride" Target="../theme/themeOverride1.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0.xml"/><Relationship Id="rId1" Type="http://schemas.openxmlformats.org/officeDocument/2006/relationships/slideLayout" Target="../slideLayouts/slideLayout18.xml"/><Relationship Id="rId4" Type="http://schemas.openxmlformats.org/officeDocument/2006/relationships/image" Target="../media/image34.jpeg"/></Relationships>
</file>

<file path=ppt/slides/_rels/slide4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8.xml"/><Relationship Id="rId1" Type="http://schemas.openxmlformats.org/officeDocument/2006/relationships/themeOverride" Target="../theme/themeOverride2.xml"/><Relationship Id="rId4" Type="http://schemas.openxmlformats.org/officeDocument/2006/relationships/hyperlink" Target="http://eferna.blogspot.com/" TargetMode="External"/></Relationships>
</file>

<file path=ppt/slides/_rels/slide48.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5 Imagen" descr="caravaggio_bi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95863" y="800100"/>
            <a:ext cx="4148137" cy="478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1 Rectángulo"/>
          <p:cNvSpPr>
            <a:spLocks noChangeArrowheads="1"/>
          </p:cNvSpPr>
          <p:nvPr/>
        </p:nvSpPr>
        <p:spPr bwMode="auto">
          <a:xfrm>
            <a:off x="0" y="785813"/>
            <a:ext cx="9144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Arial" panose="020B0604020202020204" pitchFamily="34" charset="0"/>
              </a:rPr>
              <a:t>C </a:t>
            </a:r>
          </a:p>
        </p:txBody>
      </p:sp>
      <p:sp>
        <p:nvSpPr>
          <p:cNvPr id="9220" name="2 Rectángulo"/>
          <p:cNvSpPr>
            <a:spLocks noChangeArrowheads="1"/>
          </p:cNvSpPr>
          <p:nvPr/>
        </p:nvSpPr>
        <p:spPr bwMode="auto">
          <a:xfrm>
            <a:off x="0" y="1214438"/>
            <a:ext cx="9144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Arial" panose="020B0604020202020204" pitchFamily="34" charset="0"/>
              </a:rPr>
              <a:t>A </a:t>
            </a:r>
          </a:p>
        </p:txBody>
      </p:sp>
      <p:sp>
        <p:nvSpPr>
          <p:cNvPr id="9221" name="3 Rectángulo"/>
          <p:cNvSpPr>
            <a:spLocks noChangeArrowheads="1"/>
          </p:cNvSpPr>
          <p:nvPr/>
        </p:nvSpPr>
        <p:spPr bwMode="auto">
          <a:xfrm>
            <a:off x="0" y="1714500"/>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Arial" panose="020B0604020202020204" pitchFamily="34" charset="0"/>
              </a:rPr>
              <a:t>R </a:t>
            </a:r>
          </a:p>
        </p:txBody>
      </p:sp>
      <p:sp>
        <p:nvSpPr>
          <p:cNvPr id="9222" name="4 Rectángulo"/>
          <p:cNvSpPr>
            <a:spLocks noChangeArrowheads="1"/>
          </p:cNvSpPr>
          <p:nvPr/>
        </p:nvSpPr>
        <p:spPr bwMode="auto">
          <a:xfrm>
            <a:off x="0" y="2214563"/>
            <a:ext cx="9144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Arial" panose="020B0604020202020204" pitchFamily="34" charset="0"/>
              </a:rPr>
              <a:t>A</a:t>
            </a:r>
          </a:p>
        </p:txBody>
      </p:sp>
      <p:sp>
        <p:nvSpPr>
          <p:cNvPr id="9223" name="5 Rectángulo"/>
          <p:cNvSpPr>
            <a:spLocks noChangeArrowheads="1"/>
          </p:cNvSpPr>
          <p:nvPr/>
        </p:nvSpPr>
        <p:spPr bwMode="auto">
          <a:xfrm>
            <a:off x="0" y="2714625"/>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Arial" panose="020B0604020202020204" pitchFamily="34" charset="0"/>
              </a:rPr>
              <a:t>V</a:t>
            </a:r>
          </a:p>
        </p:txBody>
      </p:sp>
      <p:sp>
        <p:nvSpPr>
          <p:cNvPr id="9224" name="6 Rectángulo"/>
          <p:cNvSpPr>
            <a:spLocks noChangeArrowheads="1"/>
          </p:cNvSpPr>
          <p:nvPr/>
        </p:nvSpPr>
        <p:spPr bwMode="auto">
          <a:xfrm>
            <a:off x="0" y="3214688"/>
            <a:ext cx="9144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Arial" panose="020B0604020202020204" pitchFamily="34" charset="0"/>
              </a:rPr>
              <a:t>A</a:t>
            </a:r>
          </a:p>
        </p:txBody>
      </p:sp>
      <p:sp>
        <p:nvSpPr>
          <p:cNvPr id="9225" name="7 Rectángulo"/>
          <p:cNvSpPr>
            <a:spLocks noChangeArrowheads="1"/>
          </p:cNvSpPr>
          <p:nvPr/>
        </p:nvSpPr>
        <p:spPr bwMode="auto">
          <a:xfrm>
            <a:off x="0" y="3714750"/>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Arial" panose="020B0604020202020204" pitchFamily="34" charset="0"/>
              </a:rPr>
              <a:t>G </a:t>
            </a:r>
          </a:p>
        </p:txBody>
      </p:sp>
      <p:sp>
        <p:nvSpPr>
          <p:cNvPr id="9226" name="8 Rectángulo"/>
          <p:cNvSpPr>
            <a:spLocks noChangeArrowheads="1"/>
          </p:cNvSpPr>
          <p:nvPr/>
        </p:nvSpPr>
        <p:spPr bwMode="auto">
          <a:xfrm>
            <a:off x="0" y="4143375"/>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Arial" panose="020B0604020202020204" pitchFamily="34" charset="0"/>
              </a:rPr>
              <a:t>G</a:t>
            </a:r>
          </a:p>
        </p:txBody>
      </p:sp>
      <p:sp>
        <p:nvSpPr>
          <p:cNvPr id="9227" name="9 Rectángulo"/>
          <p:cNvSpPr>
            <a:spLocks noChangeArrowheads="1"/>
          </p:cNvSpPr>
          <p:nvPr/>
        </p:nvSpPr>
        <p:spPr bwMode="auto">
          <a:xfrm>
            <a:off x="0" y="4643438"/>
            <a:ext cx="9144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Arial" panose="020B0604020202020204" pitchFamily="34" charset="0"/>
              </a:rPr>
              <a:t>I</a:t>
            </a:r>
          </a:p>
        </p:txBody>
      </p:sp>
      <p:sp>
        <p:nvSpPr>
          <p:cNvPr id="11276" name="10 Rectángulo"/>
          <p:cNvSpPr>
            <a:spLocks noChangeArrowheads="1"/>
          </p:cNvSpPr>
          <p:nvPr/>
        </p:nvSpPr>
        <p:spPr bwMode="auto">
          <a:xfrm>
            <a:off x="-42863" y="5143500"/>
            <a:ext cx="91868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MX" altLang="es-ES" sz="3600">
              <a:latin typeface="Arial" panose="020B0604020202020204" pitchFamily="34" charset="0"/>
            </a:endParaRPr>
          </a:p>
        </p:txBody>
      </p:sp>
      <p:pic>
        <p:nvPicPr>
          <p:cNvPr id="9229" name="16 Imagen" descr="amor vincit.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3550" y="600075"/>
            <a:ext cx="3708400" cy="518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0" name="17 Imagen" descr="01.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63550" y="3786188"/>
            <a:ext cx="3708400"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31" name="18 Rectángulo"/>
          <p:cNvSpPr>
            <a:spLocks noChangeArrowheads="1"/>
          </p:cNvSpPr>
          <p:nvPr/>
        </p:nvSpPr>
        <p:spPr bwMode="auto">
          <a:xfrm>
            <a:off x="8394700" y="1139825"/>
            <a:ext cx="7143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Century" panose="02040604050505020304" pitchFamily="18" charset="0"/>
              </a:rPr>
              <a:t>2</a:t>
            </a:r>
          </a:p>
        </p:txBody>
      </p:sp>
      <p:sp>
        <p:nvSpPr>
          <p:cNvPr id="9232" name="19 Rectángulo"/>
          <p:cNvSpPr>
            <a:spLocks noChangeArrowheads="1"/>
          </p:cNvSpPr>
          <p:nvPr/>
        </p:nvSpPr>
        <p:spPr bwMode="auto">
          <a:xfrm>
            <a:off x="8358188" y="2071688"/>
            <a:ext cx="7858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Century" panose="02040604050505020304" pitchFamily="18" charset="0"/>
              </a:rPr>
              <a:t>0</a:t>
            </a:r>
          </a:p>
        </p:txBody>
      </p:sp>
      <p:sp>
        <p:nvSpPr>
          <p:cNvPr id="9233" name="20 Rectángulo"/>
          <p:cNvSpPr>
            <a:spLocks noChangeArrowheads="1"/>
          </p:cNvSpPr>
          <p:nvPr/>
        </p:nvSpPr>
        <p:spPr bwMode="auto">
          <a:xfrm>
            <a:off x="8394700" y="2928938"/>
            <a:ext cx="714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Century" panose="02040604050505020304" pitchFamily="18" charset="0"/>
              </a:rPr>
              <a:t>1</a:t>
            </a:r>
          </a:p>
        </p:txBody>
      </p:sp>
      <p:sp>
        <p:nvSpPr>
          <p:cNvPr id="9234" name="21 Rectángulo"/>
          <p:cNvSpPr>
            <a:spLocks noChangeArrowheads="1"/>
          </p:cNvSpPr>
          <p:nvPr/>
        </p:nvSpPr>
        <p:spPr bwMode="auto">
          <a:xfrm>
            <a:off x="0" y="5072063"/>
            <a:ext cx="9144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Arial" panose="020B0604020202020204" pitchFamily="34" charset="0"/>
              </a:rPr>
              <a:t>0</a:t>
            </a:r>
          </a:p>
        </p:txBody>
      </p:sp>
      <p:sp>
        <p:nvSpPr>
          <p:cNvPr id="9235" name="22 Rectángulo"/>
          <p:cNvSpPr>
            <a:spLocks noChangeArrowheads="1"/>
          </p:cNvSpPr>
          <p:nvPr/>
        </p:nvSpPr>
        <p:spPr bwMode="auto">
          <a:xfrm>
            <a:off x="8394700" y="3857625"/>
            <a:ext cx="7143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3600">
                <a:solidFill>
                  <a:srgbClr val="FFFF99"/>
                </a:solidFill>
                <a:latin typeface="Century" panose="02040604050505020304" pitchFamily="18" charset="0"/>
              </a:rPr>
              <a:t>0</a:t>
            </a:r>
          </a:p>
        </p:txBody>
      </p:sp>
      <p:sp>
        <p:nvSpPr>
          <p:cNvPr id="24" name="23 Rectángulo"/>
          <p:cNvSpPr/>
          <p:nvPr/>
        </p:nvSpPr>
        <p:spPr>
          <a:xfrm>
            <a:off x="642938" y="285750"/>
            <a:ext cx="2928937" cy="769938"/>
          </a:xfrm>
          <a:prstGeom prst="rect">
            <a:avLst/>
          </a:prstGeom>
        </p:spPr>
        <p:txBody>
          <a:bodyPr>
            <a:spAutoFit/>
          </a:bodyPr>
          <a:lstStyle/>
          <a:p>
            <a:pPr eaLnBrk="1" hangingPunct="1">
              <a:defRPr/>
            </a:pPr>
            <a:r>
              <a:rPr lang="es-ES" sz="4400" dirty="0">
                <a:solidFill>
                  <a:schemeClr val="accent2">
                    <a:lumMod val="75000"/>
                  </a:schemeClr>
                </a:solidFill>
                <a:latin typeface="Century" pitchFamily="18" charset="0"/>
                <a:cs typeface="Arial" charset="0"/>
              </a:rPr>
              <a:t>MOSTRA</a:t>
            </a:r>
          </a:p>
        </p:txBody>
      </p:sp>
      <p:sp>
        <p:nvSpPr>
          <p:cNvPr id="25" name="24 Rectángulo"/>
          <p:cNvSpPr/>
          <p:nvPr/>
        </p:nvSpPr>
        <p:spPr>
          <a:xfrm>
            <a:off x="5591175" y="5857875"/>
            <a:ext cx="2605088" cy="369888"/>
          </a:xfrm>
          <a:prstGeom prst="rect">
            <a:avLst/>
          </a:prstGeom>
        </p:spPr>
        <p:txBody>
          <a:bodyPr wrap="none">
            <a:spAutoFit/>
          </a:bodyPr>
          <a:lstStyle/>
          <a:p>
            <a:pPr eaLnBrk="1" hangingPunct="1">
              <a:defRPr/>
            </a:pPr>
            <a:r>
              <a:rPr lang="es-ES" dirty="0">
                <a:solidFill>
                  <a:schemeClr val="accent3">
                    <a:lumMod val="75000"/>
                  </a:schemeClr>
                </a:solidFill>
                <a:latin typeface="+mn-lt"/>
                <a:cs typeface="Arial" charset="0"/>
              </a:rPr>
              <a:t>SCUDERIE DEL QUIRINALE</a:t>
            </a:r>
          </a:p>
        </p:txBody>
      </p:sp>
      <p:sp>
        <p:nvSpPr>
          <p:cNvPr id="11286" name="25 Rectángulo"/>
          <p:cNvSpPr>
            <a:spLocks noChangeArrowheads="1"/>
          </p:cNvSpPr>
          <p:nvPr/>
        </p:nvSpPr>
        <p:spPr bwMode="auto">
          <a:xfrm>
            <a:off x="5643563" y="6357938"/>
            <a:ext cx="31432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es-MX" altLang="es-ES" sz="1800">
              <a:latin typeface="Arial" panose="020B0604020202020204" pitchFamily="34" charset="0"/>
            </a:endParaRPr>
          </a:p>
        </p:txBody>
      </p:sp>
      <p:sp>
        <p:nvSpPr>
          <p:cNvPr id="27" name="26 Rectángulo"/>
          <p:cNvSpPr/>
          <p:nvPr/>
        </p:nvSpPr>
        <p:spPr>
          <a:xfrm>
            <a:off x="5500688" y="6143625"/>
            <a:ext cx="2786062" cy="307975"/>
          </a:xfrm>
          <a:prstGeom prst="rect">
            <a:avLst/>
          </a:prstGeom>
        </p:spPr>
        <p:txBody>
          <a:bodyPr>
            <a:spAutoFit/>
          </a:bodyPr>
          <a:lstStyle/>
          <a:p>
            <a:pPr algn="ctr" eaLnBrk="1" hangingPunct="1">
              <a:defRPr/>
            </a:pPr>
            <a:r>
              <a:rPr lang="it-IT" sz="1400" dirty="0">
                <a:solidFill>
                  <a:schemeClr val="accent3">
                    <a:lumMod val="75000"/>
                  </a:schemeClr>
                </a:solidFill>
                <a:latin typeface="+mn-lt"/>
                <a:cs typeface="Arial" charset="0"/>
              </a:rPr>
              <a:t>ROME 20 febbraio - 13 giugno</a:t>
            </a:r>
            <a:endParaRPr lang="es-ES" sz="1400" dirty="0">
              <a:solidFill>
                <a:schemeClr val="accent3">
                  <a:lumMod val="75000"/>
                </a:schemeClr>
              </a:solidFill>
              <a:latin typeface="+mn-lt"/>
              <a:cs typeface="Arial" charset="0"/>
            </a:endParaRPr>
          </a:p>
        </p:txBody>
      </p:sp>
      <p:sp>
        <p:nvSpPr>
          <p:cNvPr id="26" name="25 Rectángulo"/>
          <p:cNvSpPr/>
          <p:nvPr/>
        </p:nvSpPr>
        <p:spPr>
          <a:xfrm>
            <a:off x="5500688" y="6407150"/>
            <a:ext cx="2786062" cy="307975"/>
          </a:xfrm>
          <a:prstGeom prst="rect">
            <a:avLst/>
          </a:prstGeom>
        </p:spPr>
        <p:txBody>
          <a:bodyPr>
            <a:spAutoFit/>
          </a:bodyPr>
          <a:lstStyle/>
          <a:p>
            <a:pPr algn="ctr" eaLnBrk="1" hangingPunct="1">
              <a:defRPr/>
            </a:pPr>
            <a:r>
              <a:rPr lang="it-IT" sz="1400" dirty="0">
                <a:solidFill>
                  <a:schemeClr val="tx2">
                    <a:lumMod val="75000"/>
                  </a:schemeClr>
                </a:solidFill>
                <a:latin typeface="+mn-lt"/>
                <a:cs typeface="Arial" charset="0"/>
              </a:rPr>
              <a:t>Avance manual</a:t>
            </a:r>
            <a:endParaRPr lang="es-ES" sz="1400" dirty="0">
              <a:solidFill>
                <a:schemeClr val="tx2">
                  <a:lumMod val="75000"/>
                </a:schemeClr>
              </a:solidFill>
              <a:latin typeface="+mn-lt"/>
              <a:cs typeface="Arial" charset="0"/>
            </a:endParaRPr>
          </a:p>
        </p:txBody>
      </p:sp>
    </p:spTree>
  </p:cSld>
  <p:clrMapOvr>
    <a:masterClrMapping/>
  </p:clrMapOvr>
  <p:transition spd="slow">
    <p:fade/>
    <p:sndAc>
      <p:stSnd loop="1">
        <p:snd r:embed="rId3" name="Música barroc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0"/>
                                        <p:tgtEl>
                                          <p:spTgt spid="9218"/>
                                        </p:tgtEl>
                                      </p:cBhvr>
                                    </p:animEffect>
                                  </p:childTnLst>
                                </p:cTn>
                              </p:par>
                              <p:par>
                                <p:cTn id="8" presetID="10" presetClass="entr" presetSubtype="0" fill="hold" grpId="0" nodeType="withEffect">
                                  <p:stCondLst>
                                    <p:cond delay="400"/>
                                  </p:stCondLst>
                                  <p:childTnLst>
                                    <p:set>
                                      <p:cBhvr>
                                        <p:cTn id="9" dur="1" fill="hold">
                                          <p:stCondLst>
                                            <p:cond delay="0"/>
                                          </p:stCondLst>
                                        </p:cTn>
                                        <p:tgtEl>
                                          <p:spTgt spid="9219"/>
                                        </p:tgtEl>
                                        <p:attrNameLst>
                                          <p:attrName>style.visibility</p:attrName>
                                        </p:attrNameLst>
                                      </p:cBhvr>
                                      <p:to>
                                        <p:strVal val="visible"/>
                                      </p:to>
                                    </p:set>
                                    <p:animEffect transition="in" filter="fade">
                                      <p:cBhvr>
                                        <p:cTn id="10" dur="2000"/>
                                        <p:tgtEl>
                                          <p:spTgt spid="921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9220"/>
                                        </p:tgtEl>
                                        <p:attrNameLst>
                                          <p:attrName>style.visibility</p:attrName>
                                        </p:attrNameLst>
                                      </p:cBhvr>
                                      <p:to>
                                        <p:strVal val="visible"/>
                                      </p:to>
                                    </p:set>
                                    <p:animEffect transition="in" filter="fade">
                                      <p:cBhvr>
                                        <p:cTn id="13" dur="2000"/>
                                        <p:tgtEl>
                                          <p:spTgt spid="9220"/>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9221"/>
                                        </p:tgtEl>
                                        <p:attrNameLst>
                                          <p:attrName>style.visibility</p:attrName>
                                        </p:attrNameLst>
                                      </p:cBhvr>
                                      <p:to>
                                        <p:strVal val="visible"/>
                                      </p:to>
                                    </p:set>
                                    <p:animEffect transition="in" filter="fade">
                                      <p:cBhvr>
                                        <p:cTn id="16" dur="2000"/>
                                        <p:tgtEl>
                                          <p:spTgt spid="9221"/>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9222"/>
                                        </p:tgtEl>
                                        <p:attrNameLst>
                                          <p:attrName>style.visibility</p:attrName>
                                        </p:attrNameLst>
                                      </p:cBhvr>
                                      <p:to>
                                        <p:strVal val="visible"/>
                                      </p:to>
                                    </p:set>
                                    <p:animEffect transition="in" filter="fade">
                                      <p:cBhvr>
                                        <p:cTn id="19" dur="2000"/>
                                        <p:tgtEl>
                                          <p:spTgt spid="9222"/>
                                        </p:tgtEl>
                                      </p:cBhvr>
                                    </p:animEffect>
                                  </p:childTnLst>
                                </p:cTn>
                              </p:par>
                              <p:par>
                                <p:cTn id="20" presetID="10" presetClass="entr" presetSubtype="0" fill="hold" grpId="0" nodeType="withEffect">
                                  <p:stCondLst>
                                    <p:cond delay="1600"/>
                                  </p:stCondLst>
                                  <p:childTnLst>
                                    <p:set>
                                      <p:cBhvr>
                                        <p:cTn id="21" dur="1" fill="hold">
                                          <p:stCondLst>
                                            <p:cond delay="0"/>
                                          </p:stCondLst>
                                        </p:cTn>
                                        <p:tgtEl>
                                          <p:spTgt spid="9223"/>
                                        </p:tgtEl>
                                        <p:attrNameLst>
                                          <p:attrName>style.visibility</p:attrName>
                                        </p:attrNameLst>
                                      </p:cBhvr>
                                      <p:to>
                                        <p:strVal val="visible"/>
                                      </p:to>
                                    </p:set>
                                    <p:animEffect transition="in" filter="fade">
                                      <p:cBhvr>
                                        <p:cTn id="22" dur="2000"/>
                                        <p:tgtEl>
                                          <p:spTgt spid="9223"/>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224"/>
                                        </p:tgtEl>
                                        <p:attrNameLst>
                                          <p:attrName>style.visibility</p:attrName>
                                        </p:attrNameLst>
                                      </p:cBhvr>
                                      <p:to>
                                        <p:strVal val="visible"/>
                                      </p:to>
                                    </p:set>
                                    <p:animEffect transition="in" filter="fade">
                                      <p:cBhvr>
                                        <p:cTn id="25" dur="2000"/>
                                        <p:tgtEl>
                                          <p:spTgt spid="9224"/>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9225"/>
                                        </p:tgtEl>
                                        <p:attrNameLst>
                                          <p:attrName>style.visibility</p:attrName>
                                        </p:attrNameLst>
                                      </p:cBhvr>
                                      <p:to>
                                        <p:strVal val="visible"/>
                                      </p:to>
                                    </p:set>
                                    <p:animEffect transition="in" filter="fade">
                                      <p:cBhvr>
                                        <p:cTn id="28" dur="2000"/>
                                        <p:tgtEl>
                                          <p:spTgt spid="9225"/>
                                        </p:tgtEl>
                                      </p:cBhvr>
                                    </p:animEffect>
                                  </p:childTnLst>
                                </p:cTn>
                              </p:par>
                              <p:par>
                                <p:cTn id="29" presetID="10" presetClass="entr" presetSubtype="0" fill="hold" grpId="0" nodeType="withEffect">
                                  <p:stCondLst>
                                    <p:cond delay="2200"/>
                                  </p:stCondLst>
                                  <p:childTnLst>
                                    <p:set>
                                      <p:cBhvr>
                                        <p:cTn id="30" dur="1" fill="hold">
                                          <p:stCondLst>
                                            <p:cond delay="0"/>
                                          </p:stCondLst>
                                        </p:cTn>
                                        <p:tgtEl>
                                          <p:spTgt spid="9226"/>
                                        </p:tgtEl>
                                        <p:attrNameLst>
                                          <p:attrName>style.visibility</p:attrName>
                                        </p:attrNameLst>
                                      </p:cBhvr>
                                      <p:to>
                                        <p:strVal val="visible"/>
                                      </p:to>
                                    </p:set>
                                    <p:animEffect transition="in" filter="fade">
                                      <p:cBhvr>
                                        <p:cTn id="31" dur="2000"/>
                                        <p:tgtEl>
                                          <p:spTgt spid="9226"/>
                                        </p:tgtEl>
                                      </p:cBhvr>
                                    </p:animEffect>
                                  </p:childTnLst>
                                </p:cTn>
                              </p:par>
                              <p:par>
                                <p:cTn id="32" presetID="10" presetClass="entr" presetSubtype="0" fill="hold" grpId="0" nodeType="withEffect">
                                  <p:stCondLst>
                                    <p:cond delay="2400"/>
                                  </p:stCondLst>
                                  <p:childTnLst>
                                    <p:set>
                                      <p:cBhvr>
                                        <p:cTn id="33" dur="1" fill="hold">
                                          <p:stCondLst>
                                            <p:cond delay="0"/>
                                          </p:stCondLst>
                                        </p:cTn>
                                        <p:tgtEl>
                                          <p:spTgt spid="9227"/>
                                        </p:tgtEl>
                                        <p:attrNameLst>
                                          <p:attrName>style.visibility</p:attrName>
                                        </p:attrNameLst>
                                      </p:cBhvr>
                                      <p:to>
                                        <p:strVal val="visible"/>
                                      </p:to>
                                    </p:set>
                                    <p:animEffect transition="in" filter="fade">
                                      <p:cBhvr>
                                        <p:cTn id="34" dur="2000"/>
                                        <p:tgtEl>
                                          <p:spTgt spid="9227"/>
                                        </p:tgtEl>
                                      </p:cBhvr>
                                    </p:animEffect>
                                  </p:childTnLst>
                                </p:cTn>
                              </p:par>
                              <p:par>
                                <p:cTn id="35" presetID="10" presetClass="entr" presetSubtype="0" fill="hold" grpId="0" nodeType="withEffect">
                                  <p:stCondLst>
                                    <p:cond delay="2600"/>
                                  </p:stCondLst>
                                  <p:childTnLst>
                                    <p:set>
                                      <p:cBhvr>
                                        <p:cTn id="36" dur="1" fill="hold">
                                          <p:stCondLst>
                                            <p:cond delay="0"/>
                                          </p:stCondLst>
                                        </p:cTn>
                                        <p:tgtEl>
                                          <p:spTgt spid="9234"/>
                                        </p:tgtEl>
                                        <p:attrNameLst>
                                          <p:attrName>style.visibility</p:attrName>
                                        </p:attrNameLst>
                                      </p:cBhvr>
                                      <p:to>
                                        <p:strVal val="visible"/>
                                      </p:to>
                                    </p:set>
                                    <p:animEffect transition="in" filter="fade">
                                      <p:cBhvr>
                                        <p:cTn id="37" dur="2000"/>
                                        <p:tgtEl>
                                          <p:spTgt spid="9234"/>
                                        </p:tgtEl>
                                      </p:cBhvr>
                                    </p:animEffect>
                                  </p:childTnLst>
                                </p:cTn>
                              </p:par>
                            </p:childTnLst>
                          </p:cTn>
                        </p:par>
                        <p:par>
                          <p:cTn id="38" fill="hold" nodeType="afterGroup">
                            <p:stCondLst>
                              <p:cond delay="5000"/>
                            </p:stCondLst>
                            <p:childTnLst>
                              <p:par>
                                <p:cTn id="39" presetID="10" presetClass="entr" presetSubtype="0"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2000"/>
                                        <p:tgtEl>
                                          <p:spTgt spid="24"/>
                                        </p:tgtEl>
                                      </p:cBhvr>
                                    </p:animEffect>
                                  </p:childTnLst>
                                </p:cTn>
                              </p:par>
                            </p:childTnLst>
                          </p:cTn>
                        </p:par>
                        <p:par>
                          <p:cTn id="42" fill="hold" nodeType="afterGroup">
                            <p:stCondLst>
                              <p:cond delay="7000"/>
                            </p:stCondLst>
                            <p:childTnLst>
                              <p:par>
                                <p:cTn id="43" presetID="10" presetClass="entr" presetSubtype="0" fill="hold" grpId="0" nodeType="afterEffect">
                                  <p:stCondLst>
                                    <p:cond delay="0"/>
                                  </p:stCondLst>
                                  <p:childTnLst>
                                    <p:set>
                                      <p:cBhvr>
                                        <p:cTn id="44" dur="1" fill="hold">
                                          <p:stCondLst>
                                            <p:cond delay="0"/>
                                          </p:stCondLst>
                                        </p:cTn>
                                        <p:tgtEl>
                                          <p:spTgt spid="9231"/>
                                        </p:tgtEl>
                                        <p:attrNameLst>
                                          <p:attrName>style.visibility</p:attrName>
                                        </p:attrNameLst>
                                      </p:cBhvr>
                                      <p:to>
                                        <p:strVal val="visible"/>
                                      </p:to>
                                    </p:set>
                                    <p:animEffect transition="in" filter="fade">
                                      <p:cBhvr>
                                        <p:cTn id="45" dur="2200"/>
                                        <p:tgtEl>
                                          <p:spTgt spid="9231"/>
                                        </p:tgtEl>
                                      </p:cBhvr>
                                    </p:animEffect>
                                  </p:childTnLst>
                                </p:cTn>
                              </p:par>
                              <p:par>
                                <p:cTn id="46" presetID="10" presetClass="entr" presetSubtype="0" fill="hold" grpId="0" nodeType="withEffect">
                                  <p:stCondLst>
                                    <p:cond delay="100"/>
                                  </p:stCondLst>
                                  <p:childTnLst>
                                    <p:set>
                                      <p:cBhvr>
                                        <p:cTn id="47" dur="1" fill="hold">
                                          <p:stCondLst>
                                            <p:cond delay="0"/>
                                          </p:stCondLst>
                                        </p:cTn>
                                        <p:tgtEl>
                                          <p:spTgt spid="9232"/>
                                        </p:tgtEl>
                                        <p:attrNameLst>
                                          <p:attrName>style.visibility</p:attrName>
                                        </p:attrNameLst>
                                      </p:cBhvr>
                                      <p:to>
                                        <p:strVal val="visible"/>
                                      </p:to>
                                    </p:set>
                                    <p:animEffect transition="in" filter="fade">
                                      <p:cBhvr>
                                        <p:cTn id="48" dur="2400"/>
                                        <p:tgtEl>
                                          <p:spTgt spid="9232"/>
                                        </p:tgtEl>
                                      </p:cBhvr>
                                    </p:animEffect>
                                  </p:childTnLst>
                                </p:cTn>
                              </p:par>
                              <p:par>
                                <p:cTn id="49" presetID="10" presetClass="entr" presetSubtype="0" fill="hold" grpId="0" nodeType="withEffect">
                                  <p:stCondLst>
                                    <p:cond delay="200"/>
                                  </p:stCondLst>
                                  <p:childTnLst>
                                    <p:set>
                                      <p:cBhvr>
                                        <p:cTn id="50" dur="1" fill="hold">
                                          <p:stCondLst>
                                            <p:cond delay="0"/>
                                          </p:stCondLst>
                                        </p:cTn>
                                        <p:tgtEl>
                                          <p:spTgt spid="9233"/>
                                        </p:tgtEl>
                                        <p:attrNameLst>
                                          <p:attrName>style.visibility</p:attrName>
                                        </p:attrNameLst>
                                      </p:cBhvr>
                                      <p:to>
                                        <p:strVal val="visible"/>
                                      </p:to>
                                    </p:set>
                                    <p:animEffect transition="in" filter="fade">
                                      <p:cBhvr>
                                        <p:cTn id="51" dur="2600"/>
                                        <p:tgtEl>
                                          <p:spTgt spid="9233"/>
                                        </p:tgtEl>
                                      </p:cBhvr>
                                    </p:animEffect>
                                  </p:childTnLst>
                                </p:cTn>
                              </p:par>
                              <p:par>
                                <p:cTn id="52" presetID="10" presetClass="entr" presetSubtype="0" fill="hold" grpId="0" nodeType="withEffect">
                                  <p:stCondLst>
                                    <p:cond delay="300"/>
                                  </p:stCondLst>
                                  <p:childTnLst>
                                    <p:set>
                                      <p:cBhvr>
                                        <p:cTn id="53" dur="1" fill="hold">
                                          <p:stCondLst>
                                            <p:cond delay="0"/>
                                          </p:stCondLst>
                                        </p:cTn>
                                        <p:tgtEl>
                                          <p:spTgt spid="9235"/>
                                        </p:tgtEl>
                                        <p:attrNameLst>
                                          <p:attrName>style.visibility</p:attrName>
                                        </p:attrNameLst>
                                      </p:cBhvr>
                                      <p:to>
                                        <p:strVal val="visible"/>
                                      </p:to>
                                    </p:set>
                                    <p:animEffect transition="in" filter="fade">
                                      <p:cBhvr>
                                        <p:cTn id="54" dur="2800"/>
                                        <p:tgtEl>
                                          <p:spTgt spid="9235"/>
                                        </p:tgtEl>
                                      </p:cBhvr>
                                    </p:animEffect>
                                  </p:childTnLst>
                                </p:cTn>
                              </p:par>
                            </p:childTnLst>
                          </p:cTn>
                        </p:par>
                        <p:par>
                          <p:cTn id="55" fill="hold" nodeType="afterGroup">
                            <p:stCondLst>
                              <p:cond delay="10100"/>
                            </p:stCondLst>
                            <p:childTnLst>
                              <p:par>
                                <p:cTn id="56" presetID="10" presetClass="entr" presetSubtype="0" fill="hold" nodeType="afterEffect">
                                  <p:stCondLst>
                                    <p:cond delay="0"/>
                                  </p:stCondLst>
                                  <p:childTnLst>
                                    <p:set>
                                      <p:cBhvr>
                                        <p:cTn id="57" dur="1" fill="hold">
                                          <p:stCondLst>
                                            <p:cond delay="0"/>
                                          </p:stCondLst>
                                        </p:cTn>
                                        <p:tgtEl>
                                          <p:spTgt spid="9229"/>
                                        </p:tgtEl>
                                        <p:attrNameLst>
                                          <p:attrName>style.visibility</p:attrName>
                                        </p:attrNameLst>
                                      </p:cBhvr>
                                      <p:to>
                                        <p:strVal val="visible"/>
                                      </p:to>
                                    </p:set>
                                    <p:animEffect transition="in" filter="fade">
                                      <p:cBhvr>
                                        <p:cTn id="58" dur="2000"/>
                                        <p:tgtEl>
                                          <p:spTgt spid="9229"/>
                                        </p:tgtEl>
                                      </p:cBhvr>
                                    </p:animEffect>
                                  </p:childTnLst>
                                </p:cTn>
                              </p:par>
                            </p:childTnLst>
                          </p:cTn>
                        </p:par>
                        <p:par>
                          <p:cTn id="59" fill="hold" nodeType="afterGroup">
                            <p:stCondLst>
                              <p:cond delay="12100"/>
                            </p:stCondLst>
                            <p:childTnLst>
                              <p:par>
                                <p:cTn id="60" presetID="42" presetClass="entr" presetSubtype="0" fill="hold" nodeType="afterEffect">
                                  <p:stCondLst>
                                    <p:cond delay="0"/>
                                  </p:stCondLst>
                                  <p:childTnLst>
                                    <p:set>
                                      <p:cBhvr>
                                        <p:cTn id="61" dur="1" fill="hold">
                                          <p:stCondLst>
                                            <p:cond delay="0"/>
                                          </p:stCondLst>
                                        </p:cTn>
                                        <p:tgtEl>
                                          <p:spTgt spid="9230"/>
                                        </p:tgtEl>
                                        <p:attrNameLst>
                                          <p:attrName>style.visibility</p:attrName>
                                        </p:attrNameLst>
                                      </p:cBhvr>
                                      <p:to>
                                        <p:strVal val="visible"/>
                                      </p:to>
                                    </p:set>
                                    <p:animEffect transition="in" filter="fade">
                                      <p:cBhvr>
                                        <p:cTn id="62" dur="3000"/>
                                        <p:tgtEl>
                                          <p:spTgt spid="9230"/>
                                        </p:tgtEl>
                                      </p:cBhvr>
                                    </p:animEffect>
                                    <p:anim calcmode="lin" valueType="num">
                                      <p:cBhvr>
                                        <p:cTn id="63" dur="3000" fill="hold"/>
                                        <p:tgtEl>
                                          <p:spTgt spid="9230"/>
                                        </p:tgtEl>
                                        <p:attrNameLst>
                                          <p:attrName>ppt_x</p:attrName>
                                        </p:attrNameLst>
                                      </p:cBhvr>
                                      <p:tavLst>
                                        <p:tav tm="0">
                                          <p:val>
                                            <p:strVal val="#ppt_x"/>
                                          </p:val>
                                        </p:tav>
                                        <p:tav tm="100000">
                                          <p:val>
                                            <p:strVal val="#ppt_x"/>
                                          </p:val>
                                        </p:tav>
                                      </p:tavLst>
                                    </p:anim>
                                    <p:anim calcmode="lin" valueType="num">
                                      <p:cBhvr>
                                        <p:cTn id="64" dur="3000" fill="hold"/>
                                        <p:tgtEl>
                                          <p:spTgt spid="9230"/>
                                        </p:tgtEl>
                                        <p:attrNameLst>
                                          <p:attrName>ppt_y</p:attrName>
                                        </p:attrNameLst>
                                      </p:cBhvr>
                                      <p:tavLst>
                                        <p:tav tm="0">
                                          <p:val>
                                            <p:strVal val="#ppt_y+.1"/>
                                          </p:val>
                                        </p:tav>
                                        <p:tav tm="100000">
                                          <p:val>
                                            <p:strVal val="#ppt_y"/>
                                          </p:val>
                                        </p:tav>
                                      </p:tavLst>
                                    </p:anim>
                                  </p:childTnLst>
                                </p:cTn>
                              </p:par>
                            </p:childTnLst>
                          </p:cTn>
                        </p:par>
                        <p:par>
                          <p:cTn id="65" fill="hold" nodeType="afterGroup">
                            <p:stCondLst>
                              <p:cond delay="151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2000"/>
                                        <p:tgtEl>
                                          <p:spTgt spid="2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2000"/>
                                        <p:tgtEl>
                                          <p:spTgt spid="27"/>
                                        </p:tgtEl>
                                      </p:cBhvr>
                                    </p:animEffect>
                                  </p:childTnLst>
                                </p:cTn>
                              </p:par>
                            </p:childTnLst>
                          </p:cTn>
                        </p:par>
                        <p:par>
                          <p:cTn id="72" fill="hold" nodeType="afterGroup">
                            <p:stCondLst>
                              <p:cond delay="17100"/>
                            </p:stCondLst>
                            <p:childTnLst>
                              <p:par>
                                <p:cTn id="73" presetID="42" presetClass="entr" presetSubtype="0"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2000"/>
                                        <p:tgtEl>
                                          <p:spTgt spid="26"/>
                                        </p:tgtEl>
                                      </p:cBhvr>
                                    </p:animEffect>
                                    <p:anim calcmode="lin" valueType="num">
                                      <p:cBhvr>
                                        <p:cTn id="76" dur="2000" fill="hold"/>
                                        <p:tgtEl>
                                          <p:spTgt spid="26"/>
                                        </p:tgtEl>
                                        <p:attrNameLst>
                                          <p:attrName>ppt_x</p:attrName>
                                        </p:attrNameLst>
                                      </p:cBhvr>
                                      <p:tavLst>
                                        <p:tav tm="0">
                                          <p:val>
                                            <p:strVal val="#ppt_x"/>
                                          </p:val>
                                        </p:tav>
                                        <p:tav tm="100000">
                                          <p:val>
                                            <p:strVal val="#ppt_x"/>
                                          </p:val>
                                        </p:tav>
                                      </p:tavLst>
                                    </p:anim>
                                    <p:anim calcmode="lin" valueType="num">
                                      <p:cBhvr>
                                        <p:cTn id="77" dur="2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P spid="9221" grpId="0"/>
      <p:bldP spid="9222" grpId="0"/>
      <p:bldP spid="9223" grpId="0"/>
      <p:bldP spid="9224" grpId="0"/>
      <p:bldP spid="9225" grpId="0"/>
      <p:bldP spid="9226" grpId="0"/>
      <p:bldP spid="9227" grpId="0"/>
      <p:bldP spid="9231" grpId="0"/>
      <p:bldP spid="9232" grpId="0"/>
      <p:bldP spid="9233" grpId="0"/>
      <p:bldP spid="9234" grpId="0"/>
      <p:bldP spid="9235" grpId="0"/>
      <p:bldP spid="24" grpId="0"/>
      <p:bldP spid="25" grpId="0"/>
      <p:bldP spid="27" grpId="0"/>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pic>
        <p:nvPicPr>
          <p:cNvPr id="13314" name="2 Imagen" descr="caravaggio.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0063" y="1428750"/>
            <a:ext cx="8215312" cy="394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2 Rectángulo"/>
          <p:cNvSpPr>
            <a:spLocks noChangeArrowheads="1"/>
          </p:cNvSpPr>
          <p:nvPr/>
        </p:nvSpPr>
        <p:spPr bwMode="auto">
          <a:xfrm>
            <a:off x="0" y="6143625"/>
            <a:ext cx="9144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800">
                <a:solidFill>
                  <a:srgbClr val="FFFF99"/>
                </a:solidFill>
                <a:latin typeface="Arial" panose="020B0604020202020204" pitchFamily="34" charset="0"/>
              </a:rPr>
              <a:t>La Exposición más rigurosa jamás celebrada sobre el Maestro de la luz y las tinieblas</a:t>
            </a:r>
          </a:p>
        </p:txBody>
      </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fade">
                                      <p:cBhvr>
                                        <p:cTn id="7" dur="10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Rectángulo"/>
          <p:cNvSpPr>
            <a:spLocks noChangeArrowheads="1"/>
          </p:cNvSpPr>
          <p:nvPr/>
        </p:nvSpPr>
        <p:spPr bwMode="auto">
          <a:xfrm>
            <a:off x="785813" y="1898650"/>
            <a:ext cx="77152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Con motivo de la celebración del cuarto centenario de la muerte de Caravaggio (1571-1610), la Galería de la Scuderie del Quirinale de Roma organiza una exposición que se podrá visitar desde el 20 de febrero hasta el 13 de junio de 2010. En ella se muestran algunos de los trabajos más importantes de Caravaggio.</a:t>
            </a:r>
          </a:p>
        </p:txBody>
      </p:sp>
      <p:sp>
        <p:nvSpPr>
          <p:cNvPr id="11267" name="2 Rectángulo"/>
          <p:cNvSpPr>
            <a:spLocks noChangeArrowheads="1"/>
          </p:cNvSpPr>
          <p:nvPr/>
        </p:nvSpPr>
        <p:spPr bwMode="auto">
          <a:xfrm>
            <a:off x="785813" y="3481388"/>
            <a:ext cx="757237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La exposición es de una simplicidad exquisita. Se compone tan sólo de 23 cuadros todos ellos atribuidos sin ninguna discusión a Micheangelo Meresi, más conocido como Caravaggio por ser el nombre de la localidad del norte de Italia en la que nació. Los organizadores sólo han escogido aquellas obras que se sabe que son de él y se han excluido las atribuidas a su "escuela".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2000"/>
                                        <p:tgtEl>
                                          <p:spTgt spid="112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Effect transition="in" filter="fade">
                                      <p:cBhvr>
                                        <p:cTn id="12" dur="30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338" name="2 Imagen" descr="800px-RomaPalazzoQuirinal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28688" y="571500"/>
            <a:ext cx="7453312" cy="558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2 Rectángulo"/>
          <p:cNvSpPr>
            <a:spLocks noChangeArrowheads="1"/>
          </p:cNvSpPr>
          <p:nvPr/>
        </p:nvSpPr>
        <p:spPr bwMode="auto">
          <a:xfrm>
            <a:off x="0" y="6286500"/>
            <a:ext cx="9144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PALACIO DEL QUIRINAL, ROMA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2000"/>
                                        <p:tgtEl>
                                          <p:spTgt spid="14338"/>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4339"/>
                                        </p:tgtEl>
                                        <p:attrNameLst>
                                          <p:attrName>style.visibility</p:attrName>
                                        </p:attrNameLst>
                                      </p:cBhvr>
                                      <p:to>
                                        <p:strVal val="visible"/>
                                      </p:to>
                                    </p:set>
                                    <p:animEffect transition="in" filter="fade">
                                      <p:cBhvr>
                                        <p:cTn id="11" dur="10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8" name="3 Rectángulo"/>
          <p:cNvSpPr>
            <a:spLocks noChangeArrowheads="1"/>
          </p:cNvSpPr>
          <p:nvPr/>
        </p:nvSpPr>
        <p:spPr bwMode="auto">
          <a:xfrm>
            <a:off x="785813" y="1720850"/>
            <a:ext cx="757237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Los 23 cuadros expuestos (en abril llegará </a:t>
            </a:r>
            <a:r>
              <a:rPr lang="es-ES" altLang="es-ES" sz="1800" i="1">
                <a:latin typeface="Times New Roman" panose="02020603050405020304" pitchFamily="18" charset="0"/>
                <a:cs typeface="Times New Roman" panose="02020603050405020304" pitchFamily="18" charset="0"/>
              </a:rPr>
              <a:t>La flagelación </a:t>
            </a:r>
            <a:r>
              <a:rPr lang="es-ES" altLang="es-ES" sz="1800">
                <a:solidFill>
                  <a:srgbClr val="FFFF99"/>
                </a:solidFill>
                <a:latin typeface="Times New Roman" panose="02020603050405020304" pitchFamily="18" charset="0"/>
                <a:cs typeface="Times New Roman" panose="02020603050405020304" pitchFamily="18" charset="0"/>
              </a:rPr>
              <a:t>desde Capodimonte) incluyen préstamos como el </a:t>
            </a:r>
            <a:r>
              <a:rPr lang="es-ES" altLang="es-ES" sz="1800" i="1">
                <a:latin typeface="Times New Roman" panose="02020603050405020304" pitchFamily="18" charset="0"/>
                <a:cs typeface="Times New Roman" panose="02020603050405020304" pitchFamily="18" charset="0"/>
              </a:rPr>
              <a:t>Baco</a:t>
            </a:r>
            <a:r>
              <a:rPr lang="es-ES" altLang="es-ES" sz="1800">
                <a:solidFill>
                  <a:srgbClr val="FFFF99"/>
                </a:solidFill>
                <a:latin typeface="Times New Roman" panose="02020603050405020304" pitchFamily="18" charset="0"/>
                <a:cs typeface="Times New Roman" panose="02020603050405020304" pitchFamily="18" charset="0"/>
              </a:rPr>
              <a:t> de la Galería de los Uffizi, en Florencia, </a:t>
            </a:r>
            <a:r>
              <a:rPr lang="es-ES" altLang="es-ES" sz="1800" i="1">
                <a:latin typeface="Times New Roman" panose="02020603050405020304" pitchFamily="18" charset="0"/>
                <a:cs typeface="Times New Roman" panose="02020603050405020304" pitchFamily="18" charset="0"/>
              </a:rPr>
              <a:t>David con la cabeza de Goliat</a:t>
            </a:r>
            <a:r>
              <a:rPr lang="es-ES" altLang="es-ES" sz="1800">
                <a:solidFill>
                  <a:srgbClr val="FFFF99"/>
                </a:solidFill>
                <a:latin typeface="Times New Roman" panose="02020603050405020304" pitchFamily="18" charset="0"/>
                <a:cs typeface="Times New Roman" panose="02020603050405020304" pitchFamily="18" charset="0"/>
              </a:rPr>
              <a:t>, de la Galería Borghese, en Roma, y </a:t>
            </a:r>
            <a:r>
              <a:rPr lang="es-ES" altLang="es-ES" sz="1800" i="1">
                <a:latin typeface="Times New Roman" panose="02020603050405020304" pitchFamily="18" charset="0"/>
                <a:cs typeface="Times New Roman" panose="02020603050405020304" pitchFamily="18" charset="0"/>
              </a:rPr>
              <a:t>Los Músicos</a:t>
            </a:r>
            <a:r>
              <a:rPr lang="es-ES" altLang="es-ES" sz="1800">
                <a:solidFill>
                  <a:srgbClr val="FFFF99"/>
                </a:solidFill>
                <a:latin typeface="Times New Roman" panose="02020603050405020304" pitchFamily="18" charset="0"/>
                <a:cs typeface="Times New Roman" panose="02020603050405020304" pitchFamily="18" charset="0"/>
              </a:rPr>
              <a:t>, del Metropolitan Museum de Nueva York. </a:t>
            </a:r>
          </a:p>
          <a:p>
            <a:pPr>
              <a:spcBef>
                <a:spcPct val="0"/>
              </a:spcBef>
              <a:buFontTx/>
              <a:buNone/>
            </a:pPr>
            <a:endParaRPr lang="es-ES" altLang="es-ES" sz="1800">
              <a:solidFill>
                <a:srgbClr val="FFFF99"/>
              </a:solidFill>
              <a:latin typeface="Times New Roman" panose="02020603050405020304" pitchFamily="18" charset="0"/>
              <a:cs typeface="Times New Roman" panose="02020603050405020304" pitchFamily="18" charset="0"/>
            </a:endParaRPr>
          </a:p>
          <a:p>
            <a:pPr>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Se pueden contemplar también obras maestras procedentes del Museo Hermitage, en San Petersburgo, o del Staatliche Museum, en Berlin. </a:t>
            </a:r>
          </a:p>
          <a:p>
            <a:pPr>
              <a:spcBef>
                <a:spcPct val="0"/>
              </a:spcBef>
              <a:buFontTx/>
              <a:buNone/>
            </a:pPr>
            <a:endParaRPr lang="es-ES" altLang="es-ES" sz="1800">
              <a:solidFill>
                <a:srgbClr val="FFFF99"/>
              </a:solidFill>
              <a:latin typeface="Times New Roman" panose="02020603050405020304" pitchFamily="18" charset="0"/>
              <a:cs typeface="Times New Roman" panose="02020603050405020304" pitchFamily="18" charset="0"/>
            </a:endParaRPr>
          </a:p>
          <a:p>
            <a:pPr>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Incluso la Veneranda Biblioteca Ambrosiana de Milán ha accedido a prestar la famosa </a:t>
            </a:r>
            <a:r>
              <a:rPr lang="es-ES" altLang="es-ES" sz="1800" i="1">
                <a:latin typeface="Times New Roman" panose="02020603050405020304" pitchFamily="18" charset="0"/>
                <a:cs typeface="Times New Roman" panose="02020603050405020304" pitchFamily="18" charset="0"/>
              </a:rPr>
              <a:t>Cesta de frutas</a:t>
            </a:r>
            <a:r>
              <a:rPr lang="es-ES" altLang="es-ES" sz="1800">
                <a:solidFill>
                  <a:srgbClr val="FFFF99"/>
                </a:solidFill>
                <a:latin typeface="Times New Roman" panose="02020603050405020304" pitchFamily="18" charset="0"/>
                <a:cs typeface="Times New Roman" panose="02020603050405020304" pitchFamily="18" charset="0"/>
              </a:rPr>
              <a:t> cuyo primer propietario, el cardenal Borromeo, le tenía tan gran cariño que estaba dispuesto a excomulgar a quien se atreviese a descolgarlo de la pared donde estaba expuesto…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1268">
                                            <p:txEl>
                                              <p:pRg st="0" end="0"/>
                                            </p:txEl>
                                          </p:spTgt>
                                        </p:tgtEl>
                                        <p:attrNameLst>
                                          <p:attrName>style.visibility</p:attrName>
                                        </p:attrNameLst>
                                      </p:cBhvr>
                                      <p:to>
                                        <p:strVal val="visible"/>
                                      </p:to>
                                    </p:set>
                                    <p:animEffect transition="in" filter="fade">
                                      <p:cBhvr>
                                        <p:cTn id="7" dur="3000"/>
                                        <p:tgtEl>
                                          <p:spTgt spid="11268">
                                            <p:txEl>
                                              <p:pRg st="0" end="0"/>
                                            </p:txEl>
                                          </p:spTgt>
                                        </p:tgtEl>
                                      </p:cBhvr>
                                    </p:animEffect>
                                  </p:childTnLst>
                                </p:cTn>
                              </p:par>
                            </p:childTnLst>
                          </p:cTn>
                        </p:par>
                        <p:par>
                          <p:cTn id="8" fill="hold" nodeType="afterGroup">
                            <p:stCondLst>
                              <p:cond delay="3000"/>
                            </p:stCondLst>
                            <p:childTnLst>
                              <p:par>
                                <p:cTn id="9" presetID="10" presetClass="entr" presetSubtype="0" fill="hold" nodeType="afterEffect">
                                  <p:stCondLst>
                                    <p:cond delay="3000"/>
                                  </p:stCondLst>
                                  <p:childTnLst>
                                    <p:set>
                                      <p:cBhvr>
                                        <p:cTn id="10" dur="1" fill="hold">
                                          <p:stCondLst>
                                            <p:cond delay="0"/>
                                          </p:stCondLst>
                                        </p:cTn>
                                        <p:tgtEl>
                                          <p:spTgt spid="11268">
                                            <p:txEl>
                                              <p:pRg st="2" end="2"/>
                                            </p:txEl>
                                          </p:spTgt>
                                        </p:tgtEl>
                                        <p:attrNameLst>
                                          <p:attrName>style.visibility</p:attrName>
                                        </p:attrNameLst>
                                      </p:cBhvr>
                                      <p:to>
                                        <p:strVal val="visible"/>
                                      </p:to>
                                    </p:set>
                                    <p:animEffect transition="in" filter="fade">
                                      <p:cBhvr>
                                        <p:cTn id="11" dur="5000"/>
                                        <p:tgtEl>
                                          <p:spTgt spid="11268">
                                            <p:txEl>
                                              <p:pRg st="2" end="2"/>
                                            </p:txEl>
                                          </p:spTgt>
                                        </p:tgtEl>
                                      </p:cBhvr>
                                    </p:animEffect>
                                  </p:childTnLst>
                                </p:cTn>
                              </p:par>
                            </p:childTnLst>
                          </p:cTn>
                        </p:par>
                        <p:par>
                          <p:cTn id="12" fill="hold" nodeType="afterGroup">
                            <p:stCondLst>
                              <p:cond delay="11000"/>
                            </p:stCondLst>
                            <p:childTnLst>
                              <p:par>
                                <p:cTn id="13" presetID="10" presetClass="entr" presetSubtype="0" fill="hold" nodeType="afterEffect">
                                  <p:stCondLst>
                                    <p:cond delay="1000"/>
                                  </p:stCondLst>
                                  <p:childTnLst>
                                    <p:set>
                                      <p:cBhvr>
                                        <p:cTn id="14" dur="1" fill="hold">
                                          <p:stCondLst>
                                            <p:cond delay="0"/>
                                          </p:stCondLst>
                                        </p:cTn>
                                        <p:tgtEl>
                                          <p:spTgt spid="11268">
                                            <p:txEl>
                                              <p:pRg st="4" end="4"/>
                                            </p:txEl>
                                          </p:spTgt>
                                        </p:tgtEl>
                                        <p:attrNameLst>
                                          <p:attrName>style.visibility</p:attrName>
                                        </p:attrNameLst>
                                      </p:cBhvr>
                                      <p:to>
                                        <p:strVal val="visible"/>
                                      </p:to>
                                    </p:set>
                                    <p:animEffect transition="in" filter="fade">
                                      <p:cBhvr>
                                        <p:cTn id="15" dur="5000"/>
                                        <p:tgtEl>
                                          <p:spTgt spid="1126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1506" name="1 Imagen" descr="caravaggio_big.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9420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2 Rectángulo"/>
          <p:cNvSpPr>
            <a:spLocks noChangeArrowheads="1"/>
          </p:cNvSpPr>
          <p:nvPr/>
        </p:nvSpPr>
        <p:spPr bwMode="auto">
          <a:xfrm>
            <a:off x="6286500" y="4310063"/>
            <a:ext cx="2714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 sz="1400" i="1">
                <a:latin typeface="Arial" panose="020B0604020202020204" pitchFamily="34" charset="0"/>
              </a:rPr>
              <a:t>Baco, </a:t>
            </a:r>
            <a:r>
              <a:rPr lang="es-ES" altLang="es-ES" sz="1400">
                <a:solidFill>
                  <a:srgbClr val="FFFF99"/>
                </a:solidFill>
                <a:latin typeface="Arial" panose="020B0604020202020204" pitchFamily="34" charset="0"/>
              </a:rPr>
              <a:t>1597</a:t>
            </a:r>
          </a:p>
          <a:p>
            <a:pPr eaLnBrk="1" hangingPunct="1">
              <a:spcBef>
                <a:spcPct val="0"/>
              </a:spcBef>
              <a:buFontTx/>
              <a:buNone/>
            </a:pPr>
            <a:r>
              <a:rPr lang="es-ES" altLang="es-ES" sz="1400">
                <a:solidFill>
                  <a:srgbClr val="FFFF99"/>
                </a:solidFill>
                <a:latin typeface="Arial" panose="020B0604020202020204" pitchFamily="34" charset="0"/>
              </a:rPr>
              <a:t>Galería de los Uffizi, Florencia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10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6866" name="2 Imagen" descr="476px-Michelangelo_Caravaggio_018.jpg"/>
          <p:cNvPicPr>
            <a:picLocks noChangeAspect="1"/>
          </p:cNvPicPr>
          <p:nvPr/>
        </p:nvPicPr>
        <p:blipFill>
          <a:blip r:embed="rId3">
            <a:lum bright="-10000"/>
            <a:extLst>
              <a:ext uri="{28A0092B-C50C-407E-A947-70E740481C1C}">
                <a14:useLocalDpi xmlns:a14="http://schemas.microsoft.com/office/drawing/2010/main" val="0"/>
              </a:ext>
            </a:extLst>
          </a:blip>
          <a:srcRect/>
          <a:stretch>
            <a:fillRect/>
          </a:stretch>
        </p:blipFill>
        <p:spPr bwMode="auto">
          <a:xfrm>
            <a:off x="-214313" y="-1000125"/>
            <a:ext cx="6234113" cy="785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3 Rectángulo"/>
          <p:cNvSpPr>
            <a:spLocks noChangeArrowheads="1"/>
          </p:cNvSpPr>
          <p:nvPr/>
        </p:nvSpPr>
        <p:spPr bwMode="auto">
          <a:xfrm>
            <a:off x="6286500" y="4202113"/>
            <a:ext cx="2643188"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 sz="1400" i="1">
                <a:latin typeface="Arial" panose="020B0604020202020204" pitchFamily="34" charset="0"/>
              </a:rPr>
              <a:t>David con la cabeza de Goliat</a:t>
            </a:r>
          </a:p>
          <a:p>
            <a:pPr eaLnBrk="1" hangingPunct="1">
              <a:spcBef>
                <a:spcPct val="0"/>
              </a:spcBef>
              <a:buFontTx/>
              <a:buNone/>
            </a:pPr>
            <a:r>
              <a:rPr lang="es-ES" altLang="es-ES" sz="1400">
                <a:solidFill>
                  <a:srgbClr val="FFFF99"/>
                </a:solidFill>
                <a:latin typeface="Arial" panose="020B0604020202020204" pitchFamily="34" charset="0"/>
              </a:rPr>
              <a:t>1609-1610</a:t>
            </a:r>
          </a:p>
          <a:p>
            <a:pPr eaLnBrk="1" hangingPunct="1">
              <a:spcBef>
                <a:spcPct val="0"/>
              </a:spcBef>
              <a:buFontTx/>
              <a:buNone/>
            </a:pPr>
            <a:r>
              <a:rPr lang="es-ES" altLang="es-ES" sz="1400">
                <a:solidFill>
                  <a:srgbClr val="FFFF99"/>
                </a:solidFill>
                <a:latin typeface="Arial" panose="020B0604020202020204" pitchFamily="34" charset="0"/>
              </a:rPr>
              <a:t>Galería Borghese, Roma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fade">
                                      <p:cBhvr>
                                        <p:cTn id="7" dur="2000"/>
                                        <p:tgtEl>
                                          <p:spTgt spid="36866"/>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6867"/>
                                        </p:tgtEl>
                                        <p:attrNameLst>
                                          <p:attrName>style.visibility</p:attrName>
                                        </p:attrNameLst>
                                      </p:cBhvr>
                                      <p:to>
                                        <p:strVal val="visible"/>
                                      </p:to>
                                    </p:set>
                                    <p:animEffect transition="in" filter="fade">
                                      <p:cBhvr>
                                        <p:cTn id="11" dur="10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5602" name="1 Imagen" descr="0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2938" y="285750"/>
            <a:ext cx="7858125" cy="601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2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s-ES" sz="1400" i="1">
                <a:latin typeface="Arial" panose="020B0604020202020204" pitchFamily="34" charset="0"/>
              </a:rPr>
              <a:t>Los músicos,</a:t>
            </a:r>
            <a:r>
              <a:rPr lang="en-US" altLang="es-ES" sz="1400">
                <a:solidFill>
                  <a:srgbClr val="FFFF99"/>
                </a:solidFill>
                <a:latin typeface="Arial" panose="020B0604020202020204" pitchFamily="34" charset="0"/>
              </a:rPr>
              <a:t>1595. The Metropolitan Museum of Art, New York </a:t>
            </a:r>
            <a:endParaRPr lang="es-ES" altLang="es-ES" sz="1400">
              <a:solidFill>
                <a:srgbClr val="FFFF99"/>
              </a:solidFill>
              <a:latin typeface="Arial" panose="020B0604020202020204"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10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650" name="1 Imagen" descr="Brer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28688" y="214313"/>
            <a:ext cx="7416800" cy="586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2 Rectángulo"/>
          <p:cNvSpPr>
            <a:spLocks noChangeArrowheads="1"/>
          </p:cNvSpPr>
          <p:nvPr/>
        </p:nvSpPr>
        <p:spPr bwMode="auto">
          <a:xfrm>
            <a:off x="0" y="6215063"/>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s-ES" sz="1400">
                <a:latin typeface="Arial" panose="020B0604020202020204" pitchFamily="34" charset="0"/>
              </a:rPr>
              <a:t>Cesta de fruta</a:t>
            </a:r>
            <a:r>
              <a:rPr lang="it-IT" altLang="es-ES" sz="1400">
                <a:solidFill>
                  <a:srgbClr val="FFFF99"/>
                </a:solidFill>
                <a:latin typeface="Arial" panose="020B0604020202020204" pitchFamily="34" charset="0"/>
              </a:rPr>
              <a:t>. Michelangelo Merisi da Caravaggio. 1597-1598. Milano, Veneranda Biblioteca Ambrosiana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10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1 Rectángulo"/>
          <p:cNvSpPr>
            <a:spLocks noChangeArrowheads="1"/>
          </p:cNvSpPr>
          <p:nvPr/>
        </p:nvSpPr>
        <p:spPr bwMode="auto">
          <a:xfrm>
            <a:off x="785813" y="2368550"/>
            <a:ext cx="7572375"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50000"/>
              </a:lnSpc>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Muchos de estos lienzos muestran el uso del "claroscuro" , una técnica que lograba un fuerte realismo con un contraste dramático de luz y sombra y del que el italiano fue un eximio exponente, un consumado “maestro de la luz y la tinieblas”. De alguna forma, la exposición también refleja altibajos de su propia vida y su relación con Roma.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290">
                                            <p:txEl>
                                              <p:pRg st="0" end="0"/>
                                            </p:txEl>
                                          </p:spTgt>
                                        </p:tgtEl>
                                        <p:attrNameLst>
                                          <p:attrName>style.visibility</p:attrName>
                                        </p:attrNameLst>
                                      </p:cBhvr>
                                      <p:to>
                                        <p:strVal val="visible"/>
                                      </p:to>
                                    </p:set>
                                    <p:animEffect transition="in" filter="fade">
                                      <p:cBhvr>
                                        <p:cTn id="7" dur="2000"/>
                                        <p:tgtEl>
                                          <p:spTgt spid="1229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1746" name="1 Imagen" descr="04.jpg"/>
          <p:cNvPicPr>
            <a:picLocks noChangeAspect="1"/>
          </p:cNvPicPr>
          <p:nvPr/>
        </p:nvPicPr>
        <p:blipFill>
          <a:blip r:embed="rId3">
            <a:extLst>
              <a:ext uri="{28A0092B-C50C-407E-A947-70E740481C1C}">
                <a14:useLocalDpi xmlns:a14="http://schemas.microsoft.com/office/drawing/2010/main" val="0"/>
              </a:ext>
            </a:extLst>
          </a:blip>
          <a:srcRect t="2634" r="885"/>
          <a:stretch>
            <a:fillRect/>
          </a:stretch>
        </p:blipFill>
        <p:spPr bwMode="auto">
          <a:xfrm>
            <a:off x="571500" y="357188"/>
            <a:ext cx="8001000" cy="584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2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400" i="1">
                <a:latin typeface="Arial" panose="020B0604020202020204" pitchFamily="34" charset="0"/>
              </a:rPr>
              <a:t>Judith y Holofernes,</a:t>
            </a:r>
            <a:r>
              <a:rPr lang="es-ES" altLang="es-ES" sz="1400">
                <a:solidFill>
                  <a:srgbClr val="FFFF99"/>
                </a:solidFill>
                <a:latin typeface="Arial" panose="020B0604020202020204" pitchFamily="34" charset="0"/>
              </a:rPr>
              <a:t>1599. </a:t>
            </a:r>
            <a:r>
              <a:rPr lang="it-IT" altLang="es-ES" sz="1400">
                <a:solidFill>
                  <a:srgbClr val="FFFF99"/>
                </a:solidFill>
                <a:latin typeface="Arial" panose="020B0604020202020204" pitchFamily="34" charset="0"/>
              </a:rPr>
              <a:t>Galleria Nazionale d’Arte Antica di Palazzo Barberini, Roma</a:t>
            </a:r>
            <a:endParaRPr lang="es-ES" altLang="es-ES" sz="1400">
              <a:solidFill>
                <a:srgbClr val="FFFF99"/>
              </a:solidFill>
              <a:latin typeface="Arial" panose="020B0604020202020204"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10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1 Rectángulo"/>
          <p:cNvSpPr>
            <a:spLocks noChangeArrowheads="1"/>
          </p:cNvSpPr>
          <p:nvPr/>
        </p:nvSpPr>
        <p:spPr bwMode="auto">
          <a:xfrm>
            <a:off x="785813" y="2576513"/>
            <a:ext cx="7572375"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50000"/>
              </a:lnSpc>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Sus trabajos fueron pioneros en lo que se conoció como la Escuela Barroca y algunos de ellos se pueden visitar, como continuación de la exposición, en las iglesias de Santa María del Popolo, San Agustín y San Luis de los Franceses, todas ellas en Roma.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290">
                                            <p:txEl>
                                              <p:pRg st="0" end="0"/>
                                            </p:txEl>
                                          </p:spTgt>
                                        </p:tgtEl>
                                        <p:attrNameLst>
                                          <p:attrName>style.visibility</p:attrName>
                                        </p:attrNameLst>
                                      </p:cBhvr>
                                      <p:to>
                                        <p:strVal val="visible"/>
                                      </p:to>
                                    </p:set>
                                    <p:animEffect transition="in" filter="fade">
                                      <p:cBhvr>
                                        <p:cTn id="7" dur="2000"/>
                                        <p:tgtEl>
                                          <p:spTgt spid="1229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5842" name="1 Imagen" descr="0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5813" y="285750"/>
            <a:ext cx="7572375" cy="588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2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400" i="1">
                <a:latin typeface="Arial" panose="020B0604020202020204" pitchFamily="34" charset="0"/>
              </a:rPr>
              <a:t>Apolo tocando el laúd, 1</a:t>
            </a:r>
            <a:r>
              <a:rPr lang="en-US" altLang="es-ES" sz="1400">
                <a:solidFill>
                  <a:srgbClr val="FFFF99"/>
                </a:solidFill>
                <a:latin typeface="Arial" panose="020B0604020202020204" pitchFamily="34" charset="0"/>
              </a:rPr>
              <a:t>596. Hermitage Museum, San Petersburgo</a:t>
            </a:r>
            <a:endParaRPr lang="es-ES" altLang="es-ES" sz="1400">
              <a:solidFill>
                <a:srgbClr val="FFFF99"/>
              </a:solidFill>
              <a:latin typeface="Arial" panose="020B0604020202020204"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1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2 Rectángulo"/>
          <p:cNvSpPr>
            <a:spLocks noChangeArrowheads="1"/>
          </p:cNvSpPr>
          <p:nvPr/>
        </p:nvSpPr>
        <p:spPr bwMode="auto">
          <a:xfrm>
            <a:off x="142875" y="5786438"/>
            <a:ext cx="9144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MX" altLang="es-ES" sz="1800">
              <a:latin typeface="Arial" panose="020B0604020202020204" pitchFamily="34" charset="0"/>
            </a:endParaRPr>
          </a:p>
        </p:txBody>
      </p:sp>
      <p:sp>
        <p:nvSpPr>
          <p:cNvPr id="37891" name="3 Rectángulo"/>
          <p:cNvSpPr>
            <a:spLocks noChangeArrowheads="1"/>
          </p:cNvSpPr>
          <p:nvPr/>
        </p:nvSpPr>
        <p:spPr bwMode="auto">
          <a:xfrm>
            <a:off x="0" y="2143125"/>
            <a:ext cx="75723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s-MX" altLang="es-ES" sz="1800">
              <a:solidFill>
                <a:srgbClr val="FFFF99"/>
              </a:solidFill>
              <a:latin typeface="Times New Roman" panose="02020603050405020304" pitchFamily="18" charset="0"/>
              <a:cs typeface="Times New Roman" panose="02020603050405020304" pitchFamily="18" charset="0"/>
            </a:endParaRPr>
          </a:p>
        </p:txBody>
      </p:sp>
      <p:sp>
        <p:nvSpPr>
          <p:cNvPr id="13319" name="6 Rectángulo"/>
          <p:cNvSpPr>
            <a:spLocks noChangeArrowheads="1"/>
          </p:cNvSpPr>
          <p:nvPr/>
        </p:nvSpPr>
        <p:spPr bwMode="auto">
          <a:xfrm>
            <a:off x="785813" y="2368550"/>
            <a:ext cx="7572375" cy="217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50000"/>
              </a:lnSpc>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Su inclinación por las peleas callejeras, no hay que olvidar que Caravaggio ha sido uno de los artistas más pendencieros, tumultuosos, malditos y geniales que haya habido en la historia, le llevaron a tener problemas con la ley e incluso a estar en prisión. Tras un incidente en el que mató a un hombre, se vio obligado a huir de la ciudad en 1606.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9"/>
                                        </p:tgtEl>
                                        <p:attrNameLst>
                                          <p:attrName>style.visibility</p:attrName>
                                        </p:attrNameLst>
                                      </p:cBhvr>
                                      <p:to>
                                        <p:strVal val="visible"/>
                                      </p:to>
                                    </p:set>
                                    <p:animEffect transition="in" filter="fade">
                                      <p:cBhvr>
                                        <p:cTn id="7" dur="2000"/>
                                        <p:tgtEl>
                                          <p:spTgt spid="133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9"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9938" name="1 Imagen" descr="0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7188" y="285750"/>
            <a:ext cx="8450262" cy="603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2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400" i="1">
                <a:latin typeface="Arial" panose="020B0604020202020204" pitchFamily="34" charset="0"/>
              </a:rPr>
              <a:t>Los jugadores de cartas,</a:t>
            </a:r>
            <a:r>
              <a:rPr lang="es-ES" altLang="es-ES" sz="1400">
                <a:solidFill>
                  <a:srgbClr val="FFFF99"/>
                </a:solidFill>
                <a:latin typeface="Arial" panose="020B0604020202020204" pitchFamily="34" charset="0"/>
              </a:rPr>
              <a:t> 1595. </a:t>
            </a:r>
            <a:r>
              <a:rPr lang="en-US" altLang="es-ES" sz="1400">
                <a:solidFill>
                  <a:srgbClr val="FFFF99"/>
                </a:solidFill>
                <a:latin typeface="Arial" panose="020B0604020202020204" pitchFamily="34" charset="0"/>
              </a:rPr>
              <a:t>Kimbell Art Museum, Fort Worth, Texas</a:t>
            </a:r>
            <a:endParaRPr lang="es-ES" altLang="es-ES" sz="1400">
              <a:solidFill>
                <a:srgbClr val="FFFF99"/>
              </a:solidFill>
              <a:latin typeface="Arial" panose="020B0604020202020204"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10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1" name="2 Rectángulo"/>
          <p:cNvSpPr>
            <a:spLocks noChangeArrowheads="1"/>
          </p:cNvSpPr>
          <p:nvPr/>
        </p:nvSpPr>
        <p:spPr bwMode="auto">
          <a:xfrm>
            <a:off x="1143000" y="2576513"/>
            <a:ext cx="685800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150000"/>
              </a:lnSpc>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La Muestra ofrece tres versiones distintas del </a:t>
            </a:r>
            <a:r>
              <a:rPr lang="es-ES" altLang="es-ES" sz="1800" i="1">
                <a:latin typeface="Times New Roman" panose="02020603050405020304" pitchFamily="18" charset="0"/>
                <a:cs typeface="Times New Roman" panose="02020603050405020304" pitchFamily="18" charset="0"/>
              </a:rPr>
              <a:t>San Juan Bautista </a:t>
            </a:r>
          </a:p>
          <a:p>
            <a:pPr algn="ctr" eaLnBrk="1" hangingPunct="1">
              <a:lnSpc>
                <a:spcPct val="150000"/>
              </a:lnSpc>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(Museos Capitolinos y galería Corsini de Roma, y Nelson Atkins de Kansas, Estados Unidos) y dos de la Cena</a:t>
            </a:r>
            <a:r>
              <a:rPr lang="es-ES" altLang="es-ES" sz="1800" i="1">
                <a:solidFill>
                  <a:srgbClr val="FFFF99"/>
                </a:solidFill>
                <a:latin typeface="Times New Roman" panose="02020603050405020304" pitchFamily="18" charset="0"/>
                <a:cs typeface="Times New Roman" panose="02020603050405020304" pitchFamily="18" charset="0"/>
              </a:rPr>
              <a:t> </a:t>
            </a:r>
            <a:r>
              <a:rPr lang="es-ES" altLang="es-ES" sz="1800">
                <a:solidFill>
                  <a:srgbClr val="FFFF99"/>
                </a:solidFill>
                <a:latin typeface="Times New Roman" panose="02020603050405020304" pitchFamily="18" charset="0"/>
                <a:cs typeface="Times New Roman" panose="02020603050405020304" pitchFamily="18" charset="0"/>
              </a:rPr>
              <a:t>en Emmaus (National Gallery de Londres y Pinacoteca de Brera).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20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3794" name="1 Imagen" descr="san-giovanni_capitolini.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092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2 Rectángulo"/>
          <p:cNvSpPr>
            <a:spLocks noChangeArrowheads="1"/>
          </p:cNvSpPr>
          <p:nvPr/>
        </p:nvSpPr>
        <p:spPr bwMode="auto">
          <a:xfrm>
            <a:off x="5357813" y="4310063"/>
            <a:ext cx="32861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 sz="1400" i="1">
                <a:latin typeface="Arial" panose="020B0604020202020204" pitchFamily="34" charset="0"/>
              </a:rPr>
              <a:t>San Juan Bautista,</a:t>
            </a:r>
            <a:r>
              <a:rPr lang="es-ES" altLang="es-ES" sz="1400">
                <a:solidFill>
                  <a:srgbClr val="FFFF99"/>
                </a:solidFill>
                <a:latin typeface="Arial" panose="020B0604020202020204" pitchFamily="34" charset="0"/>
              </a:rPr>
              <a:t> 1602</a:t>
            </a:r>
          </a:p>
          <a:p>
            <a:pPr eaLnBrk="1" hangingPunct="1">
              <a:spcBef>
                <a:spcPct val="0"/>
              </a:spcBef>
              <a:buFontTx/>
              <a:buNone/>
            </a:pPr>
            <a:r>
              <a:rPr lang="es-ES" altLang="es-ES" sz="1400">
                <a:solidFill>
                  <a:srgbClr val="FFFF99"/>
                </a:solidFill>
                <a:latin typeface="Arial" panose="020B0604020202020204" pitchFamily="34" charset="0"/>
              </a:rPr>
              <a:t>Museos Capitolinos. Roma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fade">
                                      <p:cBhvr>
                                        <p:cTn id="7" dur="2000"/>
                                        <p:tgtEl>
                                          <p:spTgt spid="33794"/>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3795"/>
                                        </p:tgtEl>
                                        <p:attrNameLst>
                                          <p:attrName>style.visibility</p:attrName>
                                        </p:attrNameLst>
                                      </p:cBhvr>
                                      <p:to>
                                        <p:strVal val="visible"/>
                                      </p:to>
                                    </p:set>
                                    <p:animEffect transition="in" filter="fade">
                                      <p:cBhvr>
                                        <p:cTn id="11" dur="1000"/>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6082" name="1 Imagen" descr="0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14313"/>
            <a:ext cx="5500688" cy="7213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2 Rectángulo"/>
          <p:cNvSpPr>
            <a:spLocks noChangeArrowheads="1"/>
          </p:cNvSpPr>
          <p:nvPr/>
        </p:nvSpPr>
        <p:spPr bwMode="auto">
          <a:xfrm>
            <a:off x="5786438" y="4202113"/>
            <a:ext cx="307181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 sz="1400" i="1">
                <a:latin typeface="Arial" panose="020B0604020202020204" pitchFamily="34" charset="0"/>
              </a:rPr>
              <a:t>San Juan Bautista,</a:t>
            </a:r>
            <a:r>
              <a:rPr lang="es-ES" altLang="es-ES" sz="1400">
                <a:solidFill>
                  <a:srgbClr val="FFFF99"/>
                </a:solidFill>
                <a:latin typeface="Arial" panose="020B0604020202020204" pitchFamily="34" charset="0"/>
              </a:rPr>
              <a:t> 1604</a:t>
            </a:r>
          </a:p>
          <a:p>
            <a:pPr eaLnBrk="1" hangingPunct="1">
              <a:spcBef>
                <a:spcPct val="0"/>
              </a:spcBef>
              <a:buFontTx/>
              <a:buNone/>
            </a:pPr>
            <a:r>
              <a:rPr lang="en-US" altLang="es-ES" sz="1400">
                <a:solidFill>
                  <a:srgbClr val="FFFF99"/>
                </a:solidFill>
                <a:latin typeface="Arial" panose="020B0604020202020204" pitchFamily="34" charset="0"/>
              </a:rPr>
              <a:t>The Nelson-Atkins Museum of Art, </a:t>
            </a:r>
          </a:p>
          <a:p>
            <a:pPr eaLnBrk="1" hangingPunct="1">
              <a:spcBef>
                <a:spcPct val="0"/>
              </a:spcBef>
              <a:buFontTx/>
              <a:buNone/>
            </a:pPr>
            <a:r>
              <a:rPr lang="en-US" altLang="es-ES" sz="1400">
                <a:solidFill>
                  <a:srgbClr val="FFFF99"/>
                </a:solidFill>
                <a:latin typeface="Arial" panose="020B0604020202020204" pitchFamily="34" charset="0"/>
              </a:rPr>
              <a:t>Kansas City, Missouri</a:t>
            </a:r>
            <a:endParaRPr lang="es-ES" altLang="es-ES" sz="1400">
              <a:solidFill>
                <a:srgbClr val="FFFF99"/>
              </a:solidFill>
              <a:latin typeface="Arial" panose="020B0604020202020204"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10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8130" name="1 Imagen" descr="SanGiovanni_Corsini.jpg"/>
          <p:cNvPicPr>
            <a:picLocks noChangeAspect="1"/>
          </p:cNvPicPr>
          <p:nvPr/>
        </p:nvPicPr>
        <p:blipFill>
          <a:blip r:embed="rId3">
            <a:extLst>
              <a:ext uri="{28A0092B-C50C-407E-A947-70E740481C1C}">
                <a14:useLocalDpi xmlns:a14="http://schemas.microsoft.com/office/drawing/2010/main" val="0"/>
              </a:ext>
            </a:extLst>
          </a:blip>
          <a:srcRect l="905" r="1344" b="896"/>
          <a:stretch>
            <a:fillRect/>
          </a:stretch>
        </p:blipFill>
        <p:spPr bwMode="auto">
          <a:xfrm>
            <a:off x="785813" y="428625"/>
            <a:ext cx="77152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2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400" i="1">
                <a:latin typeface="Arial" panose="020B0604020202020204" pitchFamily="34" charset="0"/>
              </a:rPr>
              <a:t>San Juan Bautista,</a:t>
            </a:r>
            <a:r>
              <a:rPr lang="es-ES" altLang="es-ES" sz="1400">
                <a:solidFill>
                  <a:srgbClr val="FFFF99"/>
                </a:solidFill>
                <a:latin typeface="Arial" panose="020B0604020202020204" pitchFamily="34" charset="0"/>
              </a:rPr>
              <a:t> 1605. Galería Corsini, Roma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1000"/>
                                        <p:tgtEl>
                                          <p:spTgt spid="35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1320800" y="2759075"/>
            <a:ext cx="6502400"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50000"/>
              </a:lnSpc>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Pasó sus últimos años moviéndose entre Malta, Sicilia y Nápoles. </a:t>
            </a:r>
          </a:p>
          <a:p>
            <a:pPr algn="ctr">
              <a:lnSpc>
                <a:spcPct val="150000"/>
              </a:lnSpc>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Le encargaban nuevos cuadros, pero también se hizo en ocasiones de poderosos enemigos.</a:t>
            </a:r>
          </a:p>
        </p:txBody>
      </p:sp>
      <p:sp>
        <p:nvSpPr>
          <p:cNvPr id="50179" name="2 Rectángulo"/>
          <p:cNvSpPr>
            <a:spLocks noChangeArrowheads="1"/>
          </p:cNvSpPr>
          <p:nvPr/>
        </p:nvSpPr>
        <p:spPr bwMode="auto">
          <a:xfrm>
            <a:off x="142875" y="5786438"/>
            <a:ext cx="9144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MX" altLang="es-ES" sz="1800">
              <a:latin typeface="Arial" panose="020B0604020202020204" pitchFamily="34" charset="0"/>
            </a:endParaRPr>
          </a:p>
        </p:txBody>
      </p:sp>
      <p:sp>
        <p:nvSpPr>
          <p:cNvPr id="50180" name="3 Rectángulo"/>
          <p:cNvSpPr>
            <a:spLocks noChangeArrowheads="1"/>
          </p:cNvSpPr>
          <p:nvPr/>
        </p:nvSpPr>
        <p:spPr bwMode="auto">
          <a:xfrm>
            <a:off x="0" y="2143125"/>
            <a:ext cx="75723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s-MX" altLang="es-ES" sz="1800">
              <a:solidFill>
                <a:srgbClr val="FFFF99"/>
              </a:solidFill>
              <a:latin typeface="Times New Roman" panose="02020603050405020304" pitchFamily="18" charset="0"/>
              <a:cs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2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2226" name="1 Imagen" descr="800px-Caravaggio_sleeping_cupi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7188" y="285750"/>
            <a:ext cx="8501062" cy="586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7" name="2 Rectángulo"/>
          <p:cNvSpPr>
            <a:spLocks noChangeArrowheads="1"/>
          </p:cNvSpPr>
          <p:nvPr/>
        </p:nvSpPr>
        <p:spPr bwMode="auto">
          <a:xfrm>
            <a:off x="3106738" y="3244850"/>
            <a:ext cx="185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MX" altLang="es-ES" sz="1800">
              <a:latin typeface="Arial" panose="020B0604020202020204" pitchFamily="34" charset="0"/>
            </a:endParaRPr>
          </a:p>
        </p:txBody>
      </p:sp>
      <p:sp>
        <p:nvSpPr>
          <p:cNvPr id="22532" name="3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400" i="1">
                <a:latin typeface="Arial" panose="020B0604020202020204" pitchFamily="34" charset="0"/>
              </a:rPr>
              <a:t>Amorcillo durmiente o Cupido durmiendo,</a:t>
            </a:r>
            <a:r>
              <a:rPr lang="es-ES" altLang="es-ES" sz="1400">
                <a:solidFill>
                  <a:srgbClr val="FFFF99"/>
                </a:solidFill>
                <a:latin typeface="Arial" panose="020B0604020202020204" pitchFamily="34" charset="0"/>
              </a:rPr>
              <a:t> 1608. Museo de Arte de Indianápolis, EEUU</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532"/>
                                        </p:tgtEl>
                                        <p:attrNameLst>
                                          <p:attrName>style.visibility</p:attrName>
                                        </p:attrNameLst>
                                      </p:cBhvr>
                                      <p:to>
                                        <p:strVal val="visible"/>
                                      </p:to>
                                    </p:set>
                                    <p:animEffect transition="in" filter="fade">
                                      <p:cBhvr>
                                        <p:cTn id="7" dur="1000"/>
                                        <p:tgtEl>
                                          <p:spTgt spid="22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4274" name="1 Imagen" descr="1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2938" y="285750"/>
            <a:ext cx="8001000" cy="603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2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400" i="1">
                <a:latin typeface="Arial" panose="020B0604020202020204" pitchFamily="34" charset="0"/>
              </a:rPr>
              <a:t>Cristo coronado de espinas,</a:t>
            </a:r>
            <a:r>
              <a:rPr lang="es-ES" altLang="es-ES" sz="1400">
                <a:solidFill>
                  <a:srgbClr val="FFFF99"/>
                </a:solidFill>
                <a:latin typeface="Arial" panose="020B0604020202020204" pitchFamily="34" charset="0"/>
              </a:rPr>
              <a:t> 1603. Kunsthistorische Museum, Viena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fade">
                                      <p:cBhvr>
                                        <p:cTn id="7" dur="10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6322" name="2 Imagen" descr="amor vinci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57188"/>
            <a:ext cx="5286375" cy="739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3 Rectángulo"/>
          <p:cNvSpPr>
            <a:spLocks noChangeArrowheads="1"/>
          </p:cNvSpPr>
          <p:nvPr/>
        </p:nvSpPr>
        <p:spPr bwMode="auto">
          <a:xfrm>
            <a:off x="5572125" y="4310063"/>
            <a:ext cx="29289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 sz="1400" i="1">
                <a:latin typeface="Arial" panose="020B0604020202020204" pitchFamily="34" charset="0"/>
              </a:rPr>
              <a:t>El amor victorioso,</a:t>
            </a:r>
            <a:r>
              <a:rPr lang="es-ES" altLang="es-ES" sz="1400">
                <a:solidFill>
                  <a:srgbClr val="FFFF99"/>
                </a:solidFill>
                <a:latin typeface="Arial" panose="020B0604020202020204" pitchFamily="34" charset="0"/>
              </a:rPr>
              <a:t> 1602</a:t>
            </a:r>
          </a:p>
          <a:p>
            <a:pPr eaLnBrk="1" hangingPunct="1">
              <a:spcBef>
                <a:spcPct val="0"/>
              </a:spcBef>
              <a:buFontTx/>
              <a:buNone/>
            </a:pPr>
            <a:r>
              <a:rPr lang="es-ES" altLang="es-ES" sz="1400">
                <a:solidFill>
                  <a:srgbClr val="FFFF99"/>
                </a:solidFill>
                <a:latin typeface="Arial" panose="020B0604020202020204" pitchFamily="34" charset="0"/>
              </a:rPr>
              <a:t>Staatliche Museen Berlin</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fade">
                                      <p:cBhvr>
                                        <p:cTn id="7" dur="1000"/>
                                        <p:tgtEl>
                                          <p:spTgt spid="24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8370" name="2 Imagen" descr="397px-Michelangelo_Caravaggio_004.jpg"/>
          <p:cNvPicPr>
            <a:picLocks noChangeAspect="1"/>
          </p:cNvPicPr>
          <p:nvPr/>
        </p:nvPicPr>
        <p:blipFill>
          <a:blip r:embed="rId3">
            <a:lum bright="-10000"/>
            <a:extLst>
              <a:ext uri="{28A0092B-C50C-407E-A947-70E740481C1C}">
                <a14:useLocalDpi xmlns:a14="http://schemas.microsoft.com/office/drawing/2010/main" val="0"/>
              </a:ext>
            </a:extLst>
          </a:blip>
          <a:srcRect/>
          <a:stretch>
            <a:fillRect/>
          </a:stretch>
        </p:blipFill>
        <p:spPr bwMode="auto">
          <a:xfrm>
            <a:off x="0" y="-363538"/>
            <a:ext cx="5214938" cy="786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3 Rectángulo"/>
          <p:cNvSpPr>
            <a:spLocks noChangeArrowheads="1"/>
          </p:cNvSpPr>
          <p:nvPr/>
        </p:nvSpPr>
        <p:spPr bwMode="auto">
          <a:xfrm>
            <a:off x="5500688" y="4310063"/>
            <a:ext cx="3429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 sz="1400" i="1">
                <a:latin typeface="Arial" panose="020B0604020202020204" pitchFamily="34" charset="0"/>
              </a:rPr>
              <a:t>Adoración de los pastores,</a:t>
            </a:r>
            <a:r>
              <a:rPr lang="es-ES" altLang="es-ES" sz="1400">
                <a:solidFill>
                  <a:srgbClr val="FFFF99"/>
                </a:solidFill>
                <a:latin typeface="Arial" panose="020B0604020202020204" pitchFamily="34" charset="0"/>
              </a:rPr>
              <a:t> 1609</a:t>
            </a:r>
          </a:p>
          <a:p>
            <a:pPr eaLnBrk="1" hangingPunct="1">
              <a:spcBef>
                <a:spcPct val="0"/>
              </a:spcBef>
              <a:buFontTx/>
              <a:buNone/>
            </a:pPr>
            <a:r>
              <a:rPr lang="es-ES" altLang="es-ES" sz="1400">
                <a:solidFill>
                  <a:srgbClr val="FFFF99"/>
                </a:solidFill>
                <a:latin typeface="Arial" panose="020B0604020202020204" pitchFamily="34" charset="0"/>
              </a:rPr>
              <a:t> Museo Nacional de Mesina, Italia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1000"/>
                                        <p:tgtEl>
                                          <p:spTgt spid="2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0418" name="1 Imagen" descr="800px-Takingofchris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0063" y="214313"/>
            <a:ext cx="8215312" cy="602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2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400" i="1">
                <a:latin typeface="Arial" panose="020B0604020202020204" pitchFamily="34" charset="0"/>
              </a:rPr>
              <a:t>El prendimiento de Jesús en el Huerto de los Olivos,</a:t>
            </a:r>
            <a:r>
              <a:rPr lang="es-ES" altLang="es-ES" sz="1400">
                <a:solidFill>
                  <a:srgbClr val="FFFF99"/>
                </a:solidFill>
                <a:latin typeface="Arial" panose="020B0604020202020204" pitchFamily="34" charset="0"/>
              </a:rPr>
              <a:t> 1602. National Gallery. Dublín</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1000"/>
                                        <p:tgtEl>
                                          <p:spTgt spid="26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2466" name="1 Imagen" descr="800px-supper_at_emmaus_by_caravaggio.jpg"/>
          <p:cNvPicPr>
            <a:picLocks noChangeAspect="1"/>
          </p:cNvPicPr>
          <p:nvPr/>
        </p:nvPicPr>
        <p:blipFill>
          <a:blip r:embed="rId3">
            <a:extLst>
              <a:ext uri="{28A0092B-C50C-407E-A947-70E740481C1C}">
                <a14:useLocalDpi xmlns:a14="http://schemas.microsoft.com/office/drawing/2010/main" val="0"/>
              </a:ext>
            </a:extLst>
          </a:blip>
          <a:srcRect t="2531"/>
          <a:stretch>
            <a:fillRect/>
          </a:stretch>
        </p:blipFill>
        <p:spPr bwMode="auto">
          <a:xfrm>
            <a:off x="20638" y="-214313"/>
            <a:ext cx="9123362" cy="629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2 Rectángulo"/>
          <p:cNvSpPr>
            <a:spLocks noChangeArrowheads="1"/>
          </p:cNvSpPr>
          <p:nvPr/>
        </p:nvSpPr>
        <p:spPr bwMode="auto">
          <a:xfrm>
            <a:off x="3517900" y="3244850"/>
            <a:ext cx="5626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MX" altLang="es-ES" sz="1800">
              <a:latin typeface="Arial" panose="020B0604020202020204" pitchFamily="34" charset="0"/>
            </a:endParaRPr>
          </a:p>
        </p:txBody>
      </p:sp>
      <p:sp>
        <p:nvSpPr>
          <p:cNvPr id="27652" name="3 Rectángulo"/>
          <p:cNvSpPr>
            <a:spLocks noChangeArrowheads="1"/>
          </p:cNvSpPr>
          <p:nvPr/>
        </p:nvSpPr>
        <p:spPr bwMode="auto">
          <a:xfrm>
            <a:off x="0" y="6286500"/>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30000"/>
              </a:spcBef>
              <a:buFontTx/>
              <a:buNone/>
            </a:pPr>
            <a:r>
              <a:rPr lang="es-ES" altLang="es-ES" sz="1400" i="1">
                <a:latin typeface="Arial" panose="020B0604020202020204" pitchFamily="34" charset="0"/>
              </a:rPr>
              <a:t>La cena de Emaús,</a:t>
            </a:r>
            <a:r>
              <a:rPr lang="es-ES" altLang="es-ES" sz="1400">
                <a:solidFill>
                  <a:srgbClr val="FFFF99"/>
                </a:solidFill>
                <a:latin typeface="Arial" panose="020B0604020202020204" pitchFamily="34" charset="0"/>
              </a:rPr>
              <a:t> 1601. National Gallery. Londres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fade">
                                      <p:cBhvr>
                                        <p:cTn id="7" dur="10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4514" name="1 Imagen" descr="emmaus-brera-restaurata.jpg"/>
          <p:cNvPicPr>
            <a:picLocks noChangeAspect="1"/>
          </p:cNvPicPr>
          <p:nvPr/>
        </p:nvPicPr>
        <p:blipFill>
          <a:blip r:embed="rId3">
            <a:lum bright="-10000"/>
            <a:extLst>
              <a:ext uri="{28A0092B-C50C-407E-A947-70E740481C1C}">
                <a14:useLocalDpi xmlns:a14="http://schemas.microsoft.com/office/drawing/2010/main" val="0"/>
              </a:ext>
            </a:extLst>
          </a:blip>
          <a:srcRect r="1006" b="2036"/>
          <a:stretch>
            <a:fillRect/>
          </a:stretch>
        </p:blipFill>
        <p:spPr bwMode="auto">
          <a:xfrm>
            <a:off x="857250" y="214313"/>
            <a:ext cx="7500938" cy="601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2 Rectángulo"/>
          <p:cNvSpPr>
            <a:spLocks noChangeArrowheads="1"/>
          </p:cNvSpPr>
          <p:nvPr/>
        </p:nvSpPr>
        <p:spPr bwMode="auto">
          <a:xfrm>
            <a:off x="0" y="6429375"/>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400">
                <a:solidFill>
                  <a:srgbClr val="FFFF99"/>
                </a:solidFill>
                <a:latin typeface="Arial" panose="020B0604020202020204" pitchFamily="34" charset="0"/>
              </a:rPr>
              <a:t>Otra versión de la </a:t>
            </a:r>
            <a:r>
              <a:rPr lang="es-ES" altLang="es-ES" sz="1400" i="1">
                <a:latin typeface="Arial" panose="020B0604020202020204" pitchFamily="34" charset="0"/>
              </a:rPr>
              <a:t>Cena en Emaús,</a:t>
            </a:r>
            <a:r>
              <a:rPr lang="es-ES" altLang="es-ES" sz="1400">
                <a:solidFill>
                  <a:srgbClr val="FFFF99"/>
                </a:solidFill>
                <a:latin typeface="Arial" panose="020B0604020202020204" pitchFamily="34" charset="0"/>
              </a:rPr>
              <a:t> 1606. Pinacoteca di Brera, Milán</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fade">
                                      <p:cBhvr>
                                        <p:cTn id="7" dur="1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6562" name="1 Imagen" descr="deposizion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14313"/>
            <a:ext cx="5072063" cy="7585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2 Rectángulo"/>
          <p:cNvSpPr>
            <a:spLocks noChangeArrowheads="1"/>
          </p:cNvSpPr>
          <p:nvPr/>
        </p:nvSpPr>
        <p:spPr bwMode="auto">
          <a:xfrm>
            <a:off x="5357813" y="4310063"/>
            <a:ext cx="3571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 sz="1400" i="1">
                <a:latin typeface="Arial" panose="020B0604020202020204" pitchFamily="34" charset="0"/>
              </a:rPr>
              <a:t>Entierro de Cristo,</a:t>
            </a:r>
            <a:r>
              <a:rPr lang="es-ES" altLang="es-ES" sz="1400">
                <a:solidFill>
                  <a:srgbClr val="FFFF99"/>
                </a:solidFill>
                <a:latin typeface="Arial" panose="020B0604020202020204" pitchFamily="34" charset="0"/>
              </a:rPr>
              <a:t> 1602-1603</a:t>
            </a:r>
          </a:p>
          <a:p>
            <a:pPr eaLnBrk="1" hangingPunct="1">
              <a:spcBef>
                <a:spcPct val="0"/>
              </a:spcBef>
              <a:buFontTx/>
              <a:buNone/>
            </a:pPr>
            <a:r>
              <a:rPr lang="it-IT" altLang="es-ES" sz="1400">
                <a:solidFill>
                  <a:srgbClr val="FFFF99"/>
                </a:solidFill>
                <a:latin typeface="Arial" panose="020B0604020202020204" pitchFamily="34" charset="0"/>
              </a:rPr>
              <a:t>Museo Vaticano. Ciudad del Vaticano</a:t>
            </a:r>
            <a:endParaRPr lang="es-ES" altLang="es-ES" sz="1400">
              <a:solidFill>
                <a:srgbClr val="FFFF99"/>
              </a:solidFill>
              <a:latin typeface="Arial" panose="020B0604020202020204"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fade">
                                      <p:cBhvr>
                                        <p:cTn id="7" dur="1000"/>
                                        <p:tgtEl>
                                          <p:spTgt spid="29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2 Rectángulo"/>
          <p:cNvSpPr>
            <a:spLocks noChangeArrowheads="1"/>
          </p:cNvSpPr>
          <p:nvPr/>
        </p:nvSpPr>
        <p:spPr bwMode="auto">
          <a:xfrm>
            <a:off x="142875" y="5786438"/>
            <a:ext cx="9144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MX" altLang="es-ES" sz="1800">
              <a:latin typeface="Arial" panose="020B0604020202020204" pitchFamily="34" charset="0"/>
            </a:endParaRPr>
          </a:p>
        </p:txBody>
      </p:sp>
      <p:sp>
        <p:nvSpPr>
          <p:cNvPr id="68611" name="3 Rectángulo"/>
          <p:cNvSpPr>
            <a:spLocks noChangeArrowheads="1"/>
          </p:cNvSpPr>
          <p:nvPr/>
        </p:nvSpPr>
        <p:spPr bwMode="auto">
          <a:xfrm>
            <a:off x="0" y="2143125"/>
            <a:ext cx="75723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s-MX" altLang="es-ES" sz="1800">
              <a:solidFill>
                <a:srgbClr val="FFFF99"/>
              </a:solidFill>
              <a:latin typeface="Times New Roman" panose="02020603050405020304" pitchFamily="18" charset="0"/>
              <a:cs typeface="Times New Roman" panose="02020603050405020304" pitchFamily="18" charset="0"/>
            </a:endParaRPr>
          </a:p>
        </p:txBody>
      </p:sp>
      <p:sp>
        <p:nvSpPr>
          <p:cNvPr id="13317" name="4 Rectángulo"/>
          <p:cNvSpPr>
            <a:spLocks noChangeArrowheads="1"/>
          </p:cNvSpPr>
          <p:nvPr/>
        </p:nvSpPr>
        <p:spPr bwMode="auto">
          <a:xfrm>
            <a:off x="785813" y="2784475"/>
            <a:ext cx="7572375"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150000"/>
              </a:lnSpc>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Enfermo y solo, muere en el hospital de Porto Ercole, en Toscana, el 18 de julio de 1610, pero se desconoce con certeza si fue a manos de unos asesinos desconocidos o, como algunas investigaciones sugieren, de malaria. </a:t>
            </a:r>
            <a:endParaRPr lang="es-ES" altLang="es-ES" sz="1800">
              <a:latin typeface="Times New Roman" panose="02020603050405020304" pitchFamily="18" charset="0"/>
              <a:cs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fade">
                                      <p:cBhvr>
                                        <p:cTn id="7" dur="50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0658" name="1 Imagen" descr="ragazzo-con-canestro-borghes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572250" cy="687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2 Rectángulo"/>
          <p:cNvSpPr>
            <a:spLocks noChangeArrowheads="1"/>
          </p:cNvSpPr>
          <p:nvPr/>
        </p:nvSpPr>
        <p:spPr bwMode="auto">
          <a:xfrm>
            <a:off x="6858000" y="4203700"/>
            <a:ext cx="22860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 sz="1400" i="1">
                <a:latin typeface="Arial" panose="020B0604020202020204" pitchFamily="34" charset="0"/>
              </a:rPr>
              <a:t>Muchacho con un </a:t>
            </a:r>
          </a:p>
          <a:p>
            <a:pPr eaLnBrk="1" hangingPunct="1">
              <a:spcBef>
                <a:spcPct val="0"/>
              </a:spcBef>
              <a:buFontTx/>
              <a:buNone/>
            </a:pPr>
            <a:r>
              <a:rPr lang="es-ES" altLang="es-ES" sz="1400" i="1">
                <a:latin typeface="Arial" panose="020B0604020202020204" pitchFamily="34" charset="0"/>
              </a:rPr>
              <a:t>cesto de frutas,</a:t>
            </a:r>
            <a:r>
              <a:rPr lang="es-ES" altLang="es-ES" sz="1400">
                <a:solidFill>
                  <a:srgbClr val="FFFF99"/>
                </a:solidFill>
                <a:latin typeface="Arial" panose="020B0604020202020204" pitchFamily="34" charset="0"/>
              </a:rPr>
              <a:t> 1593</a:t>
            </a:r>
          </a:p>
          <a:p>
            <a:pPr eaLnBrk="1" hangingPunct="1">
              <a:spcBef>
                <a:spcPct val="0"/>
              </a:spcBef>
              <a:buFontTx/>
              <a:buNone/>
            </a:pPr>
            <a:r>
              <a:rPr lang="es-ES" altLang="es-ES" sz="1400">
                <a:solidFill>
                  <a:srgbClr val="FFFF99"/>
                </a:solidFill>
                <a:latin typeface="Arial" panose="020B0604020202020204" pitchFamily="34" charset="0"/>
              </a:rPr>
              <a:t>Galería Borghese. Roma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fade">
                                      <p:cBhvr>
                                        <p:cTn id="7" dur="10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2706" name="1 Imagen" descr="riposofugainegitt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57188"/>
            <a:ext cx="7234238" cy="585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2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400" i="1">
                <a:latin typeface="Arial" panose="020B0604020202020204" pitchFamily="34" charset="0"/>
              </a:rPr>
              <a:t>Descanso en la huída a Egipto,</a:t>
            </a:r>
            <a:r>
              <a:rPr lang="es-ES" altLang="es-ES" sz="1400">
                <a:solidFill>
                  <a:srgbClr val="FFFF99"/>
                </a:solidFill>
                <a:latin typeface="Arial" panose="020B0604020202020204" pitchFamily="34" charset="0"/>
              </a:rPr>
              <a:t> 1597. Galería Doria Pamphili, Roma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fade">
                                      <p:cBhvr>
                                        <p:cTn id="7" dur="1000"/>
                                        <p:tgtEl>
                                          <p:spTgt spid="31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4754" name="1 Imagen" descr="conversionedisaul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2641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2 Rectángulo"/>
          <p:cNvSpPr>
            <a:spLocks noChangeArrowheads="1"/>
          </p:cNvSpPr>
          <p:nvPr/>
        </p:nvSpPr>
        <p:spPr bwMode="auto">
          <a:xfrm>
            <a:off x="5572125" y="4310063"/>
            <a:ext cx="33575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 sz="1400" i="1">
                <a:latin typeface="Arial" panose="020B0604020202020204" pitchFamily="34" charset="0"/>
              </a:rPr>
              <a:t>La conversión de San Pablo,</a:t>
            </a:r>
            <a:r>
              <a:rPr lang="es-ES" altLang="es-ES" sz="1400">
                <a:solidFill>
                  <a:srgbClr val="FFFF99"/>
                </a:solidFill>
                <a:latin typeface="Arial" panose="020B0604020202020204" pitchFamily="34" charset="0"/>
              </a:rPr>
              <a:t> 1600</a:t>
            </a:r>
          </a:p>
          <a:p>
            <a:pPr eaLnBrk="1" hangingPunct="1">
              <a:spcBef>
                <a:spcPct val="0"/>
              </a:spcBef>
              <a:buFontTx/>
              <a:buNone/>
            </a:pPr>
            <a:r>
              <a:rPr lang="es-ES" altLang="es-ES" sz="1400">
                <a:solidFill>
                  <a:srgbClr val="FFFF99"/>
                </a:solidFill>
                <a:latin typeface="Arial" panose="020B0604020202020204" pitchFamily="34" charset="0"/>
              </a:rPr>
              <a:t>Colección Odescalchi Balbi, Roma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fade">
                                      <p:cBhvr>
                                        <p:cTn id="7" dur="10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802" name="2 Rectángulo"/>
          <p:cNvSpPr>
            <a:spLocks noChangeArrowheads="1"/>
          </p:cNvSpPr>
          <p:nvPr/>
        </p:nvSpPr>
        <p:spPr bwMode="auto">
          <a:xfrm>
            <a:off x="142875" y="5786438"/>
            <a:ext cx="9144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MX" altLang="es-ES" sz="1800">
              <a:latin typeface="Arial" panose="020B0604020202020204" pitchFamily="34" charset="0"/>
            </a:endParaRPr>
          </a:p>
        </p:txBody>
      </p:sp>
      <p:sp>
        <p:nvSpPr>
          <p:cNvPr id="13318" name="5 Rectángulo"/>
          <p:cNvSpPr>
            <a:spLocks noChangeArrowheads="1"/>
          </p:cNvSpPr>
          <p:nvPr/>
        </p:nvSpPr>
        <p:spPr bwMode="auto">
          <a:xfrm>
            <a:off x="785813" y="2784475"/>
            <a:ext cx="7572375"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50000"/>
              </a:lnSpc>
              <a:spcBef>
                <a:spcPct val="0"/>
              </a:spcBef>
              <a:buFontTx/>
              <a:buNone/>
            </a:pPr>
            <a:r>
              <a:rPr lang="es-ES" altLang="es-ES" sz="1800">
                <a:solidFill>
                  <a:srgbClr val="FFFF99"/>
                </a:solidFill>
                <a:latin typeface="Times New Roman" panose="02020603050405020304" pitchFamily="18" charset="0"/>
                <a:cs typeface="Times New Roman" panose="02020603050405020304" pitchFamily="18" charset="0"/>
              </a:rPr>
              <a:t>Precisamente en estos días se están buscando los restos de Caravaggio en una fosa común en el cementerio anexo a la iglesia de Porto Ercole, Argentario (Italia) bajo la dirección del antropólogo Giorgio Gruppioni.</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8"/>
                                        </p:tgtEl>
                                        <p:attrNameLst>
                                          <p:attrName>style.visibility</p:attrName>
                                        </p:attrNameLst>
                                      </p:cBhvr>
                                      <p:to>
                                        <p:strVal val="visible"/>
                                      </p:to>
                                    </p:set>
                                    <p:animEffect transition="in" filter="fade">
                                      <p:cBhvr>
                                        <p:cTn id="7" dur="5000"/>
                                        <p:tgtEl>
                                          <p:spTgt spid="13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8850" name="1 Imagen" descr="sacrificio-di-isacc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00125" y="500063"/>
            <a:ext cx="7286625" cy="556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2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1400" i="1">
                <a:latin typeface="Arial" panose="020B0604020202020204" pitchFamily="34" charset="0"/>
              </a:rPr>
              <a:t>Sacrificio de Isaac,</a:t>
            </a:r>
            <a:r>
              <a:rPr lang="es-ES" altLang="es-ES" sz="1400">
                <a:solidFill>
                  <a:srgbClr val="FFFF99"/>
                </a:solidFill>
                <a:latin typeface="Arial" panose="020B0604020202020204" pitchFamily="34" charset="0"/>
              </a:rPr>
              <a:t> 1603. Galería de los Uffizi. Florencia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fade">
                                      <p:cBhvr>
                                        <p:cTn id="7" dur="10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0898" name="1 Imagen" descr="carava1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000625" cy="704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2 Rectángulo"/>
          <p:cNvSpPr>
            <a:spLocks noChangeArrowheads="1"/>
          </p:cNvSpPr>
          <p:nvPr/>
        </p:nvSpPr>
        <p:spPr bwMode="auto">
          <a:xfrm>
            <a:off x="5286375" y="4202113"/>
            <a:ext cx="3500438"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 sz="1400" i="1">
                <a:latin typeface="Arial" panose="020B0604020202020204" pitchFamily="34" charset="0"/>
              </a:rPr>
              <a:t>La Anunciación,</a:t>
            </a:r>
            <a:r>
              <a:rPr lang="es-ES" altLang="es-ES" sz="1400">
                <a:solidFill>
                  <a:srgbClr val="FFFF99"/>
                </a:solidFill>
                <a:latin typeface="Arial" panose="020B0604020202020204" pitchFamily="34" charset="0"/>
              </a:rPr>
              <a:t>1608</a:t>
            </a:r>
          </a:p>
          <a:p>
            <a:pPr eaLnBrk="1" hangingPunct="1">
              <a:spcBef>
                <a:spcPct val="0"/>
              </a:spcBef>
              <a:buFontTx/>
              <a:buNone/>
            </a:pPr>
            <a:r>
              <a:rPr lang="es-ES" altLang="es-ES" sz="1400">
                <a:solidFill>
                  <a:srgbClr val="FFFF99"/>
                </a:solidFill>
                <a:latin typeface="Arial" panose="020B0604020202020204" pitchFamily="34" charset="0"/>
              </a:rPr>
              <a:t>Museo de Bellas Artes</a:t>
            </a:r>
          </a:p>
          <a:p>
            <a:pPr eaLnBrk="1" hangingPunct="1">
              <a:spcBef>
                <a:spcPct val="0"/>
              </a:spcBef>
              <a:buFontTx/>
              <a:buNone/>
            </a:pPr>
            <a:r>
              <a:rPr lang="es-ES" altLang="es-ES" sz="1400">
                <a:solidFill>
                  <a:srgbClr val="FFFF99"/>
                </a:solidFill>
                <a:latin typeface="Arial" panose="020B0604020202020204" pitchFamily="34" charset="0"/>
              </a:rPr>
              <a:t>Nancy, Francia</a:t>
            </a:r>
            <a:endParaRPr lang="es-ES" altLang="es-ES" sz="1400">
              <a:latin typeface="Arial" panose="020B0604020202020204"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fade">
                                      <p:cBhvr>
                                        <p:cTn id="7" dur="1000"/>
                                        <p:tgtEl>
                                          <p:spTgt spid="37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1 Rectángulo"/>
          <p:cNvSpPr>
            <a:spLocks noChangeArrowheads="1"/>
          </p:cNvSpPr>
          <p:nvPr/>
        </p:nvSpPr>
        <p:spPr bwMode="auto">
          <a:xfrm>
            <a:off x="785813" y="2136775"/>
            <a:ext cx="7572375"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algn="ctr" eaLnBrk="1" hangingPunct="1">
              <a:lnSpc>
                <a:spcPct val="150000"/>
              </a:lnSpc>
              <a:spcBef>
                <a:spcPct val="0"/>
              </a:spcBef>
              <a:buClrTx/>
              <a:buSzTx/>
              <a:buFontTx/>
              <a:buNone/>
            </a:pPr>
            <a:r>
              <a:rPr lang="es-ES" altLang="es-ES" sz="1800">
                <a:solidFill>
                  <a:srgbClr val="FFFF99"/>
                </a:solidFill>
                <a:latin typeface="Times New Roman" panose="02020603050405020304" pitchFamily="18" charset="0"/>
                <a:cs typeface="Times New Roman" panose="02020603050405020304" pitchFamily="18" charset="0"/>
              </a:rPr>
              <a:t>Hasta aquí los cuadros que forman parte de la Exposición. </a:t>
            </a:r>
          </a:p>
          <a:p>
            <a:pPr algn="ctr" eaLnBrk="1" hangingPunct="1">
              <a:lnSpc>
                <a:spcPct val="150000"/>
              </a:lnSpc>
              <a:spcBef>
                <a:spcPct val="0"/>
              </a:spcBef>
              <a:buClrTx/>
              <a:buSzTx/>
              <a:buFontTx/>
              <a:buNone/>
            </a:pPr>
            <a:endParaRPr lang="es-ES" altLang="es-ES" sz="1800">
              <a:solidFill>
                <a:srgbClr val="FFFF99"/>
              </a:solidFill>
              <a:latin typeface="Times New Roman" panose="02020603050405020304" pitchFamily="18" charset="0"/>
              <a:cs typeface="Times New Roman" panose="02020603050405020304" pitchFamily="18" charset="0"/>
            </a:endParaRPr>
          </a:p>
          <a:p>
            <a:pPr algn="ctr" eaLnBrk="1" hangingPunct="1">
              <a:lnSpc>
                <a:spcPct val="150000"/>
              </a:lnSpc>
              <a:spcBef>
                <a:spcPct val="0"/>
              </a:spcBef>
              <a:buClrTx/>
              <a:buSzTx/>
              <a:buFontTx/>
              <a:buNone/>
            </a:pPr>
            <a:r>
              <a:rPr lang="es-ES" altLang="es-ES" sz="1800">
                <a:solidFill>
                  <a:srgbClr val="FFFF99"/>
                </a:solidFill>
                <a:latin typeface="Times New Roman" panose="02020603050405020304" pitchFamily="18" charset="0"/>
                <a:cs typeface="Times New Roman" panose="02020603050405020304" pitchFamily="18" charset="0"/>
              </a:rPr>
              <a:t>Los organizadores de la misma recomiendan visitar también las céntricas iglesias de Roma, Santa María del Popolo, San Luis de los Franceses y San Agustín por albergar magníficos cuadros auténticos de Caravaggio. </a:t>
            </a:r>
          </a:p>
          <a:p>
            <a:pPr algn="ctr" eaLnBrk="1" hangingPunct="1">
              <a:lnSpc>
                <a:spcPct val="150000"/>
              </a:lnSpc>
              <a:spcBef>
                <a:spcPct val="0"/>
              </a:spcBef>
              <a:buClrTx/>
              <a:buSzTx/>
              <a:buFontTx/>
              <a:buNone/>
            </a:pPr>
            <a:r>
              <a:rPr lang="es-ES" altLang="es-ES" sz="1800">
                <a:solidFill>
                  <a:srgbClr val="FFFF99"/>
                </a:solidFill>
                <a:latin typeface="Times New Roman" panose="02020603050405020304" pitchFamily="18" charset="0"/>
                <a:cs typeface="Times New Roman" panose="02020603050405020304" pitchFamily="18" charset="0"/>
              </a:rPr>
              <a:t>En total son seis.</a:t>
            </a:r>
          </a:p>
        </p:txBody>
      </p:sp>
      <p:sp>
        <p:nvSpPr>
          <p:cNvPr id="3" name="2 Rectángulo"/>
          <p:cNvSpPr/>
          <p:nvPr/>
        </p:nvSpPr>
        <p:spPr>
          <a:xfrm>
            <a:off x="500063" y="534988"/>
            <a:ext cx="8143875" cy="57880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s-MX" dirty="0"/>
              <a:t>V</a:t>
            </a:r>
          </a:p>
          <a:p>
            <a:pPr algn="ctr" eaLnBrk="1" hangingPunct="1">
              <a:defRPr/>
            </a:pPr>
            <a:endParaRPr lang="es-MX" dirty="0"/>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fade">
                                      <p:cBhvr>
                                        <p:cTn id="7" dur="2000"/>
                                        <p:tgtEl>
                                          <p:spTgt spid="38914"/>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9938" name="1 Imagen" descr="SMdelPopolo-Oct06-D3334sAR80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2938" y="428625"/>
            <a:ext cx="7785100" cy="566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2 Rectángulo"/>
          <p:cNvSpPr>
            <a:spLocks noChangeArrowheads="1"/>
          </p:cNvSpPr>
          <p:nvPr/>
        </p:nvSpPr>
        <p:spPr bwMode="auto">
          <a:xfrm>
            <a:off x="0" y="6286500"/>
            <a:ext cx="9144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algn="ctr" eaLnBrk="1" hangingPunct="1">
              <a:spcBef>
                <a:spcPct val="0"/>
              </a:spcBef>
              <a:buClrTx/>
              <a:buSzTx/>
              <a:buFontTx/>
              <a:buNone/>
            </a:pPr>
            <a:r>
              <a:rPr lang="es-ES" altLang="es-ES" sz="1800">
                <a:solidFill>
                  <a:srgbClr val="FFFF99"/>
                </a:solidFill>
                <a:latin typeface="Arial" panose="020B0604020202020204" pitchFamily="34" charset="0"/>
              </a:rPr>
              <a:t>Iglesia de Santa María del Popolo</a:t>
            </a:r>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fade">
                                      <p:cBhvr>
                                        <p:cTn id="7" dur="2000"/>
                                        <p:tgtEl>
                                          <p:spTgt spid="39938"/>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9939"/>
                                        </p:tgtEl>
                                        <p:attrNameLst>
                                          <p:attrName>style.visibility</p:attrName>
                                        </p:attrNameLst>
                                      </p:cBhvr>
                                      <p:to>
                                        <p:strVal val="visible"/>
                                      </p:to>
                                    </p:set>
                                    <p:animEffect transition="in" filter="fade">
                                      <p:cBhvr>
                                        <p:cTn id="11" dur="1000"/>
                                        <p:tgtEl>
                                          <p:spTgt spid="399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7042" name="1 Imagen" descr="Caravaggio-Crucifixion_of_Pete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77800"/>
            <a:ext cx="5435600" cy="703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2 Rectángulo"/>
          <p:cNvSpPr>
            <a:spLocks noChangeArrowheads="1"/>
          </p:cNvSpPr>
          <p:nvPr/>
        </p:nvSpPr>
        <p:spPr bwMode="auto">
          <a:xfrm>
            <a:off x="5715000" y="4094163"/>
            <a:ext cx="3000375"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eaLnBrk="1" hangingPunct="1">
              <a:spcBef>
                <a:spcPct val="0"/>
              </a:spcBef>
              <a:buClrTx/>
              <a:buSzTx/>
              <a:buFontTx/>
              <a:buNone/>
            </a:pPr>
            <a:r>
              <a:rPr lang="es-ES" altLang="es-ES" sz="1400" i="1">
                <a:latin typeface="Arial" panose="020B0604020202020204" pitchFamily="34" charset="0"/>
              </a:rPr>
              <a:t>Crucifixión de San Pedro,</a:t>
            </a:r>
            <a:r>
              <a:rPr lang="es-ES" altLang="es-ES" sz="1400">
                <a:solidFill>
                  <a:srgbClr val="FFFF99"/>
                </a:solidFill>
                <a:latin typeface="Arial" panose="020B0604020202020204" pitchFamily="34" charset="0"/>
              </a:rPr>
              <a:t> 1600</a:t>
            </a:r>
          </a:p>
          <a:p>
            <a:pPr eaLnBrk="1" hangingPunct="1">
              <a:spcBef>
                <a:spcPct val="0"/>
              </a:spcBef>
              <a:buClrTx/>
              <a:buSzTx/>
              <a:buFontTx/>
              <a:buNone/>
            </a:pPr>
            <a:r>
              <a:rPr lang="es-ES" altLang="es-ES" sz="1400">
                <a:solidFill>
                  <a:srgbClr val="FFFF99"/>
                </a:solidFill>
                <a:latin typeface="Arial" panose="020B0604020202020204" pitchFamily="34" charset="0"/>
              </a:rPr>
              <a:t>Capilla Cerasi</a:t>
            </a:r>
          </a:p>
          <a:p>
            <a:pPr eaLnBrk="1" hangingPunct="1">
              <a:spcBef>
                <a:spcPct val="0"/>
              </a:spcBef>
              <a:buClrTx/>
              <a:buSzTx/>
              <a:buFontTx/>
              <a:buNone/>
            </a:pPr>
            <a:r>
              <a:rPr lang="es-ES" altLang="es-ES" sz="1400">
                <a:solidFill>
                  <a:srgbClr val="FFFF99"/>
                </a:solidFill>
                <a:latin typeface="Arial" panose="020B0604020202020204" pitchFamily="34" charset="0"/>
              </a:rPr>
              <a:t>Santa María del Popolo.</a:t>
            </a:r>
          </a:p>
          <a:p>
            <a:pPr eaLnBrk="1" hangingPunct="1">
              <a:spcBef>
                <a:spcPct val="0"/>
              </a:spcBef>
              <a:buClrTx/>
              <a:buSzTx/>
              <a:buFontTx/>
              <a:buNone/>
            </a:pPr>
            <a:r>
              <a:rPr lang="es-ES" altLang="es-ES" sz="1400">
                <a:solidFill>
                  <a:srgbClr val="FFFF99"/>
                </a:solidFill>
                <a:latin typeface="Arial" panose="020B0604020202020204" pitchFamily="34" charset="0"/>
              </a:rPr>
              <a:t>Roma</a:t>
            </a:r>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fade">
                                      <p:cBhvr>
                                        <p:cTn id="7" dur="1000"/>
                                        <p:tgtEl>
                                          <p:spTgt spid="40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9090" name="1 Imagen" descr="29ceras.jpg"/>
          <p:cNvPicPr>
            <a:picLocks noChangeAspect="1"/>
          </p:cNvPicPr>
          <p:nvPr/>
        </p:nvPicPr>
        <p:blipFill>
          <a:blip r:embed="rId3">
            <a:lum bright="-10000"/>
            <a:extLst>
              <a:ext uri="{28A0092B-C50C-407E-A947-70E740481C1C}">
                <a14:useLocalDpi xmlns:a14="http://schemas.microsoft.com/office/drawing/2010/main" val="0"/>
              </a:ext>
            </a:extLst>
          </a:blip>
          <a:srcRect/>
          <a:stretch>
            <a:fillRect/>
          </a:stretch>
        </p:blipFill>
        <p:spPr bwMode="auto">
          <a:xfrm>
            <a:off x="0" y="0"/>
            <a:ext cx="5214938" cy="690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2 Rectángulo"/>
          <p:cNvSpPr>
            <a:spLocks noChangeArrowheads="1"/>
          </p:cNvSpPr>
          <p:nvPr/>
        </p:nvSpPr>
        <p:spPr bwMode="auto">
          <a:xfrm>
            <a:off x="5203825" y="2801938"/>
            <a:ext cx="3582988"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eaLnBrk="1" hangingPunct="1">
              <a:spcBef>
                <a:spcPct val="0"/>
              </a:spcBef>
              <a:buClrTx/>
              <a:buSzTx/>
              <a:buFontTx/>
              <a:buNone/>
            </a:pPr>
            <a:r>
              <a:rPr lang="es-ES" altLang="es-ES" sz="1400" i="1">
                <a:latin typeface="Arial" panose="020B0604020202020204" pitchFamily="34" charset="0"/>
              </a:rPr>
              <a:t>La conversión de San Pablo,</a:t>
            </a:r>
            <a:r>
              <a:rPr lang="es-ES" altLang="es-ES" sz="1400">
                <a:solidFill>
                  <a:srgbClr val="FFFF99"/>
                </a:solidFill>
                <a:latin typeface="Arial" panose="020B0604020202020204" pitchFamily="34" charset="0"/>
              </a:rPr>
              <a:t> 1601</a:t>
            </a:r>
          </a:p>
          <a:p>
            <a:pPr eaLnBrk="1" hangingPunct="1">
              <a:spcBef>
                <a:spcPct val="0"/>
              </a:spcBef>
              <a:buClrTx/>
              <a:buSzTx/>
              <a:buFontTx/>
              <a:buNone/>
            </a:pPr>
            <a:r>
              <a:rPr lang="es-ES" altLang="es-ES" sz="1400">
                <a:solidFill>
                  <a:srgbClr val="FFFF99"/>
                </a:solidFill>
                <a:latin typeface="Arial" panose="020B0604020202020204" pitchFamily="34" charset="0"/>
              </a:rPr>
              <a:t>Capilla Cerasi. </a:t>
            </a:r>
          </a:p>
          <a:p>
            <a:pPr eaLnBrk="1" hangingPunct="1">
              <a:spcBef>
                <a:spcPct val="0"/>
              </a:spcBef>
              <a:buClrTx/>
              <a:buSzTx/>
              <a:buFontTx/>
              <a:buNone/>
            </a:pPr>
            <a:r>
              <a:rPr lang="es-ES" altLang="es-ES" sz="1400">
                <a:solidFill>
                  <a:srgbClr val="FFFF99"/>
                </a:solidFill>
                <a:latin typeface="Arial" panose="020B0604020202020204" pitchFamily="34" charset="0"/>
              </a:rPr>
              <a:t>Santa María del Popolo. Roma</a:t>
            </a:r>
          </a:p>
          <a:p>
            <a:pPr eaLnBrk="1" hangingPunct="1">
              <a:spcBef>
                <a:spcPct val="0"/>
              </a:spcBef>
              <a:buClrTx/>
              <a:buSzTx/>
              <a:buFontTx/>
              <a:buNone/>
            </a:pPr>
            <a:endParaRPr lang="es-ES" altLang="es-ES" sz="1400">
              <a:solidFill>
                <a:srgbClr val="FFFF99"/>
              </a:solidFill>
              <a:latin typeface="Arial" panose="020B0604020202020204" pitchFamily="34" charset="0"/>
            </a:endParaRPr>
          </a:p>
          <a:p>
            <a:pPr eaLnBrk="1" hangingPunct="1">
              <a:spcBef>
                <a:spcPct val="0"/>
              </a:spcBef>
              <a:buClrTx/>
              <a:buSzTx/>
              <a:buFontTx/>
              <a:buNone/>
            </a:pPr>
            <a:endParaRPr lang="es-ES" altLang="es-ES" sz="1400">
              <a:solidFill>
                <a:srgbClr val="FFFF99"/>
              </a:solidFill>
              <a:latin typeface="Arial" panose="020B0604020202020204" pitchFamily="34" charset="0"/>
            </a:endParaRPr>
          </a:p>
          <a:p>
            <a:pPr eaLnBrk="1" hangingPunct="1">
              <a:spcBef>
                <a:spcPct val="0"/>
              </a:spcBef>
              <a:buClrTx/>
              <a:buSzTx/>
              <a:buFontTx/>
              <a:buNone/>
            </a:pPr>
            <a:endParaRPr lang="es-ES" altLang="es-ES" sz="1400">
              <a:solidFill>
                <a:srgbClr val="FFFF99"/>
              </a:solidFill>
              <a:latin typeface="Arial" panose="020B0604020202020204" pitchFamily="34" charset="0"/>
            </a:endParaRPr>
          </a:p>
          <a:p>
            <a:pPr eaLnBrk="1" hangingPunct="1">
              <a:spcBef>
                <a:spcPct val="0"/>
              </a:spcBef>
              <a:buClrTx/>
              <a:buSzTx/>
              <a:buFontTx/>
              <a:buNone/>
            </a:pPr>
            <a:r>
              <a:rPr lang="es-ES" altLang="es-ES" sz="1400">
                <a:solidFill>
                  <a:srgbClr val="FFCC99"/>
                </a:solidFill>
                <a:latin typeface="Arial" panose="020B0604020202020204" pitchFamily="34" charset="0"/>
              </a:rPr>
              <a:t>El enorme caballo ocupa casi todo el cuadro, la luz centrada en su piel lustrosa que desciende hacia el santo tumbado en el suelo, delatado por esa intensa mancha carmín de las vestiduras. </a:t>
            </a:r>
          </a:p>
          <a:p>
            <a:pPr eaLnBrk="1" hangingPunct="1">
              <a:spcBef>
                <a:spcPct val="0"/>
              </a:spcBef>
              <a:buClrTx/>
              <a:buSzTx/>
              <a:buFontTx/>
              <a:buNone/>
            </a:pPr>
            <a:r>
              <a:rPr lang="es-ES" altLang="es-ES" sz="1400">
                <a:solidFill>
                  <a:srgbClr val="FFCC99"/>
                </a:solidFill>
                <a:latin typeface="Arial" panose="020B0604020202020204" pitchFamily="34" charset="0"/>
              </a:rPr>
              <a:t>El resto es oscuridad.</a:t>
            </a:r>
          </a:p>
          <a:p>
            <a:pPr eaLnBrk="1" hangingPunct="1">
              <a:spcBef>
                <a:spcPct val="0"/>
              </a:spcBef>
              <a:buClrTx/>
              <a:buSzTx/>
              <a:buFontTx/>
              <a:buNone/>
            </a:pPr>
            <a:endParaRPr lang="es-ES" altLang="es-ES" sz="1400">
              <a:solidFill>
                <a:srgbClr val="FFCC99"/>
              </a:solidFill>
              <a:latin typeface="Arial" panose="020B0604020202020204" pitchFamily="34" charset="0"/>
            </a:endParaRPr>
          </a:p>
          <a:p>
            <a:pPr eaLnBrk="1" hangingPunct="1">
              <a:spcBef>
                <a:spcPct val="0"/>
              </a:spcBef>
              <a:buClrTx/>
              <a:buSzTx/>
              <a:buFontTx/>
              <a:buNone/>
            </a:pPr>
            <a:r>
              <a:rPr lang="es-ES" altLang="es-ES" sz="1400">
                <a:solidFill>
                  <a:srgbClr val="FFCC99"/>
                </a:solidFill>
                <a:latin typeface="Arial" panose="020B0604020202020204" pitchFamily="34" charset="0"/>
              </a:rPr>
              <a:t> Pablo ha caído al suelo y abre los brazos a algo imaginario, una luz que proviene del cielo y hace brillar el lomo del caballo.</a:t>
            </a:r>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animEffect transition="in" filter="fade">
                                      <p:cBhvr>
                                        <p:cTn id="7" dur="1000"/>
                                        <p:tgtEl>
                                          <p:spTgt spid="4198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987">
                                            <p:txEl>
                                              <p:pRg st="1" end="1"/>
                                            </p:txEl>
                                          </p:spTgt>
                                        </p:tgtEl>
                                        <p:attrNameLst>
                                          <p:attrName>style.visibility</p:attrName>
                                        </p:attrNameLst>
                                      </p:cBhvr>
                                      <p:to>
                                        <p:strVal val="visible"/>
                                      </p:to>
                                    </p:set>
                                    <p:animEffect transition="in" filter="fade">
                                      <p:cBhvr>
                                        <p:cTn id="10" dur="1000"/>
                                        <p:tgtEl>
                                          <p:spTgt spid="41987">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1987">
                                            <p:txEl>
                                              <p:pRg st="2" end="2"/>
                                            </p:txEl>
                                          </p:spTgt>
                                        </p:tgtEl>
                                        <p:attrNameLst>
                                          <p:attrName>style.visibility</p:attrName>
                                        </p:attrNameLst>
                                      </p:cBhvr>
                                      <p:to>
                                        <p:strVal val="visible"/>
                                      </p:to>
                                    </p:set>
                                    <p:animEffect transition="in" filter="fade">
                                      <p:cBhvr>
                                        <p:cTn id="13" dur="1000"/>
                                        <p:tgtEl>
                                          <p:spTgt spid="41987">
                                            <p:txEl>
                                              <p:pRg st="2" end="2"/>
                                            </p:txEl>
                                          </p:spTgt>
                                        </p:tgtEl>
                                      </p:cBhvr>
                                    </p:animEffect>
                                  </p:childTnLst>
                                </p:cTn>
                              </p:par>
                            </p:childTnLst>
                          </p:cTn>
                        </p:par>
                        <p:par>
                          <p:cTn id="14" fill="hold" nodeType="afterGroup">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1987">
                                            <p:txEl>
                                              <p:pRg st="6" end="6"/>
                                            </p:txEl>
                                          </p:spTgt>
                                        </p:tgtEl>
                                        <p:attrNameLst>
                                          <p:attrName>style.visibility</p:attrName>
                                        </p:attrNameLst>
                                      </p:cBhvr>
                                      <p:to>
                                        <p:strVal val="visible"/>
                                      </p:to>
                                    </p:set>
                                    <p:animEffect transition="in" filter="fade">
                                      <p:cBhvr>
                                        <p:cTn id="17" dur="2000"/>
                                        <p:tgtEl>
                                          <p:spTgt spid="41987">
                                            <p:txEl>
                                              <p:pRg st="6" end="6"/>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1987">
                                            <p:txEl>
                                              <p:pRg st="7" end="7"/>
                                            </p:txEl>
                                          </p:spTgt>
                                        </p:tgtEl>
                                        <p:attrNameLst>
                                          <p:attrName>style.visibility</p:attrName>
                                        </p:attrNameLst>
                                      </p:cBhvr>
                                      <p:to>
                                        <p:strVal val="visible"/>
                                      </p:to>
                                    </p:set>
                                    <p:animEffect transition="in" filter="fade">
                                      <p:cBhvr>
                                        <p:cTn id="20" dur="2000"/>
                                        <p:tgtEl>
                                          <p:spTgt spid="41987">
                                            <p:txEl>
                                              <p:pRg st="7" end="7"/>
                                            </p:txEl>
                                          </p:spTgt>
                                        </p:tgtEl>
                                      </p:cBhvr>
                                    </p:animEffect>
                                  </p:childTnLst>
                                </p:cTn>
                              </p:par>
                            </p:childTnLst>
                          </p:cTn>
                        </p:par>
                        <p:par>
                          <p:cTn id="21" fill="hold" nodeType="afterGroup">
                            <p:stCondLst>
                              <p:cond delay="3000"/>
                            </p:stCondLst>
                            <p:childTnLst>
                              <p:par>
                                <p:cTn id="22" presetID="10" presetClass="entr" presetSubtype="0" fill="hold" grpId="0" nodeType="afterEffect">
                                  <p:stCondLst>
                                    <p:cond delay="0"/>
                                  </p:stCondLst>
                                  <p:childTnLst>
                                    <p:set>
                                      <p:cBhvr>
                                        <p:cTn id="23" dur="1" fill="hold">
                                          <p:stCondLst>
                                            <p:cond delay="0"/>
                                          </p:stCondLst>
                                        </p:cTn>
                                        <p:tgtEl>
                                          <p:spTgt spid="41987">
                                            <p:txEl>
                                              <p:pRg st="9" end="9"/>
                                            </p:txEl>
                                          </p:spTgt>
                                        </p:tgtEl>
                                        <p:attrNameLst>
                                          <p:attrName>style.visibility</p:attrName>
                                        </p:attrNameLst>
                                      </p:cBhvr>
                                      <p:to>
                                        <p:strVal val="visible"/>
                                      </p:to>
                                    </p:set>
                                    <p:animEffect transition="in" filter="fade">
                                      <p:cBhvr>
                                        <p:cTn id="24" dur="3000"/>
                                        <p:tgtEl>
                                          <p:spTgt spid="4198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allAtOnce"/>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3010" name="1 Imagen" descr="IglesiadeSan_Luis_00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8625" y="571500"/>
            <a:ext cx="382587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1" name="2 Imagen" descr="450px-Sanluigideifrancesi4d.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714375"/>
            <a:ext cx="4179888"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2" name="3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algn="ctr" eaLnBrk="1" hangingPunct="1">
              <a:spcBef>
                <a:spcPct val="0"/>
              </a:spcBef>
              <a:buClrTx/>
              <a:buSzTx/>
              <a:buFontTx/>
              <a:buNone/>
            </a:pPr>
            <a:r>
              <a:rPr lang="es-ES" altLang="es-ES" sz="1400">
                <a:solidFill>
                  <a:srgbClr val="FFFF99"/>
                </a:solidFill>
                <a:latin typeface="Arial" panose="020B0604020202020204" pitchFamily="34" charset="0"/>
              </a:rPr>
              <a:t>Iglesia San Luis de los Franceses, Roma</a:t>
            </a:r>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p:cTn id="7" dur="2000" fill="hold"/>
                                        <p:tgtEl>
                                          <p:spTgt spid="43010"/>
                                        </p:tgtEl>
                                        <p:attrNameLst>
                                          <p:attrName>ppt_x</p:attrName>
                                        </p:attrNameLst>
                                      </p:cBhvr>
                                      <p:tavLst>
                                        <p:tav tm="0">
                                          <p:val>
                                            <p:strVal val="#ppt_x-.2"/>
                                          </p:val>
                                        </p:tav>
                                        <p:tav tm="100000">
                                          <p:val>
                                            <p:strVal val="#ppt_x"/>
                                          </p:val>
                                        </p:tav>
                                      </p:tavLst>
                                    </p:anim>
                                    <p:anim calcmode="lin" valueType="num">
                                      <p:cBhvr>
                                        <p:cTn id="8" dur="2000" fill="hold"/>
                                        <p:tgtEl>
                                          <p:spTgt spid="43010"/>
                                        </p:tgtEl>
                                        <p:attrNameLst>
                                          <p:attrName>ppt_y</p:attrName>
                                        </p:attrNameLst>
                                      </p:cBhvr>
                                      <p:tavLst>
                                        <p:tav tm="0">
                                          <p:val>
                                            <p:strVal val="#ppt_y"/>
                                          </p:val>
                                        </p:tav>
                                        <p:tav tm="100000">
                                          <p:val>
                                            <p:strVal val="#ppt_y"/>
                                          </p:val>
                                        </p:tav>
                                      </p:tavLst>
                                    </p:anim>
                                    <p:animEffect transition="in" filter="wipe(right)" prLst="gradientSize: 0.1">
                                      <p:cBhvr>
                                        <p:cTn id="9" dur="2000"/>
                                        <p:tgtEl>
                                          <p:spTgt spid="43010"/>
                                        </p:tgtEl>
                                      </p:cBhvr>
                                    </p:animEffect>
                                  </p:childTnLst>
                                </p:cTn>
                              </p:par>
                            </p:childTnLst>
                          </p:cTn>
                        </p:par>
                        <p:par>
                          <p:cTn id="10" fill="hold" nodeType="afterGroup">
                            <p:stCondLst>
                              <p:cond delay="2000"/>
                            </p:stCondLst>
                            <p:childTnLst>
                              <p:par>
                                <p:cTn id="11" presetID="29" presetClass="entr" presetSubtype="0" fill="hold" nodeType="afterEffect">
                                  <p:stCondLst>
                                    <p:cond delay="0"/>
                                  </p:stCondLst>
                                  <p:childTnLst>
                                    <p:set>
                                      <p:cBhvr>
                                        <p:cTn id="12" dur="1" fill="hold">
                                          <p:stCondLst>
                                            <p:cond delay="0"/>
                                          </p:stCondLst>
                                        </p:cTn>
                                        <p:tgtEl>
                                          <p:spTgt spid="43011"/>
                                        </p:tgtEl>
                                        <p:attrNameLst>
                                          <p:attrName>style.visibility</p:attrName>
                                        </p:attrNameLst>
                                      </p:cBhvr>
                                      <p:to>
                                        <p:strVal val="visible"/>
                                      </p:to>
                                    </p:set>
                                    <p:anim calcmode="lin" valueType="num">
                                      <p:cBhvr>
                                        <p:cTn id="13" dur="2000" fill="hold"/>
                                        <p:tgtEl>
                                          <p:spTgt spid="43011"/>
                                        </p:tgtEl>
                                        <p:attrNameLst>
                                          <p:attrName>ppt_x</p:attrName>
                                        </p:attrNameLst>
                                      </p:cBhvr>
                                      <p:tavLst>
                                        <p:tav tm="0">
                                          <p:val>
                                            <p:strVal val="#ppt_x-.2"/>
                                          </p:val>
                                        </p:tav>
                                        <p:tav tm="100000">
                                          <p:val>
                                            <p:strVal val="#ppt_x"/>
                                          </p:val>
                                        </p:tav>
                                      </p:tavLst>
                                    </p:anim>
                                    <p:anim calcmode="lin" valueType="num">
                                      <p:cBhvr>
                                        <p:cTn id="14" dur="2000" fill="hold"/>
                                        <p:tgtEl>
                                          <p:spTgt spid="43011"/>
                                        </p:tgtEl>
                                        <p:attrNameLst>
                                          <p:attrName>ppt_y</p:attrName>
                                        </p:attrNameLst>
                                      </p:cBhvr>
                                      <p:tavLst>
                                        <p:tav tm="0">
                                          <p:val>
                                            <p:strVal val="#ppt_y"/>
                                          </p:val>
                                        </p:tav>
                                        <p:tav tm="100000">
                                          <p:val>
                                            <p:strVal val="#ppt_y"/>
                                          </p:val>
                                        </p:tav>
                                      </p:tavLst>
                                    </p:anim>
                                    <p:animEffect transition="in" filter="wipe(right)" prLst="gradientSize: 0.1">
                                      <p:cBhvr>
                                        <p:cTn id="15" dur="2000"/>
                                        <p:tgtEl>
                                          <p:spTgt spid="43011"/>
                                        </p:tgtEl>
                                      </p:cBhvr>
                                    </p:animEffect>
                                  </p:childTnLst>
                                </p:cTn>
                              </p:par>
                            </p:childTnLst>
                          </p:cTn>
                        </p:par>
                        <p:par>
                          <p:cTn id="16" fill="hold" nodeType="afterGroup">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43012"/>
                                        </p:tgtEl>
                                        <p:attrNameLst>
                                          <p:attrName>style.visibility</p:attrName>
                                        </p:attrNameLst>
                                      </p:cBhvr>
                                      <p:to>
                                        <p:strVal val="visible"/>
                                      </p:to>
                                    </p:set>
                                    <p:animEffect transition="in" filter="fade">
                                      <p:cBhvr>
                                        <p:cTn id="19" dur="1000"/>
                                        <p:tgtEl>
                                          <p:spTgt spid="43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3186" name="1 Imagen" descr="vocacion_mateo_caravaggi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0063" y="214313"/>
            <a:ext cx="8215312" cy="570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87" name="2 Rectángulo"/>
          <p:cNvSpPr>
            <a:spLocks noChangeArrowheads="1"/>
          </p:cNvSpPr>
          <p:nvPr/>
        </p:nvSpPr>
        <p:spPr bwMode="auto">
          <a:xfrm>
            <a:off x="0" y="6429375"/>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algn="ctr">
              <a:spcBef>
                <a:spcPct val="30000"/>
              </a:spcBef>
              <a:buClrTx/>
              <a:buSzTx/>
              <a:buFontTx/>
              <a:buNone/>
            </a:pPr>
            <a:endParaRPr lang="es-MX" altLang="es-ES" sz="1400">
              <a:latin typeface="Arial" panose="020B0604020202020204" pitchFamily="34" charset="0"/>
            </a:endParaRPr>
          </a:p>
        </p:txBody>
      </p:sp>
      <p:sp>
        <p:nvSpPr>
          <p:cNvPr id="44036" name="3 Rectángulo"/>
          <p:cNvSpPr>
            <a:spLocks noChangeArrowheads="1"/>
          </p:cNvSpPr>
          <p:nvPr/>
        </p:nvSpPr>
        <p:spPr bwMode="auto">
          <a:xfrm>
            <a:off x="0" y="6000750"/>
            <a:ext cx="9144000"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algn="ctr" eaLnBrk="1" hangingPunct="1">
              <a:spcBef>
                <a:spcPct val="0"/>
              </a:spcBef>
              <a:buClrTx/>
              <a:buSzTx/>
              <a:buFontTx/>
              <a:buNone/>
            </a:pPr>
            <a:r>
              <a:rPr lang="es-ES" altLang="es-ES" sz="1400" i="1">
                <a:latin typeface="Arial" panose="020B0604020202020204" pitchFamily="34" charset="0"/>
              </a:rPr>
              <a:t>La vocación de San Mateo,</a:t>
            </a:r>
            <a:r>
              <a:rPr lang="es-ES" altLang="es-ES" sz="1400">
                <a:solidFill>
                  <a:srgbClr val="FFFF99"/>
                </a:solidFill>
                <a:latin typeface="Arial" panose="020B0604020202020204" pitchFamily="34" charset="0"/>
              </a:rPr>
              <a:t> 1599-1600. Capilla Contarelli, Iglesia San Luis de los Franceses, Roma</a:t>
            </a:r>
          </a:p>
          <a:p>
            <a:pPr algn="ctr" eaLnBrk="1" hangingPunct="1">
              <a:spcBef>
                <a:spcPct val="0"/>
              </a:spcBef>
              <a:buClrTx/>
              <a:buSzTx/>
              <a:buFontTx/>
              <a:buNone/>
            </a:pPr>
            <a:endParaRPr lang="es-ES" altLang="es-ES" sz="300">
              <a:solidFill>
                <a:srgbClr val="FFFF99"/>
              </a:solidFill>
              <a:latin typeface="Arial" panose="020B0604020202020204" pitchFamily="34" charset="0"/>
            </a:endParaRPr>
          </a:p>
          <a:p>
            <a:pPr algn="ctr" eaLnBrk="1" hangingPunct="1">
              <a:spcBef>
                <a:spcPct val="0"/>
              </a:spcBef>
              <a:buClrTx/>
              <a:buSzTx/>
              <a:buFontTx/>
              <a:buNone/>
            </a:pPr>
            <a:r>
              <a:rPr lang="es-ES" altLang="es-ES" sz="300">
                <a:solidFill>
                  <a:srgbClr val="FFFF99"/>
                </a:solidFill>
                <a:latin typeface="Arial" panose="020B0604020202020204" pitchFamily="34" charset="0"/>
              </a:rPr>
              <a:t> </a:t>
            </a:r>
            <a:r>
              <a:rPr lang="es-ES" altLang="es-ES" sz="1400">
                <a:solidFill>
                  <a:srgbClr val="FFCC99"/>
                </a:solidFill>
                <a:latin typeface="Arial" panose="020B0604020202020204" pitchFamily="34" charset="0"/>
              </a:rPr>
              <a:t>Cristo y un apóstol se acercan desde la derecha, Mateo, el recaudador, está sentado junto a unos amigos y parece ser el único en comprender que Cristo se dirige a él . </a:t>
            </a:r>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4036">
                                            <p:txEl>
                                              <p:pRg st="0" end="0"/>
                                            </p:txEl>
                                          </p:spTgt>
                                        </p:tgtEl>
                                        <p:attrNameLst>
                                          <p:attrName>style.visibility</p:attrName>
                                        </p:attrNameLst>
                                      </p:cBhvr>
                                      <p:to>
                                        <p:strVal val="visible"/>
                                      </p:to>
                                    </p:set>
                                    <p:animEffect transition="in" filter="fade">
                                      <p:cBhvr>
                                        <p:cTn id="7" dur="1000"/>
                                        <p:tgtEl>
                                          <p:spTgt spid="44036">
                                            <p:txEl>
                                              <p:pRg st="0" end="0"/>
                                            </p:txEl>
                                          </p:spTgt>
                                        </p:tgtEl>
                                      </p:cBhvr>
                                    </p:animEffect>
                                  </p:childTnLst>
                                </p:cTn>
                              </p:par>
                            </p:childTnLst>
                          </p:cTn>
                        </p:par>
                        <p:par>
                          <p:cTn id="8" fill="hold" nodeType="afterGroup">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4036">
                                            <p:txEl>
                                              <p:pRg st="2" end="2"/>
                                            </p:txEl>
                                          </p:spTgt>
                                        </p:tgtEl>
                                        <p:attrNameLst>
                                          <p:attrName>style.visibility</p:attrName>
                                        </p:attrNameLst>
                                      </p:cBhvr>
                                      <p:to>
                                        <p:strVal val="visible"/>
                                      </p:to>
                                    </p:set>
                                    <p:animEffect transition="in" filter="fade">
                                      <p:cBhvr>
                                        <p:cTn id="11" dur="3000"/>
                                        <p:tgtEl>
                                          <p:spTgt spid="4403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build="allAtOnce"/>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5234" name="1 Imagen" descr="Martirio de San ate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1437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2 Rectángulo"/>
          <p:cNvSpPr>
            <a:spLocks noChangeArrowheads="1"/>
          </p:cNvSpPr>
          <p:nvPr/>
        </p:nvSpPr>
        <p:spPr bwMode="auto">
          <a:xfrm>
            <a:off x="7143750" y="3879850"/>
            <a:ext cx="200025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eaLnBrk="1" hangingPunct="1">
              <a:spcBef>
                <a:spcPct val="0"/>
              </a:spcBef>
              <a:buClrTx/>
              <a:buSzTx/>
              <a:buFontTx/>
              <a:buNone/>
            </a:pPr>
            <a:r>
              <a:rPr lang="es-ES" altLang="es-ES" sz="1400" i="1">
                <a:latin typeface="Arial" panose="020B0604020202020204" pitchFamily="34" charset="0"/>
              </a:rPr>
              <a:t>El martirio de San Mateo,</a:t>
            </a:r>
            <a:r>
              <a:rPr lang="es-ES" altLang="es-ES" sz="1400">
                <a:solidFill>
                  <a:srgbClr val="FFFF99"/>
                </a:solidFill>
                <a:latin typeface="Arial" panose="020B0604020202020204" pitchFamily="34" charset="0"/>
              </a:rPr>
              <a:t> 1599-1600</a:t>
            </a:r>
          </a:p>
          <a:p>
            <a:pPr eaLnBrk="1" hangingPunct="1">
              <a:spcBef>
                <a:spcPct val="0"/>
              </a:spcBef>
              <a:buClrTx/>
              <a:buSzTx/>
              <a:buFontTx/>
              <a:buNone/>
            </a:pPr>
            <a:endParaRPr lang="es-ES" altLang="es-ES" sz="1400">
              <a:solidFill>
                <a:srgbClr val="FFFF99"/>
              </a:solidFill>
              <a:latin typeface="Arial" panose="020B0604020202020204" pitchFamily="34" charset="0"/>
            </a:endParaRPr>
          </a:p>
          <a:p>
            <a:pPr eaLnBrk="1" hangingPunct="1">
              <a:spcBef>
                <a:spcPct val="0"/>
              </a:spcBef>
              <a:buClrTx/>
              <a:buSzTx/>
              <a:buFontTx/>
              <a:buNone/>
            </a:pPr>
            <a:r>
              <a:rPr lang="es-ES" altLang="es-ES" sz="1400">
                <a:solidFill>
                  <a:srgbClr val="FFFF99"/>
                </a:solidFill>
                <a:latin typeface="Arial" panose="020B0604020202020204" pitchFamily="34" charset="0"/>
              </a:rPr>
              <a:t>Capilla Contarelli Iglesia San Luis de los Franceses, Roma</a:t>
            </a:r>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fade">
                                      <p:cBhvr>
                                        <p:cTn id="7" dur="1000"/>
                                        <p:tgtEl>
                                          <p:spTgt spid="45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6082" name="1 Imagen" descr="mateo ange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357688" cy="682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2 Rectángulo"/>
          <p:cNvSpPr>
            <a:spLocks noChangeArrowheads="1"/>
          </p:cNvSpPr>
          <p:nvPr/>
        </p:nvSpPr>
        <p:spPr bwMode="auto">
          <a:xfrm>
            <a:off x="4643438" y="4202113"/>
            <a:ext cx="35718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eaLnBrk="1" hangingPunct="1">
              <a:spcBef>
                <a:spcPct val="0"/>
              </a:spcBef>
              <a:buClrTx/>
              <a:buSzTx/>
              <a:buFontTx/>
              <a:buNone/>
            </a:pPr>
            <a:r>
              <a:rPr lang="es-ES" altLang="es-ES" sz="1400" i="1">
                <a:latin typeface="Arial" panose="020B0604020202020204" pitchFamily="34" charset="0"/>
              </a:rPr>
              <a:t>San Mateo y el Ángel,</a:t>
            </a:r>
            <a:r>
              <a:rPr lang="es-ES" altLang="es-ES" sz="1400">
                <a:solidFill>
                  <a:srgbClr val="FFFF99"/>
                </a:solidFill>
                <a:latin typeface="Arial" panose="020B0604020202020204" pitchFamily="34" charset="0"/>
              </a:rPr>
              <a:t> 1600</a:t>
            </a:r>
          </a:p>
          <a:p>
            <a:pPr eaLnBrk="1" hangingPunct="1">
              <a:spcBef>
                <a:spcPct val="0"/>
              </a:spcBef>
              <a:buClrTx/>
              <a:buSzTx/>
              <a:buFontTx/>
              <a:buNone/>
            </a:pPr>
            <a:r>
              <a:rPr lang="es-ES" altLang="es-ES" sz="1400">
                <a:solidFill>
                  <a:srgbClr val="FFFF99"/>
                </a:solidFill>
                <a:latin typeface="Arial" panose="020B0604020202020204" pitchFamily="34" charset="0"/>
              </a:rPr>
              <a:t>Capilla Contarelli. </a:t>
            </a:r>
          </a:p>
          <a:p>
            <a:pPr eaLnBrk="1" hangingPunct="1">
              <a:spcBef>
                <a:spcPct val="0"/>
              </a:spcBef>
              <a:buClrTx/>
              <a:buSzTx/>
              <a:buFontTx/>
              <a:buNone/>
            </a:pPr>
            <a:r>
              <a:rPr lang="es-ES" altLang="es-ES" sz="1400">
                <a:solidFill>
                  <a:srgbClr val="FFFF99"/>
                </a:solidFill>
                <a:latin typeface="Arial" panose="020B0604020202020204" pitchFamily="34" charset="0"/>
              </a:rPr>
              <a:t>Iglesia San Luis de los Franceses, Roma</a:t>
            </a:r>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wedge">
                                      <p:cBhvr>
                                        <p:cTn id="7" dur="2000"/>
                                        <p:tgtEl>
                                          <p:spTgt spid="46082"/>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46083"/>
                                        </p:tgtEl>
                                        <p:attrNameLst>
                                          <p:attrName>style.visibility</p:attrName>
                                        </p:attrNameLst>
                                      </p:cBhvr>
                                      <p:to>
                                        <p:strVal val="visible"/>
                                      </p:to>
                                    </p:set>
                                    <p:animEffect transition="in" filter="fade">
                                      <p:cBhvr>
                                        <p:cTn id="11" dur="2000"/>
                                        <p:tgtEl>
                                          <p:spTgt spid="46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7106" name="2 Imagen" descr="0lafachad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2938" y="142875"/>
            <a:ext cx="7905750" cy="592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3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algn="ctr" eaLnBrk="1" hangingPunct="1">
              <a:spcBef>
                <a:spcPct val="0"/>
              </a:spcBef>
              <a:buClrTx/>
              <a:buSzTx/>
              <a:buFontTx/>
              <a:buNone/>
            </a:pPr>
            <a:r>
              <a:rPr lang="es-ES" altLang="es-ES" sz="1400">
                <a:solidFill>
                  <a:srgbClr val="FFFF99"/>
                </a:solidFill>
                <a:latin typeface="Arial" panose="020B0604020202020204" pitchFamily="34" charset="0"/>
              </a:rPr>
              <a:t>Iglesia de San Agustín, Roma. La fachada fue construida en 1483</a:t>
            </a:r>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fade">
                                      <p:cBhvr>
                                        <p:cTn id="7" dur="2000"/>
                                        <p:tgtEl>
                                          <p:spTgt spid="47106"/>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47107"/>
                                        </p:tgtEl>
                                        <p:attrNameLst>
                                          <p:attrName>style.visibility</p:attrName>
                                        </p:attrNameLst>
                                      </p:cBhvr>
                                      <p:to>
                                        <p:strVal val="visible"/>
                                      </p:to>
                                    </p:set>
                                    <p:animEffect transition="in" filter="fade">
                                      <p:cBhvr>
                                        <p:cTn id="11" dur="1000"/>
                                        <p:tgtEl>
                                          <p:spTgt spid="47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1378" name="3 Imagen" descr="2iglesiadesanagostinoroiq.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 y="428625"/>
            <a:ext cx="7810500" cy="585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1" name="4 Rectángulo"/>
          <p:cNvSpPr>
            <a:spLocks noChangeArrowheads="1"/>
          </p:cNvSpPr>
          <p:nvPr/>
        </p:nvSpPr>
        <p:spPr bwMode="auto">
          <a:xfrm>
            <a:off x="0" y="6357938"/>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algn="ctr" eaLnBrk="1" hangingPunct="1">
              <a:spcBef>
                <a:spcPct val="0"/>
              </a:spcBef>
              <a:buClrTx/>
              <a:buSzTx/>
              <a:buFontTx/>
              <a:buNone/>
            </a:pPr>
            <a:r>
              <a:rPr lang="es-ES" altLang="es-ES" sz="1400">
                <a:solidFill>
                  <a:srgbClr val="FFFF99"/>
                </a:solidFill>
                <a:latin typeface="Arial" panose="020B0604020202020204" pitchFamily="34" charset="0"/>
              </a:rPr>
              <a:t>Iglesia de San Agustín, Roma</a:t>
            </a:r>
          </a:p>
        </p:txBody>
      </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8131"/>
                                        </p:tgtEl>
                                        <p:attrNameLst>
                                          <p:attrName>style.visibility</p:attrName>
                                        </p:attrNameLst>
                                      </p:cBhvr>
                                      <p:to>
                                        <p:strVal val="visible"/>
                                      </p:to>
                                    </p:set>
                                    <p:animEffect transition="in" filter="fade">
                                      <p:cBhvr>
                                        <p:cTn id="7" dur="1000"/>
                                        <p:tgtEl>
                                          <p:spTgt spid="48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426" name="1 Imagen" descr="Michelangelo_Caravaggio_00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6988"/>
            <a:ext cx="4143375"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5" name="2 Rectángulo"/>
          <p:cNvSpPr>
            <a:spLocks noChangeArrowheads="1"/>
          </p:cNvSpPr>
          <p:nvPr/>
        </p:nvSpPr>
        <p:spPr bwMode="auto">
          <a:xfrm>
            <a:off x="4429125" y="4202113"/>
            <a:ext cx="42862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tx2"/>
              </a:buClr>
              <a:buSzPct val="95000"/>
              <a:buFont typeface="Wingdings" panose="05000000000000000000" pitchFamily="2" charset="2"/>
              <a:buChar char=""/>
              <a:defRPr sz="3000">
                <a:solidFill>
                  <a:schemeClr val="tx1"/>
                </a:solidFill>
                <a:latin typeface="Corbel" panose="020B0503020204020204" pitchFamily="34" charset="0"/>
              </a:defRPr>
            </a:lvl1pPr>
            <a:lvl2pPr marL="742950" indent="-285750">
              <a:spcBef>
                <a:spcPct val="20000"/>
              </a:spcBef>
              <a:buClr>
                <a:schemeClr val="accent2"/>
              </a:buClr>
              <a:buSzPct val="90000"/>
              <a:buFont typeface="Wingdings" panose="05000000000000000000" pitchFamily="2" charset="2"/>
              <a:buChar char=""/>
              <a:defRPr sz="2600">
                <a:solidFill>
                  <a:schemeClr val="tx1"/>
                </a:solidFill>
                <a:latin typeface="Corbel" panose="020B0503020204020204"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Corbel" panose="020B0503020204020204" pitchFamily="34" charset="0"/>
              </a:defRPr>
            </a:lvl3pPr>
            <a:lvl4pPr marL="1600200" indent="-228600">
              <a:spcBef>
                <a:spcPct val="20000"/>
              </a:spcBef>
              <a:buClr>
                <a:srgbClr val="FEB80A"/>
              </a:buClr>
              <a:buFont typeface="Wingdings 3" panose="05040102010807070707" pitchFamily="18" charset="2"/>
              <a:buChar char=""/>
              <a:defRPr sz="2200">
                <a:solidFill>
                  <a:schemeClr val="tx1"/>
                </a:solidFill>
                <a:latin typeface="Corbel" panose="020B0503020204020204" pitchFamily="34" charset="0"/>
              </a:defRPr>
            </a:lvl4pPr>
            <a:lvl5pPr marL="2057400" indent="-228600">
              <a:spcBef>
                <a:spcPct val="20000"/>
              </a:spcBef>
              <a:buClr>
                <a:srgbClr val="FEB80A"/>
              </a:buClr>
              <a:buFont typeface="Wingdings 2" panose="05020102010507070707" pitchFamily="18" charset="2"/>
              <a:buChar char=""/>
              <a:defRPr sz="2000">
                <a:solidFill>
                  <a:schemeClr val="tx1"/>
                </a:solidFill>
                <a:latin typeface="Corbel" panose="020B0503020204020204" pitchFamily="34" charset="0"/>
              </a:defRPr>
            </a:lvl5pPr>
            <a:lvl6pPr marL="25146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6pPr>
            <a:lvl7pPr marL="29718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7pPr>
            <a:lvl8pPr marL="34290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8pPr>
            <a:lvl9pPr marL="3886200" indent="-228600" eaLnBrk="0" fontAlgn="base" hangingPunct="0">
              <a:spcBef>
                <a:spcPct val="20000"/>
              </a:spcBef>
              <a:spcAft>
                <a:spcPct val="0"/>
              </a:spcAft>
              <a:buClr>
                <a:srgbClr val="FEB80A"/>
              </a:buClr>
              <a:buFont typeface="Wingdings 2" panose="05020102010507070707" pitchFamily="18" charset="2"/>
              <a:buChar char=""/>
              <a:defRPr sz="2000">
                <a:solidFill>
                  <a:schemeClr val="tx1"/>
                </a:solidFill>
                <a:latin typeface="Corbel" panose="020B0503020204020204" pitchFamily="34" charset="0"/>
              </a:defRPr>
            </a:lvl9pPr>
          </a:lstStyle>
          <a:p>
            <a:pPr eaLnBrk="1" hangingPunct="1">
              <a:spcBef>
                <a:spcPct val="0"/>
              </a:spcBef>
              <a:buClrTx/>
              <a:buSzTx/>
              <a:buFontTx/>
              <a:buNone/>
            </a:pPr>
            <a:r>
              <a:rPr lang="es-ES" altLang="es-ES" sz="1400" i="1">
                <a:latin typeface="Arial" panose="020B0604020202020204" pitchFamily="34" charset="0"/>
              </a:rPr>
              <a:t>Madona de los peregrinos o Madona de Loreto,</a:t>
            </a:r>
            <a:r>
              <a:rPr lang="es-ES" altLang="es-ES" sz="1400">
                <a:solidFill>
                  <a:srgbClr val="FFFF99"/>
                </a:solidFill>
                <a:latin typeface="Arial" panose="020B0604020202020204" pitchFamily="34" charset="0"/>
              </a:rPr>
              <a:t> </a:t>
            </a:r>
          </a:p>
          <a:p>
            <a:pPr eaLnBrk="1" hangingPunct="1">
              <a:spcBef>
                <a:spcPct val="0"/>
              </a:spcBef>
              <a:buClrTx/>
              <a:buSzTx/>
              <a:buFontTx/>
              <a:buNone/>
            </a:pPr>
            <a:r>
              <a:rPr lang="es-ES" altLang="es-ES" sz="1400">
                <a:solidFill>
                  <a:srgbClr val="FFFF99"/>
                </a:solidFill>
                <a:latin typeface="Arial" panose="020B0604020202020204" pitchFamily="34" charset="0"/>
              </a:rPr>
              <a:t>1603-1605</a:t>
            </a:r>
          </a:p>
          <a:p>
            <a:pPr eaLnBrk="1" hangingPunct="1">
              <a:spcBef>
                <a:spcPct val="0"/>
              </a:spcBef>
              <a:buClrTx/>
              <a:buSzTx/>
              <a:buFontTx/>
              <a:buNone/>
            </a:pPr>
            <a:r>
              <a:rPr lang="es-ES" altLang="es-ES" sz="1400">
                <a:solidFill>
                  <a:srgbClr val="FFFF99"/>
                </a:solidFill>
                <a:latin typeface="Arial" panose="020B0604020202020204" pitchFamily="34" charset="0"/>
              </a:rPr>
              <a:t>Iglesia de San Agustín, Roma</a:t>
            </a:r>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fade">
                                      <p:cBhvr>
                                        <p:cTn id="7" dur="1000"/>
                                        <p:tgtEl>
                                          <p:spTgt spid="49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3000375"/>
            <a:ext cx="9144000" cy="708025"/>
          </a:xfrm>
          <a:prstGeom prst="rect">
            <a:avLst/>
          </a:prstGeom>
        </p:spPr>
        <p:txBody>
          <a:bodyPr>
            <a:spAutoFit/>
          </a:bodyPr>
          <a:lstStyle/>
          <a:p>
            <a:pPr algn="ctr" eaLnBrk="1" hangingPunct="1">
              <a:defRPr/>
            </a:pPr>
            <a:r>
              <a:rPr lang="es-ES" sz="4000" dirty="0">
                <a:solidFill>
                  <a:schemeClr val="accent2">
                    <a:lumMod val="75000"/>
                  </a:schemeClr>
                </a:solidFill>
                <a:latin typeface="Times New Roman" pitchFamily="18" charset="0"/>
                <a:cs typeface="Times New Roman" pitchFamily="18" charset="0"/>
              </a:rPr>
              <a:t>F I N</a:t>
            </a:r>
          </a:p>
        </p:txBody>
      </p:sp>
      <p:sp>
        <p:nvSpPr>
          <p:cNvPr id="3" name="2 Rectángulo"/>
          <p:cNvSpPr/>
          <p:nvPr/>
        </p:nvSpPr>
        <p:spPr>
          <a:xfrm>
            <a:off x="0" y="4170363"/>
            <a:ext cx="9144000" cy="830262"/>
          </a:xfrm>
          <a:prstGeom prst="rect">
            <a:avLst/>
          </a:prstGeom>
        </p:spPr>
        <p:txBody>
          <a:bodyPr>
            <a:spAutoFit/>
          </a:bodyPr>
          <a:lstStyle/>
          <a:p>
            <a:pPr algn="ctr" eaLnBrk="1" hangingPunct="1">
              <a:defRPr/>
            </a:pPr>
            <a:r>
              <a:rPr lang="es-ES" sz="800" dirty="0">
                <a:solidFill>
                  <a:schemeClr val="tx1">
                    <a:lumMod val="50000"/>
                  </a:schemeClr>
                </a:solidFill>
                <a:latin typeface="Arial" charset="0"/>
                <a:cs typeface="Arial" charset="0"/>
              </a:rPr>
              <a:t>IMÁGENES: Todas proceden de internet. </a:t>
            </a:r>
          </a:p>
          <a:p>
            <a:pPr algn="ctr" eaLnBrk="1" hangingPunct="1">
              <a:defRPr/>
            </a:pPr>
            <a:r>
              <a:rPr lang="es-ES" sz="800" dirty="0">
                <a:solidFill>
                  <a:schemeClr val="tx1">
                    <a:lumMod val="50000"/>
                  </a:schemeClr>
                </a:solidFill>
                <a:latin typeface="Arial" charset="0"/>
                <a:cs typeface="Arial" charset="0"/>
              </a:rPr>
              <a:t>Mi reconocimiento a sus autores.</a:t>
            </a:r>
          </a:p>
          <a:p>
            <a:pPr algn="ctr" eaLnBrk="1" hangingPunct="1">
              <a:defRPr/>
            </a:pPr>
            <a:r>
              <a:rPr lang="es-ES" sz="800" dirty="0">
                <a:solidFill>
                  <a:schemeClr val="tx1">
                    <a:lumMod val="50000"/>
                  </a:schemeClr>
                </a:solidFill>
                <a:latin typeface="Arial" charset="0"/>
                <a:cs typeface="Arial" charset="0"/>
              </a:rPr>
              <a:t>FONDO MUSICAL: Música barroca.</a:t>
            </a:r>
          </a:p>
          <a:p>
            <a:pPr algn="ctr" eaLnBrk="1" hangingPunct="1">
              <a:defRPr/>
            </a:pPr>
            <a:r>
              <a:rPr lang="es-ES" sz="800" dirty="0">
                <a:solidFill>
                  <a:schemeClr val="tx1">
                    <a:lumMod val="50000"/>
                  </a:schemeClr>
                </a:solidFill>
                <a:latin typeface="Arial" charset="0"/>
                <a:cs typeface="Arial" charset="0"/>
              </a:rPr>
              <a:t>REALIZACIÓN: Emilio Fernández</a:t>
            </a:r>
          </a:p>
          <a:p>
            <a:pPr algn="ctr" eaLnBrk="1" hangingPunct="1">
              <a:defRPr/>
            </a:pPr>
            <a:r>
              <a:rPr lang="es-ES" sz="800" dirty="0">
                <a:solidFill>
                  <a:schemeClr val="tx1">
                    <a:lumMod val="50000"/>
                  </a:schemeClr>
                </a:solidFill>
                <a:latin typeface="Arial" charset="0"/>
                <a:cs typeface="Arial" charset="0"/>
              </a:rPr>
              <a:t>eferna@telefonica.net</a:t>
            </a:r>
          </a:p>
          <a:p>
            <a:pPr algn="ctr" eaLnBrk="1" hangingPunct="1">
              <a:defRPr/>
            </a:pPr>
            <a:endParaRPr lang="es-ES" sz="800" dirty="0">
              <a:solidFill>
                <a:schemeClr val="tx1">
                  <a:lumMod val="50000"/>
                </a:schemeClr>
              </a:solidFill>
              <a:latin typeface="Arial" charset="0"/>
              <a:cs typeface="Arial" charset="0"/>
            </a:endParaRPr>
          </a:p>
        </p:txBody>
      </p:sp>
      <p:sp>
        <p:nvSpPr>
          <p:cNvPr id="4" name="3 Rectángulo"/>
          <p:cNvSpPr/>
          <p:nvPr/>
        </p:nvSpPr>
        <p:spPr>
          <a:xfrm>
            <a:off x="0" y="3813175"/>
            <a:ext cx="9144000" cy="307975"/>
          </a:xfrm>
          <a:prstGeom prst="rect">
            <a:avLst/>
          </a:prstGeom>
        </p:spPr>
        <p:txBody>
          <a:bodyPr>
            <a:spAutoFit/>
          </a:bodyPr>
          <a:lstStyle/>
          <a:p>
            <a:pPr algn="ctr" eaLnBrk="1" hangingPunct="1">
              <a:defRPr/>
            </a:pPr>
            <a:r>
              <a:rPr lang="es-ES" sz="1400" dirty="0">
                <a:solidFill>
                  <a:schemeClr val="tx1">
                    <a:lumMod val="50000"/>
                  </a:schemeClr>
                </a:solidFill>
              </a:rPr>
              <a:t>MOSTRA. CARAVAGGIO. ROMA</a:t>
            </a:r>
          </a:p>
        </p:txBody>
      </p:sp>
      <p:sp>
        <p:nvSpPr>
          <p:cNvPr id="5" name="4 Rectángulo"/>
          <p:cNvSpPr/>
          <p:nvPr/>
        </p:nvSpPr>
        <p:spPr>
          <a:xfrm>
            <a:off x="0" y="4938713"/>
            <a:ext cx="9144000" cy="276225"/>
          </a:xfrm>
          <a:prstGeom prst="rect">
            <a:avLst/>
          </a:prstGeom>
        </p:spPr>
        <p:txBody>
          <a:bodyPr>
            <a:spAutoFit/>
          </a:bodyPr>
          <a:lstStyle/>
          <a:p>
            <a:pPr algn="ctr" eaLnBrk="1" hangingPunct="1">
              <a:defRPr/>
            </a:pPr>
            <a:r>
              <a:rPr lang="es-ES" sz="1200" dirty="0">
                <a:solidFill>
                  <a:schemeClr val="accent2">
                    <a:lumMod val="75000"/>
                  </a:schemeClr>
                </a:solidFill>
                <a:latin typeface="Arial" charset="0"/>
                <a:cs typeface="Arial" charset="0"/>
                <a:hlinkClick r:id="rId4"/>
              </a:rPr>
              <a:t>http://eferna.blogspot.com/</a:t>
            </a:r>
            <a:endParaRPr lang="es-ES" dirty="0">
              <a:latin typeface="Arial"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childTnLst>
                                </p:cTn>
                              </p:par>
                            </p:childTnLst>
                          </p:cTn>
                        </p:par>
                        <p:par>
                          <p:cTn id="8" fill="hold" nodeType="afterGroup">
                            <p:stCondLst>
                              <p:cond delay="2000"/>
                            </p:stCondLst>
                            <p:childTnLst>
                              <p:par>
                                <p:cTn id="9" presetID="53" presetClass="entr" presetSubtype="0" fill="hold"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p:cTn id="11" dur="2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2" dur="2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3" dur="2000"/>
                                        <p:tgtEl>
                                          <p:spTgt spid="4">
                                            <p:txEl>
                                              <p:pRg st="0" end="0"/>
                                            </p:txEl>
                                          </p:spTgt>
                                        </p:tgtEl>
                                      </p:cBhvr>
                                    </p:animEffect>
                                  </p:childTnLst>
                                </p:cTn>
                              </p:par>
                            </p:childTnLst>
                          </p:cTn>
                        </p:par>
                        <p:par>
                          <p:cTn id="14" fill="hold" nodeType="afterGroup">
                            <p:stCondLst>
                              <p:cond delay="4000"/>
                            </p:stCondLst>
                            <p:childTnLst>
                              <p:par>
                                <p:cTn id="15" presetID="10" presetClass="entr" presetSubtype="0" fill="hold" nodeType="after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2000"/>
                                        <p:tgtEl>
                                          <p:spTgt spid="3">
                                            <p:txEl>
                                              <p:pRg st="0" end="0"/>
                                            </p:txEl>
                                          </p:spTgt>
                                        </p:tgtEl>
                                      </p:cBhvr>
                                    </p:animEffect>
                                  </p:childTnLst>
                                </p:cTn>
                              </p:par>
                              <p:par>
                                <p:cTn id="18" presetID="10" presetClass="entr" presetSubtype="0" fill="hold" nodeType="withEffect">
                                  <p:stCondLst>
                                    <p:cond delay="20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2200"/>
                                        <p:tgtEl>
                                          <p:spTgt spid="3">
                                            <p:txEl>
                                              <p:pRg st="1" end="1"/>
                                            </p:txEl>
                                          </p:spTgt>
                                        </p:tgtEl>
                                      </p:cBhvr>
                                    </p:animEffect>
                                  </p:childTnLst>
                                </p:cTn>
                              </p:par>
                              <p:par>
                                <p:cTn id="21" presetID="10" presetClass="entr" presetSubtype="0" fill="hold" nodeType="withEffect">
                                  <p:stCondLst>
                                    <p:cond delay="40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2400"/>
                                        <p:tgtEl>
                                          <p:spTgt spid="3">
                                            <p:txEl>
                                              <p:pRg st="2" end="2"/>
                                            </p:txEl>
                                          </p:spTgt>
                                        </p:tgtEl>
                                      </p:cBhvr>
                                    </p:animEffect>
                                  </p:childTnLst>
                                </p:cTn>
                              </p:par>
                              <p:par>
                                <p:cTn id="24" presetID="10" presetClass="entr" presetSubtype="0" fill="hold" nodeType="withEffect">
                                  <p:stCondLst>
                                    <p:cond delay="60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2600"/>
                                        <p:tgtEl>
                                          <p:spTgt spid="3">
                                            <p:txEl>
                                              <p:pRg st="3" end="3"/>
                                            </p:txEl>
                                          </p:spTgt>
                                        </p:tgtEl>
                                      </p:cBhvr>
                                    </p:animEffect>
                                  </p:childTnLst>
                                </p:cTn>
                              </p:par>
                              <p:par>
                                <p:cTn id="27" presetID="10" presetClass="entr" presetSubtype="0" fill="hold" nodeType="withEffect">
                                  <p:stCondLst>
                                    <p:cond delay="80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2800"/>
                                        <p:tgtEl>
                                          <p:spTgt spid="3">
                                            <p:txEl>
                                              <p:pRg st="4" end="4"/>
                                            </p:txEl>
                                          </p:spTgt>
                                        </p:tgtEl>
                                      </p:cBhvr>
                                    </p:animEffect>
                                  </p:childTnLst>
                                </p:cTn>
                              </p:par>
                            </p:childTnLst>
                          </p:cTn>
                        </p:par>
                        <p:par>
                          <p:cTn id="30" fill="hold" nodeType="afterGroup">
                            <p:stCondLst>
                              <p:cond delay="7600"/>
                            </p:stCondLst>
                            <p:childTnLst>
                              <p:par>
                                <p:cTn id="31" presetID="55" presetClass="entr" presetSubtype="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2000" fill="hold"/>
                                        <p:tgtEl>
                                          <p:spTgt spid="5"/>
                                        </p:tgtEl>
                                        <p:attrNameLst>
                                          <p:attrName>ppt_w</p:attrName>
                                        </p:attrNameLst>
                                      </p:cBhvr>
                                      <p:tavLst>
                                        <p:tav tm="0">
                                          <p:val>
                                            <p:strVal val="#ppt_w*0.70"/>
                                          </p:val>
                                        </p:tav>
                                        <p:tav tm="100000">
                                          <p:val>
                                            <p:strVal val="#ppt_w"/>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animEffect transition="in" filter="fade">
                                      <p:cBhvr>
                                        <p:cTn id="3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107522"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solidFill>
                <a:srgbClr val="000000"/>
              </a:solidFill>
            </a:endParaRPr>
          </a:p>
        </p:txBody>
      </p:sp>
      <p:sp>
        <p:nvSpPr>
          <p:cNvPr id="107523"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ES" altLang="es-ES">
              <a:solidFill>
                <a:srgbClr val="000000"/>
              </a:solidFill>
            </a:endParaRPr>
          </a:p>
        </p:txBody>
      </p:sp>
      <p:pic>
        <p:nvPicPr>
          <p:cNvPr id="107524"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25"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107526"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eaLnBrk="1" hangingPunct="1">
              <a:spcBef>
                <a:spcPct val="50000"/>
              </a:spcBef>
            </a:pPr>
            <a:endParaRPr lang="es-ES" altLang="es-ES" b="1">
              <a:solidFill>
                <a:srgbClr val="0066FF"/>
              </a:solidFill>
            </a:endParaRPr>
          </a:p>
        </p:txBody>
      </p:sp>
      <p:pic>
        <p:nvPicPr>
          <p:cNvPr id="107527"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thruBlk="1"/>
  </p:transition>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POSICIÓN SOBRE CARAVAGGI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 58">
    <a:dk1>
      <a:srgbClr val="974806"/>
    </a:dk1>
    <a:lt1>
      <a:srgbClr val="974806"/>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Personalizado 21">
    <a:dk1>
      <a:sysClr val="windowText" lastClr="000000"/>
    </a:dk1>
    <a:lt1>
      <a:srgbClr val="FF0000"/>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EXPOSICIÓN SOBRE CARAVAGGIO</Template>
  <TotalTime>131</TotalTime>
  <Words>1202</Words>
  <Application>Microsoft Office PowerPoint</Application>
  <PresentationFormat>Presentación en pantalla (4:3)</PresentationFormat>
  <Paragraphs>166</Paragraphs>
  <Slides>48</Slides>
  <Notes>47</Notes>
  <HiddenSlides>0</HiddenSlides>
  <MMClips>0</MMClips>
  <ScaleCrop>false</ScaleCrop>
  <HeadingPairs>
    <vt:vector size="6" baseType="variant">
      <vt:variant>
        <vt:lpstr>Fuentes usadas</vt:lpstr>
      </vt:variant>
      <vt:variant>
        <vt:i4>10</vt:i4>
      </vt:variant>
      <vt:variant>
        <vt:lpstr>Tema</vt:lpstr>
      </vt:variant>
      <vt:variant>
        <vt:i4>3</vt:i4>
      </vt:variant>
      <vt:variant>
        <vt:lpstr>Títulos de diapositiva</vt:lpstr>
      </vt:variant>
      <vt:variant>
        <vt:i4>48</vt:i4>
      </vt:variant>
    </vt:vector>
  </HeadingPairs>
  <TitlesOfParts>
    <vt:vector size="61" baseType="lpstr">
      <vt:lpstr>Arial</vt:lpstr>
      <vt:lpstr>Calibri</vt:lpstr>
      <vt:lpstr>Consolas</vt:lpstr>
      <vt:lpstr>Corbel</vt:lpstr>
      <vt:lpstr>Wingdings</vt:lpstr>
      <vt:lpstr>Wingdings 2</vt:lpstr>
      <vt:lpstr>Wingdings 3</vt:lpstr>
      <vt:lpstr>Century</vt:lpstr>
      <vt:lpstr>Times New Roman</vt:lpstr>
      <vt:lpstr>Kristen ITC</vt:lpstr>
      <vt:lpstr>EXPOSICIÓN SOBRE CARAVAGGIO</vt:lpstr>
      <vt:lpstr>Metro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 de Windows</dc:creator>
  <cp:lastModifiedBy>Nelide Venerucci</cp:lastModifiedBy>
  <cp:revision>3</cp:revision>
  <dcterms:created xsi:type="dcterms:W3CDTF">2010-02-25T10:09:49Z</dcterms:created>
  <dcterms:modified xsi:type="dcterms:W3CDTF">2015-11-04T04:27:55Z</dcterms:modified>
  <cp:contentStatus/>
</cp:coreProperties>
</file>