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9" r:id="rId4"/>
    <p:sldId id="271" r:id="rId5"/>
    <p:sldId id="270" r:id="rId6"/>
    <p:sldId id="260" r:id="rId7"/>
    <p:sldId id="283" r:id="rId8"/>
    <p:sldId id="265" r:id="rId9"/>
    <p:sldId id="268" r:id="rId10"/>
    <p:sldId id="259" r:id="rId11"/>
    <p:sldId id="275" r:id="rId12"/>
    <p:sldId id="282" r:id="rId13"/>
    <p:sldId id="262" r:id="rId14"/>
    <p:sldId id="285" r:id="rId15"/>
    <p:sldId id="284" r:id="rId16"/>
    <p:sldId id="287" r:id="rId17"/>
    <p:sldId id="263" r:id="rId18"/>
    <p:sldId id="289" r:id="rId19"/>
    <p:sldId id="264" r:id="rId20"/>
    <p:sldId id="277" r:id="rId21"/>
    <p:sldId id="267" r:id="rId22"/>
    <p:sldId id="288" r:id="rId23"/>
    <p:sldId id="286" r:id="rId24"/>
    <p:sldId id="281" r:id="rId25"/>
    <p:sldId id="280" r:id="rId26"/>
    <p:sldId id="279" r:id="rId27"/>
    <p:sldId id="273" r:id="rId28"/>
    <p:sldId id="278" r:id="rId29"/>
    <p:sldId id="276" r:id="rId30"/>
    <p:sldId id="274" r:id="rId31"/>
    <p:sldId id="272" r:id="rId32"/>
    <p:sldId id="290" r:id="rId33"/>
    <p:sldId id="266" r:id="rId34"/>
    <p:sldId id="261" r:id="rId35"/>
    <p:sldId id="258" r:id="rId36"/>
    <p:sldId id="257" r:id="rId37"/>
    <p:sldId id="291" r:id="rId38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LSGn+sCnYMgcL5X5ydj9Q==" hashData="nBSuahxi+rK7qWUfrV4vF73S3e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1C15CC-F760-4617-AA3B-567AD1F7BF7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4669685"/>
      </p:ext>
    </p:extLst>
  </p:cSld>
  <p:clrMapOvr>
    <a:masterClrMapping/>
  </p:clrMapOvr>
  <p:transition spd="slow" advTm="8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E92D2-874C-49CB-8779-83CD370ADAD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09589765"/>
      </p:ext>
    </p:extLst>
  </p:cSld>
  <p:clrMapOvr>
    <a:masterClrMapping/>
  </p:clrMapOvr>
  <p:transition spd="slow" advTm="8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CF6CE4-778C-4CE6-84D3-B7867A6F4FE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09815722"/>
      </p:ext>
    </p:extLst>
  </p:cSld>
  <p:clrMapOvr>
    <a:masterClrMapping/>
  </p:clrMapOvr>
  <p:transition spd="slow" advTm="8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F30009-5132-4DB2-B404-E6DC549A0FF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85831672"/>
      </p:ext>
    </p:extLst>
  </p:cSld>
  <p:clrMapOvr>
    <a:masterClrMapping/>
  </p:clrMapOvr>
  <p:transition spd="slow" advTm="8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187E9-15EE-4236-BD40-3D212359EDD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73233904"/>
      </p:ext>
    </p:extLst>
  </p:cSld>
  <p:clrMapOvr>
    <a:masterClrMapping/>
  </p:clrMapOvr>
  <p:transition spd="slow" advTm="8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DFFD8-A314-4F00-B2C4-18D792F6D14A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72770967"/>
      </p:ext>
    </p:extLst>
  </p:cSld>
  <p:clrMapOvr>
    <a:masterClrMapping/>
  </p:clrMapOvr>
  <p:transition spd="slow" advTm="8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D5EA6F-2E4D-4B7A-9B2D-B27856019B0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4350330"/>
      </p:ext>
    </p:extLst>
  </p:cSld>
  <p:clrMapOvr>
    <a:masterClrMapping/>
  </p:clrMapOvr>
  <p:transition spd="slow" advTm="8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CFDA7-068A-42ED-9A0A-100A78DCD78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11812722"/>
      </p:ext>
    </p:extLst>
  </p:cSld>
  <p:clrMapOvr>
    <a:masterClrMapping/>
  </p:clrMapOvr>
  <p:transition spd="slow" advTm="8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4B81B0-2B6F-4856-98B8-3DCBE938E3B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53308140"/>
      </p:ext>
    </p:extLst>
  </p:cSld>
  <p:clrMapOvr>
    <a:masterClrMapping/>
  </p:clrMapOvr>
  <p:transition spd="slow" advTm="8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95D29A-0D54-4BE3-BC49-71D4E81E671F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64329534"/>
      </p:ext>
    </p:extLst>
  </p:cSld>
  <p:clrMapOvr>
    <a:masterClrMapping/>
  </p:clrMapOvr>
  <p:transition spd="slow" advTm="8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AD8A77-40FC-459E-8144-894CB88F305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94288049"/>
      </p:ext>
    </p:extLst>
  </p:cSld>
  <p:clrMapOvr>
    <a:masterClrMapping/>
  </p:clrMapOvr>
  <p:transition spd="slow" advTm="8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139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841F491-F3C1-491B-B93C-A688F815F88A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6011863" y="6597650"/>
            <a:ext cx="31321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nl-NL" sz="1000" b="1">
                <a:solidFill>
                  <a:schemeClr val="bg1"/>
                </a:solidFill>
              </a:rPr>
              <a:t>cvonck@zeelandnet.nl</a:t>
            </a:r>
          </a:p>
        </p:txBody>
      </p:sp>
    </p:spTree>
  </p:cSld>
  <p:clrMapOvr>
    <a:masterClrMapping/>
  </p:clrMapOvr>
  <p:transition spd="slow" advTm="8000">
    <p:sndAc>
      <p:stSnd loop="1">
        <p:snd r:embed="rId2" name="Viool sonate_Pagani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9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20713"/>
            <a:ext cx="7620000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5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66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9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1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3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7" name="Picture 3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tues de rues .. 05 03 2013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Statues de rues .. 05 03 2013</Template>
  <TotalTime>3</TotalTime>
  <Words>17</Words>
  <Application>Microsoft Office PowerPoint</Application>
  <PresentationFormat>Presentación en pantalla (4:3)</PresentationFormat>
  <Paragraphs>3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9" baseType="lpstr">
      <vt:lpstr>Arial</vt:lpstr>
      <vt:lpstr>Statues de rues .. 05 03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2020-03-17T16:25:49Z</dcterms:created>
  <dcterms:modified xsi:type="dcterms:W3CDTF">2020-03-17T16:29:30Z</dcterms:modified>
</cp:coreProperties>
</file>