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82" r:id="rId2"/>
  </p:sldMasterIdLst>
  <p:notesMasterIdLst>
    <p:notesMasterId r:id="rId7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</p:sldIdLst>
  <p:sldSz cx="9144000" cy="514826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9pPr>
  </p:defaultTextStyle>
  <p:modifyVerifier cryptProviderType="rsaFull" cryptAlgorithmClass="hash" cryptAlgorithmType="typeAny" cryptAlgorithmSid="4" spinCount="100000" saltData="yxKRjilAp8pnLKMRj3RjHw==" hashData="xjspqLcfJmr+NWCJgpe4wvuo62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708"/>
      </p:cViewPr>
      <p:guideLst>
        <p:guide orient="horz" pos="1622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220663" y="812800"/>
            <a:ext cx="7115175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_tradnl" noProof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8" charset="0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8" charset="0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8" charset="0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8" charset="0"/>
                <a:cs typeface="Arial Unicode MS" pitchFamily="8" charset="0"/>
              </a:defRPr>
            </a:lvl1pPr>
          </a:lstStyle>
          <a:p>
            <a:fld id="{93CA77E0-2471-48A5-98C3-57277E5965E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56816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ＭＳ Ｐゴシック" pitchFamily="8" charset="-128"/>
      </a:defRPr>
    </a:lvl1pPr>
    <a:lvl2pPr marL="37931725" indent="-37474525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1A9EDB1-097E-45D9-9E78-4E1D3798BA6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36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F6E1276-8D29-4360-ACDA-A8746D9FF543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741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8754669-550F-4B67-8EB7-867C0EE9C083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945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9D88795-6796-4CEF-93E6-BBD2162FDB14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2150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F622A46-7956-474A-A16F-8913944D4F3A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2355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27B0781-1F59-4886-8C23-1338FB147C5A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2560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51343B0-2B6B-4842-9EF2-D6A5E9E97B6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2765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9C3A830-8BDD-4833-A1CC-E2C7F7B5B9B1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2969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633C248-026D-49AF-B4BC-938CF6F13703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3174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EA9A5EF-8D6D-44C3-AE81-36B97256ECD3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3379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7DA299E-6EEB-4493-851B-38537F3FEEC3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3584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A0DAB9E-9E56-48CF-8EDE-EA9370F5A9B2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3789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164BCED4-01F2-4990-8A04-4FCD66D967FA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3993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9D76A17D-F172-4BE9-B019-76B12723F66E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4198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1BE1171-6AFE-4764-A5D8-50CD54DEFE25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4403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914CB17-AB99-4A0B-B0A5-2D1A2D9F7702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4608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CB320C8-A5F8-4601-9A50-7F6F1C60EAE2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4813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11DE8080-E760-468D-B978-029E719A5B92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5017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72FDF00-F06E-447B-897C-B0822839F35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19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5222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924222E3-8317-47F8-8014-D059BC48CE7A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5427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A7B0988D-26BF-473B-AB34-990DFA66424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5632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A7C1462-973D-491C-A6B1-451FBEAD499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5837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4627DC9-A65A-4A6B-9B10-851423CE95B6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6041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2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65DD39A-122A-45C5-A073-69AACB9D3B93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6246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F00B1AC-42D5-43D9-9951-00C9B96C612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6451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8309B83-15C4-426C-9273-B7B0F4596C2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6656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88D3AD8-4E36-4028-A80C-6FC316C26B6E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6861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9B760432-17B0-4466-BF00-CFE9AAFBFF3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7065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6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61B606A-0C4D-4782-B433-BDBE7FFA9A6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29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7270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0AF8B3BD-BAD7-4D51-866D-350D6597C216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7475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9E2D386-3E9A-4EE3-B37C-29F0A016105A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7680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FD55FE5-B29E-4161-8123-4577910774C3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7885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2A84829-9988-4626-94EF-2AEE945A34F5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089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9755C41-6A40-49E4-843F-3F820F606AA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294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6980953-CC31-403D-9B5D-85FF7CFD783D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499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D5DA3D1-412B-4440-999B-63E9912BFBEB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704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451424F-995F-4853-865F-6D9AE40B822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909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31BE587-C319-4B7F-A4E9-B5AEC908E4C3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113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118EA249-C21D-4805-A79E-9580C095C57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39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318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2D99248-7FE7-4A5A-991C-27EF661A5D56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523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A84B13B7-A571-41CE-98E8-47960B671915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728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DD6A033-8309-4A66-A375-138578C75365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933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1CDFD3A-7099-4E9C-A51A-B9E5FC33CCB6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137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8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5A48455-2729-4506-865C-46E36A5E2B3F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342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7229DD8-31E1-4E41-BE3F-61AD2CC04586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547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B58EA0D5-C712-4249-8CC6-5307EBBBA9B5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752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4A18BE2-8786-4C09-BD26-40572C37064B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957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7C45712-E574-4895-A103-884A8CF065D0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161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2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B92A886-3253-4AFD-B70C-73EC6C40D834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49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366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DE971AA-A1F3-4DDE-8E4B-9F616E2BBE02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571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ED643BD-DC76-4E23-873D-91DE3A7765AA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776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8E28866-DE1C-4403-845D-AEA12A087956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981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18E81A5A-C3C1-4457-9C75-793A2FC843F0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185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A4039899-AAF8-4394-BE4E-08A9F5336081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390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8EE32D2-DFC2-4C8C-AB91-C0F0A5E5B7F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595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4001A9B-28BA-4EC2-B29E-9C7900ACDEA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800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1E07662-EA49-43B5-B2DB-C70FB164234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005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6E54C40-D0C8-4F3D-B7F6-E3E538F54C70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209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10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03A9EDF4-D3E0-45E2-A180-E8098DDB685C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59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414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113B89D-32B8-49DD-982E-5D72813C293D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619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1531D17-54B4-4B4B-A015-9643F7856875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824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AC50563-0C44-487D-9562-752C54FD40EA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029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501023C-A089-4642-B0B8-2B73F43BB443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63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233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4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905004B4-1464-473A-AB72-F523A77D078B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64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438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BC3D0B89-6474-4F9B-A2FE-D5CA5E11909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65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643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B4E686AC-20FF-41D8-91C9-C398EB4E6B4F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66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848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848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91862AA-F8BD-4CC9-8450-603D006F3547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67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053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053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0FA84E8-8FF8-4478-B22D-4E4C486DA142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68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2579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258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BD916E9-E493-41FF-A6DE-9013E299EB50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69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4627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462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003BC33-99AA-44AB-A609-4639556C0DD8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70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6675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667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316AD81-FB08-41F4-AEC8-8544D7D167C6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71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8723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872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marL="37931725" indent="-37474525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9144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1371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18288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2400"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B1EAD00D-03A6-4334-94F5-091976162144}" type="slidenum">
              <a:rPr lang="es-ES" sz="1400">
                <a:solidFill>
                  <a:srgbClr val="000000"/>
                </a:solidFill>
                <a:latin typeface="Times New Roman" pitchFamily="8" charset="0"/>
              </a:rPr>
              <a:pPr eaLnBrk="1"/>
              <a:t>72</a:t>
            </a:fld>
            <a:endParaRPr lang="es-ES" sz="1400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60771" name="Text Box 1"/>
          <p:cNvSpPr>
            <a:spLocks noChangeArrowheads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077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99FCCB8-886A-4666-B4C9-7845DB3E2B3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6331307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A5D0A30-8174-4546-899A-7F613E9D2F2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5766337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BFC68E6-1201-4583-AA4E-CE744AEEC0E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9973420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A388099-CDB2-4E90-AC28-C60CAA96F72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6743661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EBCC54F-96F8-4B5A-B4E9-2886B9F87DB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8903245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709C565-ABC1-43E4-9372-D9927BF8D73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8374774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7FA32F8-3EF1-40AC-855E-CDA5EE0D650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4991824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D6A3A99-6867-4964-860A-19BAEDDE735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7484150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BAB8F13-D0B4-4BFE-9505-B1B62522B71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3922277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DA6C292-3BAD-4F2D-9EDD-558F8E7125F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0797241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58562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58562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83F725D-2DF1-4A7A-BB3F-0F81D801B3F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2899540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215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4772025"/>
            <a:ext cx="2132013" cy="273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FFFFFF"/>
                </a:solidFill>
                <a:latin typeface="+mn-lt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124200" y="4772025"/>
            <a:ext cx="2895600" cy="273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_tradnl">
              <a:latin typeface="Arial" pitchFamily="8" charset="0"/>
              <a:ea typeface="+mn-ea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4772025"/>
            <a:ext cx="2132013" cy="273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>
                <a:solidFill>
                  <a:srgbClr val="FFFFFF"/>
                </a:solidFill>
                <a:latin typeface="Calibri" pitchFamily="8" charset="0"/>
                <a:cs typeface="Arial Unicode MS" pitchFamily="8" charset="0"/>
              </a:defRPr>
            </a:lvl1pPr>
          </a:lstStyle>
          <a:p>
            <a:fld id="{5894C378-33B9-40BF-88E4-8CFF928CA3A1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1029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788"/>
            <a:ext cx="8228013" cy="85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4913"/>
            <a:ext cx="8228013" cy="339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>
    <p:zoom/>
  </p:transition>
  <p:hf sldNum="0" hdr="0" ftr="0"/>
  <p:txStyles>
    <p:titleStyle>
      <a:lvl1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2pPr>
      <a:lvl3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3pPr>
      <a:lvl4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4pPr>
      <a:lvl5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9pPr>
    </p:titleStyle>
    <p:bodyStyle>
      <a:lvl1pPr marL="342900" indent="-342900" algn="l" defTabSz="449263" rtl="0" eaLnBrk="1" fontAlgn="base" hangingPunct="1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8" charset="0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8" charset="0"/>
        <a:defRPr sz="24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gif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3910013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2671"/>
            <a:ext cx="9166225" cy="463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012160" y="3194050"/>
            <a:ext cx="2878138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4400" b="1" dirty="0">
                <a:solidFill>
                  <a:srgbClr val="FBFCFD"/>
                </a:solidFill>
                <a:latin typeface="Britannic Bold" pitchFamily="8" charset="0"/>
              </a:rPr>
              <a:t>High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4400" b="1" dirty="0">
                <a:solidFill>
                  <a:srgbClr val="FBFCFD"/>
                </a:solidFill>
                <a:latin typeface="Britannic Bold" pitchFamily="8" charset="0"/>
              </a:rPr>
              <a:t>Up </a:t>
            </a:r>
            <a:r>
              <a:rPr lang="es-ES" sz="4400" b="1" dirty="0" err="1">
                <a:solidFill>
                  <a:srgbClr val="FBFCFD"/>
                </a:solidFill>
                <a:latin typeface="Britannic Bold" pitchFamily="8" charset="0"/>
              </a:rPr>
              <a:t>There</a:t>
            </a:r>
            <a:r>
              <a:rPr lang="es-ES" sz="4400" b="1" dirty="0">
                <a:solidFill>
                  <a:srgbClr val="FBFCFD"/>
                </a:solidFill>
                <a:latin typeface="Britannic Bold" pitchFamily="8" charset="0"/>
              </a:rPr>
              <a:t>…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4249738"/>
            <a:ext cx="5492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  <p:sndAc>
      <p:stSnd loop="1">
        <p:snd r:embed="rId3" name="066 VERDI Nabucco (1842) -  Va, pensi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225425"/>
            <a:ext cx="9134475" cy="469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6213"/>
            <a:ext cx="91440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0"/>
            <a:ext cx="9144000" cy="470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450"/>
            <a:ext cx="91233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9144000" cy="483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884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2750"/>
            <a:ext cx="9120188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518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466725"/>
            <a:ext cx="9185276" cy="421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975"/>
            <a:ext cx="9144000" cy="453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613"/>
            <a:ext cx="9144000" cy="499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163"/>
            <a:ext cx="9144000" cy="457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82100" cy="398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5913"/>
            <a:ext cx="914400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75"/>
            <a:ext cx="9144000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7107" name="Rectangle 2"/>
          <p:cNvSpPr>
            <a:spLocks noChangeArrowheads="1"/>
          </p:cNvSpPr>
          <p:nvPr/>
        </p:nvSpPr>
        <p:spPr bwMode="auto">
          <a:xfrm>
            <a:off x="190500" y="4591050"/>
            <a:ext cx="31575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The shuttle approaches the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5450"/>
            <a:ext cx="9144000" cy="429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0" y="4432300"/>
            <a:ext cx="428307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Transport of a habitable module for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0"/>
            <a:ext cx="9144000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423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975"/>
            <a:ext cx="9144000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725"/>
            <a:ext cx="9091613" cy="423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7347" name="Rectangle 2"/>
          <p:cNvSpPr>
            <a:spLocks noChangeArrowheads="1"/>
          </p:cNvSpPr>
          <p:nvPr/>
        </p:nvSpPr>
        <p:spPr bwMode="auto">
          <a:xfrm>
            <a:off x="107950" y="4357688"/>
            <a:ext cx="2266950" cy="274637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Docking with the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0"/>
            <a:ext cx="88455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458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434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025"/>
            <a:ext cx="9144000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5539" name="Rectangle 2"/>
          <p:cNvSpPr>
            <a:spLocks noChangeArrowheads="1"/>
          </p:cNvSpPr>
          <p:nvPr/>
        </p:nvSpPr>
        <p:spPr bwMode="auto">
          <a:xfrm>
            <a:off x="0" y="4543425"/>
            <a:ext cx="50752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2 Soyuz docked permanently for evacuation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5275"/>
            <a:ext cx="9144000" cy="455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7587" name="Rectangle 2"/>
          <p:cNvSpPr>
            <a:spLocks noChangeArrowheads="1"/>
          </p:cNvSpPr>
          <p:nvPr/>
        </p:nvSpPr>
        <p:spPr bwMode="auto">
          <a:xfrm>
            <a:off x="5508625" y="303213"/>
            <a:ext cx="3563938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The European ATV cargo vehicle 4 </a:t>
            </a:r>
            <a:br>
              <a:rPr lang="es-ES">
                <a:solidFill>
                  <a:srgbClr val="FFFFFF"/>
                </a:solidFill>
                <a:latin typeface="Calibri" pitchFamily="8" charset="0"/>
              </a:rPr>
            </a:br>
            <a:r>
              <a:rPr lang="es-ES">
                <a:solidFill>
                  <a:srgbClr val="FFFFFF"/>
                </a:solidFill>
                <a:latin typeface="Calibri" pitchFamily="8" charset="0"/>
              </a:rPr>
              <a:t>on approach to securing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813"/>
            <a:ext cx="9144000" cy="459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9635" name="Rectangle 2"/>
          <p:cNvSpPr>
            <a:spLocks noChangeArrowheads="1"/>
          </p:cNvSpPr>
          <p:nvPr/>
        </p:nvSpPr>
        <p:spPr bwMode="auto">
          <a:xfrm>
            <a:off x="252413" y="4467225"/>
            <a:ext cx="363537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Russian Cargo Stowage Progress...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9563"/>
            <a:ext cx="9144000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1683" name="Rectangle 2"/>
          <p:cNvSpPr>
            <a:spLocks noChangeArrowheads="1"/>
          </p:cNvSpPr>
          <p:nvPr/>
        </p:nvSpPr>
        <p:spPr bwMode="auto">
          <a:xfrm>
            <a:off x="4575175" y="4545013"/>
            <a:ext cx="23018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View on Earth…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738"/>
            <a:ext cx="9144000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3731" name="Rectangle 2"/>
          <p:cNvSpPr>
            <a:spLocks noChangeArrowheads="1"/>
          </p:cNvSpPr>
          <p:nvPr/>
        </p:nvSpPr>
        <p:spPr bwMode="auto">
          <a:xfrm>
            <a:off x="0" y="4559300"/>
            <a:ext cx="42116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Pavlof Volcano Eruption (Aleutian Islands)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888"/>
            <a:ext cx="9144000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5779" name="Rectangle 2"/>
          <p:cNvSpPr>
            <a:spLocks noChangeArrowheads="1"/>
          </p:cNvSpPr>
          <p:nvPr/>
        </p:nvSpPr>
        <p:spPr bwMode="auto">
          <a:xfrm>
            <a:off x="0" y="4506913"/>
            <a:ext cx="464343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Eruption Volcano Kliushevskoi, Kamchatka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2750"/>
            <a:ext cx="9144000" cy="432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7827" name="Rectangle 2"/>
          <p:cNvSpPr>
            <a:spLocks noChangeArrowheads="1"/>
          </p:cNvSpPr>
          <p:nvPr/>
        </p:nvSpPr>
        <p:spPr bwMode="auto">
          <a:xfrm>
            <a:off x="0" y="4467225"/>
            <a:ext cx="1763713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Hurricane Dean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625"/>
            <a:ext cx="9144000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9875" name="Rectangle 2"/>
          <p:cNvSpPr>
            <a:spLocks noChangeArrowheads="1"/>
          </p:cNvSpPr>
          <p:nvPr/>
        </p:nvSpPr>
        <p:spPr bwMode="auto">
          <a:xfrm>
            <a:off x="179388" y="4467225"/>
            <a:ext cx="1619250" cy="273050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Mount Everest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738"/>
            <a:ext cx="9144000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1923" name="Rectangle 2"/>
          <p:cNvSpPr>
            <a:spLocks noChangeArrowheads="1"/>
          </p:cNvSpPr>
          <p:nvPr/>
        </p:nvSpPr>
        <p:spPr bwMode="auto">
          <a:xfrm>
            <a:off x="0" y="4467225"/>
            <a:ext cx="255587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Upsala Glacier, Patagonia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975"/>
            <a:ext cx="9144000" cy="453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3971" name="Rectangle 2"/>
          <p:cNvSpPr>
            <a:spLocks noChangeArrowheads="1"/>
          </p:cNvSpPr>
          <p:nvPr/>
        </p:nvSpPr>
        <p:spPr bwMode="auto">
          <a:xfrm>
            <a:off x="215900" y="4467225"/>
            <a:ext cx="2339975" cy="2730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Salar de Uyuni, Bolivia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675"/>
            <a:ext cx="9144000" cy="450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6019" name="Rectangle 2"/>
          <p:cNvSpPr>
            <a:spLocks noChangeArrowheads="1"/>
          </p:cNvSpPr>
          <p:nvPr/>
        </p:nvSpPr>
        <p:spPr bwMode="auto">
          <a:xfrm>
            <a:off x="0" y="4549775"/>
            <a:ext cx="23399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Long Island, Bahamas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025"/>
            <a:ext cx="9144000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8067" name="Rectangle 2"/>
          <p:cNvSpPr>
            <a:spLocks noChangeArrowheads="1"/>
          </p:cNvSpPr>
          <p:nvPr/>
        </p:nvSpPr>
        <p:spPr bwMode="auto">
          <a:xfrm>
            <a:off x="179388" y="4411663"/>
            <a:ext cx="219551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Cuba &amp; The Bahamas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900"/>
            <a:ext cx="9144000" cy="471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0115" name="Rectangle 2"/>
          <p:cNvSpPr>
            <a:spLocks noChangeArrowheads="1"/>
          </p:cNvSpPr>
          <p:nvPr/>
        </p:nvSpPr>
        <p:spPr bwMode="auto">
          <a:xfrm>
            <a:off x="323850" y="4467225"/>
            <a:ext cx="2447925" cy="273050"/>
          </a:xfrm>
          <a:prstGeom prst="rect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Mount Fuji, Japan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5588"/>
            <a:ext cx="9144000" cy="463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2163" name="Rectangle 2"/>
          <p:cNvSpPr>
            <a:spLocks noChangeArrowheads="1"/>
          </p:cNvSpPr>
          <p:nvPr/>
        </p:nvSpPr>
        <p:spPr bwMode="auto">
          <a:xfrm>
            <a:off x="179388" y="4519613"/>
            <a:ext cx="22669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Kilimandjaro Tanzania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0"/>
            <a:ext cx="914400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4211" name="Rectangle 2"/>
          <p:cNvSpPr>
            <a:spLocks noChangeArrowheads="1"/>
          </p:cNvSpPr>
          <p:nvPr/>
        </p:nvSpPr>
        <p:spPr bwMode="auto">
          <a:xfrm>
            <a:off x="252413" y="4411663"/>
            <a:ext cx="1619250" cy="274637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Iranian Desert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325"/>
            <a:ext cx="9144000" cy="451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6259" name="Rectangle 2"/>
          <p:cNvSpPr>
            <a:spLocks noChangeArrowheads="1"/>
          </p:cNvSpPr>
          <p:nvPr/>
        </p:nvSpPr>
        <p:spPr bwMode="auto">
          <a:xfrm>
            <a:off x="0" y="4467225"/>
            <a:ext cx="1763713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Lybian Desert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263"/>
            <a:ext cx="9144000" cy="450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8307" name="Rectangle 2"/>
          <p:cNvSpPr>
            <a:spLocks noChangeArrowheads="1"/>
          </p:cNvSpPr>
          <p:nvPr/>
        </p:nvSpPr>
        <p:spPr bwMode="auto">
          <a:xfrm>
            <a:off x="179388" y="4411663"/>
            <a:ext cx="1906587" cy="274637"/>
          </a:xfrm>
          <a:prstGeom prst="rect">
            <a:avLst/>
          </a:prstGeom>
          <a:solidFill>
            <a:srgbClr val="F2DC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Somalian Desert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38"/>
            <a:ext cx="9144000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0355" name="Rectangle 2"/>
          <p:cNvSpPr>
            <a:spLocks noChangeArrowheads="1"/>
          </p:cNvSpPr>
          <p:nvPr/>
        </p:nvSpPr>
        <p:spPr bwMode="auto">
          <a:xfrm>
            <a:off x="468313" y="4467225"/>
            <a:ext cx="190658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Sunset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2913"/>
            <a:ext cx="9144000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2403" name="Rectangle 2"/>
          <p:cNvSpPr>
            <a:spLocks noChangeArrowheads="1"/>
          </p:cNvSpPr>
          <p:nvPr/>
        </p:nvSpPr>
        <p:spPr bwMode="auto">
          <a:xfrm>
            <a:off x="-20638" y="4440238"/>
            <a:ext cx="416083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Comet Lovejoy seen from The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8450"/>
            <a:ext cx="9144000" cy="455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4451" name="Rectangle 2"/>
          <p:cNvSpPr>
            <a:spLocks noChangeArrowheads="1"/>
          </p:cNvSpPr>
          <p:nvPr/>
        </p:nvSpPr>
        <p:spPr bwMode="auto">
          <a:xfrm>
            <a:off x="252413" y="4573588"/>
            <a:ext cx="26987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Moscow at Night…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575"/>
            <a:ext cx="9144000" cy="458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6499" name="Rectangle 2"/>
          <p:cNvSpPr>
            <a:spLocks noChangeArrowheads="1"/>
          </p:cNvSpPr>
          <p:nvPr/>
        </p:nvSpPr>
        <p:spPr bwMode="auto">
          <a:xfrm>
            <a:off x="252413" y="4411663"/>
            <a:ext cx="154781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New York City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1"/>
          <p:cNvSpPr>
            <a:spLocks noChangeArrowheads="1"/>
          </p:cNvSpPr>
          <p:nvPr/>
        </p:nvSpPr>
        <p:spPr bwMode="auto">
          <a:xfrm>
            <a:off x="0" y="4519613"/>
            <a:ext cx="22669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MiddleEast at night</a:t>
            </a:r>
          </a:p>
        </p:txBody>
      </p:sp>
      <p:pic>
        <p:nvPicPr>
          <p:cNvPr id="10854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625"/>
            <a:ext cx="9144000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8548" name="Rectangle 3"/>
          <p:cNvSpPr>
            <a:spLocks noChangeArrowheads="1"/>
          </p:cNvSpPr>
          <p:nvPr/>
        </p:nvSpPr>
        <p:spPr bwMode="auto">
          <a:xfrm>
            <a:off x="323850" y="4357688"/>
            <a:ext cx="11334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Montreal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688"/>
            <a:ext cx="9144000" cy="456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0595" name="Rectangle 2"/>
          <p:cNvSpPr>
            <a:spLocks noChangeArrowheads="1"/>
          </p:cNvSpPr>
          <p:nvPr/>
        </p:nvSpPr>
        <p:spPr bwMode="auto">
          <a:xfrm>
            <a:off x="323850" y="4411663"/>
            <a:ext cx="8096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Paris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925"/>
            <a:ext cx="9144000" cy="457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2643" name="Rectangle 2"/>
          <p:cNvSpPr>
            <a:spLocks noChangeArrowheads="1"/>
          </p:cNvSpPr>
          <p:nvPr/>
        </p:nvSpPr>
        <p:spPr bwMode="auto">
          <a:xfrm>
            <a:off x="323850" y="4411663"/>
            <a:ext cx="127793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Bordeaux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688"/>
            <a:ext cx="9144000" cy="456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4691" name="Rectangle 2"/>
          <p:cNvSpPr>
            <a:spLocks noChangeArrowheads="1"/>
          </p:cNvSpPr>
          <p:nvPr/>
        </p:nvSpPr>
        <p:spPr bwMode="auto">
          <a:xfrm>
            <a:off x="539750" y="4357688"/>
            <a:ext cx="9890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Dubaï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434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6739" name="Rectangle 2"/>
          <p:cNvSpPr>
            <a:spLocks noChangeArrowheads="1"/>
          </p:cNvSpPr>
          <p:nvPr/>
        </p:nvSpPr>
        <p:spPr bwMode="auto">
          <a:xfrm>
            <a:off x="179388" y="4305300"/>
            <a:ext cx="334803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The International Space Station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513"/>
            <a:ext cx="9144000" cy="456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8787" name="Rectangle 2"/>
          <p:cNvSpPr>
            <a:spLocks noChangeArrowheads="1"/>
          </p:cNvSpPr>
          <p:nvPr/>
        </p:nvSpPr>
        <p:spPr bwMode="auto">
          <a:xfrm>
            <a:off x="468313" y="4411663"/>
            <a:ext cx="29876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Overview of The Beam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038"/>
            <a:ext cx="9144000" cy="429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9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22883" name="Rectangle 2"/>
          <p:cNvSpPr>
            <a:spLocks noChangeArrowheads="1"/>
          </p:cNvSpPr>
          <p:nvPr/>
        </p:nvSpPr>
        <p:spPr bwMode="auto">
          <a:xfrm>
            <a:off x="179388" y="4629150"/>
            <a:ext cx="2122487" cy="273050"/>
          </a:xfrm>
          <a:prstGeom prst="rect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 b="1">
                <a:solidFill>
                  <a:srgbClr val="000000"/>
                </a:solidFill>
                <a:latin typeface="Calibri" pitchFamily="8" charset="0"/>
              </a:rPr>
              <a:t>Spacewalk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144000" cy="448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025"/>
            <a:ext cx="9144000" cy="44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26979" name="Rectangle 2"/>
          <p:cNvSpPr>
            <a:spLocks noChangeArrowheads="1"/>
          </p:cNvSpPr>
          <p:nvPr/>
        </p:nvSpPr>
        <p:spPr bwMode="auto">
          <a:xfrm>
            <a:off x="252413" y="4467225"/>
            <a:ext cx="212248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Work on The Beam…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038"/>
            <a:ext cx="9144000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311150"/>
            <a:ext cx="9156700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31075" name="Rectangle 2"/>
          <p:cNvSpPr>
            <a:spLocks noChangeArrowheads="1"/>
          </p:cNvSpPr>
          <p:nvPr/>
        </p:nvSpPr>
        <p:spPr bwMode="auto">
          <a:xfrm>
            <a:off x="179388" y="4467225"/>
            <a:ext cx="248443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400 km of  Vacuum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050"/>
            <a:ext cx="9144000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3"/>
            <a:ext cx="9159875" cy="453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25400"/>
            <a:ext cx="9096375" cy="509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2750"/>
            <a:ext cx="9144000" cy="426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263"/>
            <a:ext cx="9144000" cy="450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277813"/>
            <a:ext cx="9144000" cy="457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43363" name="Rectangle 2"/>
          <p:cNvSpPr>
            <a:spLocks noChangeArrowheads="1"/>
          </p:cNvSpPr>
          <p:nvPr/>
        </p:nvSpPr>
        <p:spPr bwMode="auto">
          <a:xfrm>
            <a:off x="144463" y="4467225"/>
            <a:ext cx="3348037" cy="273050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0D0D0D"/>
                </a:solidFill>
                <a:latin typeface="Calibri" pitchFamily="8" charset="0"/>
              </a:rPr>
              <a:t>Russian Modules and Cargo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66226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688"/>
            <a:ext cx="9144000" cy="455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47459" name="Rectangle 2"/>
          <p:cNvSpPr>
            <a:spLocks noChangeArrowheads="1"/>
          </p:cNvSpPr>
          <p:nvPr/>
        </p:nvSpPr>
        <p:spPr bwMode="auto">
          <a:xfrm>
            <a:off x="0" y="4573588"/>
            <a:ext cx="27717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Maintenance on The Beam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036050" cy="444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150"/>
            <a:ext cx="91440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8313"/>
            <a:ext cx="9144000" cy="42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"/>
            <a:ext cx="9144000" cy="447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388"/>
            <a:ext cx="9144000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50"/>
            <a:ext cx="9144000" cy="439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59747" name="Rectangle 2"/>
          <p:cNvSpPr>
            <a:spLocks noChangeArrowheads="1"/>
          </p:cNvSpPr>
          <p:nvPr/>
        </p:nvSpPr>
        <p:spPr bwMode="auto">
          <a:xfrm>
            <a:off x="5435600" y="3913188"/>
            <a:ext cx="3600450" cy="102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 sz="3600">
                <a:solidFill>
                  <a:srgbClr val="8EB4E3"/>
                </a:solidFill>
                <a:latin typeface="Calibri" pitchFamily="8" charset="0"/>
              </a:rPr>
              <a:t>Montage Marcus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 sz="1600">
                <a:solidFill>
                  <a:srgbClr val="D9D9D9"/>
                </a:solidFill>
                <a:latin typeface="Calibri" pitchFamily="8" charset="0"/>
              </a:rPr>
              <a:t>Images from The Web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 sz="1600">
                <a:solidFill>
                  <a:srgbClr val="D9D9D9"/>
                </a:solidFill>
                <a:latin typeface="Calibri" pitchFamily="8" charset="0"/>
              </a:rPr>
              <a:t>Copyright to all images and music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 sz="1600">
                <a:solidFill>
                  <a:srgbClr val="D9D9D9"/>
                </a:solidFill>
                <a:latin typeface="Calibri" pitchFamily="8" charset="0"/>
              </a:rPr>
              <a:t>belong to their authors…</a:t>
            </a:r>
          </a:p>
        </p:txBody>
      </p:sp>
      <p:sp>
        <p:nvSpPr>
          <p:cNvPr id="159748" name="Rectangle 3"/>
          <p:cNvSpPr>
            <a:spLocks noChangeArrowheads="1"/>
          </p:cNvSpPr>
          <p:nvPr/>
        </p:nvSpPr>
        <p:spPr bwMode="auto">
          <a:xfrm>
            <a:off x="0" y="4459288"/>
            <a:ext cx="3779838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 sz="1600">
                <a:solidFill>
                  <a:srgbClr val="D9D9D9"/>
                </a:solidFill>
                <a:latin typeface="Calibri" pitchFamily="8" charset="0"/>
              </a:rPr>
              <a:t>Music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 sz="1600">
                <a:solidFill>
                  <a:srgbClr val="D9D9D9"/>
                </a:solidFill>
                <a:latin typeface="Calibri" pitchFamily="8" charset="0"/>
              </a:rPr>
              <a:t>Giuseppe Verdi : Nabucco</a:t>
            </a:r>
          </a:p>
        </p:txBody>
      </p:sp>
      <p:pic>
        <p:nvPicPr>
          <p:cNvPr id="159749" name="Picture 5"/>
          <p:cNvPicPr>
            <a:picLocks noChangeAspect="1" noChangeArrowheads="1"/>
          </p:cNvPicPr>
          <p:nvPr/>
        </p:nvPicPr>
        <p:blipFill>
          <a:blip r:embed="rId4">
            <a:lum bright="50000" contrast="6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708400"/>
            <a:ext cx="866775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1261"/>
            <a:ext cx="9144000" cy="17160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2871"/>
            <a:ext cx="9144000" cy="377539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30074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6582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6162"/>
            <a:ext cx="2362200" cy="1773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60987"/>
            <a:ext cx="1219200" cy="74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30914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1335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1755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2176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tion orbitale .. 28 03 2017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SimSun"/>
        <a:cs typeface="SimSun"/>
      </a:majorFont>
      <a:minorFont>
        <a:latin typeface="Calibri"/>
        <a:ea typeface="SimSun"/>
        <a:cs typeface="SimSu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8" charset="0"/>
          <a:buNone/>
          <a:tabLst/>
          <a:defRPr kumimoji="0" lang="en-GB" sz="1800" b="0" i="0" u="none" strike="noStrike" cap="none" normalizeH="0" baseline="0">
            <a:ln>
              <a:noFill/>
            </a:ln>
            <a:effectLst/>
            <a:latin typeface="Arial" pitchFamily="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8" charset="0"/>
          <a:buNone/>
          <a:tabLst/>
          <a:defRPr kumimoji="0" lang="en-GB" sz="1800" b="0" i="0" u="none" strike="noStrike" cap="none" normalizeH="0" baseline="0">
            <a:ln>
              <a:noFill/>
            </a:ln>
            <a:effectLst/>
            <a:latin typeface="Arial" pitchFamily="8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Station orbitale .. 28 03 2017</Template>
  <TotalTime>7</TotalTime>
  <Words>243</Words>
  <Application>Microsoft Office PowerPoint</Application>
  <PresentationFormat>Personalizado</PresentationFormat>
  <Paragraphs>118</Paragraphs>
  <Slides>73</Slides>
  <Notes>72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82" baseType="lpstr">
      <vt:lpstr>Arial</vt:lpstr>
      <vt:lpstr>SimSun</vt:lpstr>
      <vt:lpstr>Times New Roman</vt:lpstr>
      <vt:lpstr>Calibri</vt:lpstr>
      <vt:lpstr>ＭＳ Ｐゴシック</vt:lpstr>
      <vt:lpstr>Arial Unicode MS</vt:lpstr>
      <vt:lpstr>Britannic Bold</vt:lpstr>
      <vt:lpstr>Station orbitale .. 28 03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cp:lastPrinted>1601-01-01T00:00:00Z</cp:lastPrinted>
  <dcterms:created xsi:type="dcterms:W3CDTF">2019-03-14T17:44:01Z</dcterms:created>
  <dcterms:modified xsi:type="dcterms:W3CDTF">2019-03-14T17:51:03Z</dcterms:modified>
</cp:coreProperties>
</file>