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7" r:id="rId3"/>
    <p:sldId id="282" r:id="rId4"/>
    <p:sldId id="309" r:id="rId5"/>
    <p:sldId id="322" r:id="rId6"/>
    <p:sldId id="317" r:id="rId7"/>
    <p:sldId id="330" r:id="rId8"/>
    <p:sldId id="256" r:id="rId9"/>
    <p:sldId id="315" r:id="rId10"/>
    <p:sldId id="314" r:id="rId11"/>
    <p:sldId id="316" r:id="rId12"/>
    <p:sldId id="302" r:id="rId13"/>
    <p:sldId id="299" r:id="rId14"/>
    <p:sldId id="328" r:id="rId15"/>
    <p:sldId id="301" r:id="rId16"/>
    <p:sldId id="325" r:id="rId17"/>
    <p:sldId id="281" r:id="rId18"/>
    <p:sldId id="326" r:id="rId19"/>
    <p:sldId id="298" r:id="rId20"/>
    <p:sldId id="286" r:id="rId21"/>
    <p:sldId id="324" r:id="rId22"/>
    <p:sldId id="297" r:id="rId23"/>
    <p:sldId id="275" r:id="rId24"/>
    <p:sldId id="276" r:id="rId25"/>
    <p:sldId id="263" r:id="rId26"/>
    <p:sldId id="264" r:id="rId27"/>
    <p:sldId id="305" r:id="rId28"/>
    <p:sldId id="320" r:id="rId29"/>
    <p:sldId id="288" r:id="rId30"/>
    <p:sldId id="303" r:id="rId31"/>
    <p:sldId id="285" r:id="rId32"/>
    <p:sldId id="291" r:id="rId33"/>
    <p:sldId id="271" r:id="rId34"/>
    <p:sldId id="321" r:id="rId35"/>
    <p:sldId id="332" r:id="rId36"/>
    <p:sldId id="331" r:id="rId37"/>
    <p:sldId id="272" r:id="rId38"/>
    <p:sldId id="323" r:id="rId39"/>
    <p:sldId id="333" r:id="rId4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hr9siDJVeI7Gk2gCX/prw==" hashData="FMTLdcN8+M/ma7IM0eBIcGZvN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5C6E9"/>
    <a:srgbClr val="FFCC99"/>
    <a:srgbClr val="5F5F5F"/>
    <a:srgbClr val="0C0600"/>
    <a:srgbClr val="140A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41F66B-0FB5-429E-8C5D-2B0FC061213B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6F1B7A-BAE2-4CEB-9292-60AE7CBD04B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1F304-474B-424C-8BFF-8AF55FDD7172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E016CD-978F-4887-A4D0-419C3A92AE2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E2CD9C-6010-4A8C-B423-58D50983F93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6E1D06-5CB3-49AA-959B-5D36BA78B4B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D1961F-D109-4FFA-890E-BF683DA13895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4AEC0C-69B3-472A-A5DE-F1DD484B6246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BEF31B-4563-4146-B9A5-689F688ADCEF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133AB-3532-46B7-92F2-D5F959177999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61B93A-3AA0-4A03-8C25-574D1BC89668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5716FF-0525-4275-9E94-589C46991F6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://www.laboutiquedelpowerpoint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5C6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dirty="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DCF44878-76A3-41CA-A47B-11C4434C4EC1}" type="slidenum">
              <a:rPr lang="es-ES"/>
              <a:pPr>
                <a:defRPr/>
              </a:pPr>
              <a:t>‹Nº›</a:t>
            </a:fld>
            <a:endParaRPr lang="es-ES" dirty="0"/>
          </a:p>
        </p:txBody>
      </p:sp>
      <p:sp>
        <p:nvSpPr>
          <p:cNvPr id="1031" name="WordArt 7" descr="Vertical estrecha">
            <a:hlinkClick r:id="rId13"/>
          </p:cNvPr>
          <p:cNvSpPr>
            <a:spLocks noChangeArrowheads="1" noChangeShapeType="1" noTextEdit="1"/>
          </p:cNvSpPr>
          <p:nvPr/>
        </p:nvSpPr>
        <p:spPr bwMode="auto">
          <a:xfrm>
            <a:off x="7164388" y="5805488"/>
            <a:ext cx="1762125" cy="1052512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12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www.</a:t>
            </a:r>
          </a:p>
          <a:p>
            <a:pPr algn="ctr"/>
            <a:r>
              <a:rPr lang="es-ES" sz="12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   laboutiquedelpowerpoint.</a:t>
            </a:r>
          </a:p>
          <a:p>
            <a:pPr algn="ctr"/>
            <a:r>
              <a:rPr lang="es-ES" sz="12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dashHorz">
                  <a:fgClr>
                    <a:srgbClr val="808080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79999"/>
                    </a:srgbClr>
                  </a:outerShdw>
                </a:effectLst>
                <a:latin typeface="Arial Black"/>
              </a:rPr>
              <a:t>                                           com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B0B2744-DEDB-4051-89EF-6B272ACDDA6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467544" y="4653136"/>
            <a:ext cx="8136904" cy="1592887"/>
          </a:xfrm>
          <a:prstGeom prst="rect">
            <a:avLst/>
          </a:prstGeom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pPr algn="ctr">
              <a:defRPr/>
            </a:pPr>
            <a:r>
              <a:rPr lang="es-ES" sz="3200" b="1" dirty="0">
                <a:ln>
                  <a:solidFill>
                    <a:schemeClr val="tx1">
                      <a:lumMod val="85000"/>
                    </a:schemeClr>
                  </a:solidFill>
                </a:ln>
                <a:blipFill>
                  <a:blip r:embed="rId3"/>
                  <a:tile tx="0" ty="0" sx="100000" sy="100000" flip="none" algn="tl"/>
                </a:blipFill>
                <a:latin typeface="Cooper Black" pitchFamily="18" charset="0"/>
                <a:cs typeface="Aharoni" pitchFamily="2" charset="-79"/>
              </a:rPr>
              <a:t>Esculturas en piedra </a:t>
            </a:r>
          </a:p>
          <a:p>
            <a:pPr algn="ctr">
              <a:defRPr/>
            </a:pPr>
            <a:r>
              <a:rPr lang="es-ES" sz="3200" b="1" dirty="0">
                <a:ln>
                  <a:solidFill>
                    <a:schemeClr val="tx1">
                      <a:lumMod val="85000"/>
                    </a:schemeClr>
                  </a:solidFill>
                </a:ln>
                <a:blipFill>
                  <a:blip r:embed="rId3"/>
                  <a:tile tx="0" ty="0" sx="100000" sy="100000" flip="none" algn="tl"/>
                </a:blipFill>
                <a:latin typeface="Cooper Black" pitchFamily="18" charset="0"/>
                <a:cs typeface="Aharoni" pitchFamily="2" charset="-79"/>
              </a:rPr>
              <a:t>de Hirotoshi Itoh</a:t>
            </a:r>
            <a:endParaRPr lang="es-ES" sz="3200" dirty="0">
              <a:ln>
                <a:solidFill>
                  <a:schemeClr val="tx1">
                    <a:lumMod val="85000"/>
                  </a:schemeClr>
                </a:solidFill>
              </a:ln>
              <a:blipFill>
                <a:blip r:embed="rId3"/>
                <a:tile tx="0" ty="0" sx="100000" sy="100000" flip="none" algn="tl"/>
              </a:blipFill>
              <a:latin typeface="Cooper Black" pitchFamily="18" charset="0"/>
              <a:cs typeface="Aharoni" pitchFamily="2" charset="-79"/>
            </a:endParaRPr>
          </a:p>
        </p:txBody>
      </p:sp>
      <p:pic>
        <p:nvPicPr>
          <p:cNvPr id="2051" name="9 Imagen" descr="Imagen32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2988" y="836613"/>
            <a:ext cx="7110412" cy="3562350"/>
          </a:xfrm>
          <a:prstGeom prst="rect">
            <a:avLst/>
          </a:prstGeom>
          <a:noFill/>
          <a:ln w="9525">
            <a:solidFill>
              <a:srgbClr val="5F5F5F"/>
            </a:solidFill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250825" y="188913"/>
            <a:ext cx="8642350" cy="6408737"/>
          </a:xfrm>
          <a:prstGeom prst="rect">
            <a:avLst/>
          </a:prstGeom>
          <a:noFill/>
          <a:ln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053" name="11 Imagen" descr="Imagen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56100" y="836613"/>
            <a:ext cx="3708400" cy="3563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 rot="10800000">
            <a:off x="8064500" y="765175"/>
            <a:ext cx="611188" cy="36718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2055" name="15 Imagen" descr="ani_166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5288" y="6021388"/>
            <a:ext cx="431800" cy="40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17 Imagen" descr="Gifs%20ANimados%20Flechas%20(49)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43888" y="6165850"/>
            <a:ext cx="571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  <p:sndAc>
      <p:stSnd loop="1">
        <p:snd r:embed="rId2" name="steve wonder-la mujer de roj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3 Imagen" descr="Imagen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3175"/>
            <a:ext cx="685165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4 Imagen" descr="Imagen3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0"/>
            <a:ext cx="6851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4 Imagen" descr="Imagen4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4 Imagen" descr="Imagen4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557213"/>
            <a:ext cx="8591550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5 Imagen" descr="Imagen5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0375" y="215900"/>
            <a:ext cx="8223250" cy="642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6 Imagen" descr="Imagen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6 Imagen" descr="Imagen2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557213"/>
            <a:ext cx="8591550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4 Imagen" descr="Imagen4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0" y="238125"/>
            <a:ext cx="8445500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4 Imagen" descr="Imagen3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0725" y="0"/>
            <a:ext cx="77025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4 Imagen" descr="Imagen3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5438" y="176213"/>
            <a:ext cx="8493125" cy="650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4 Imagen" descr="Imagen3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5 Imagen" descr="Imagen5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0"/>
            <a:ext cx="6851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3 Imagen" descr="Imagen37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4488" y="182563"/>
            <a:ext cx="8455025" cy="649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4 Imagen" descr="Imagen5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3200" y="0"/>
            <a:ext cx="6197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4 Imagen" descr="Imagen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0688" y="0"/>
            <a:ext cx="83026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4 Imagen" descr="Imagen5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6175" y="0"/>
            <a:ext cx="68516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6 Imagen" descr="Imagen1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4 Imagen" descr="Imagen30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813" y="557213"/>
            <a:ext cx="8588375" cy="5743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5 Imagen" descr="Imagen49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7763" y="0"/>
            <a:ext cx="6848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6 Imagen" descr="Imagen1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6 Imagen" descr="Imagen1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7 Imagen" descr="Imagen1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6 Imagen" descr="Imagen15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6 Imagen" descr="Imagen16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9350" y="0"/>
            <a:ext cx="6845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4 Imagen" descr="Imagen4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863" y="180975"/>
            <a:ext cx="7788275" cy="649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4 Imagen" descr="Imagen4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566738"/>
            <a:ext cx="8591550" cy="572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4 Imagen" descr="Imagen2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9857" y="272561"/>
            <a:ext cx="7904285" cy="6312877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4 Imagen" descr="Imagen22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0850" y="711200"/>
            <a:ext cx="8242300" cy="543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3 Imagen" descr="Imagen2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5300" y="717550"/>
            <a:ext cx="8153400" cy="542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6 Rectángulo"/>
          <p:cNvSpPr>
            <a:spLocks noChangeArrowheads="1"/>
          </p:cNvSpPr>
          <p:nvPr/>
        </p:nvSpPr>
        <p:spPr bwMode="auto">
          <a:xfrm>
            <a:off x="684213" y="4437063"/>
            <a:ext cx="7848600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 err="1">
                <a:solidFill>
                  <a:schemeClr val="bg1"/>
                </a:solidFill>
                <a:latin typeface="Georgia" pitchFamily="18" charset="0"/>
              </a:rPr>
              <a:t>Hirotoshi</a:t>
            </a:r>
            <a:r>
              <a:rPr lang="es-ES" sz="2400" dirty="0">
                <a:solidFill>
                  <a:schemeClr val="bg1"/>
                </a:solidFill>
                <a:latin typeface="Georgia" pitchFamily="18" charset="0"/>
              </a:rPr>
              <a:t> </a:t>
            </a:r>
            <a:r>
              <a:rPr lang="es-ES" sz="2400" dirty="0" err="1">
                <a:solidFill>
                  <a:schemeClr val="bg1"/>
                </a:solidFill>
                <a:latin typeface="Georgia" pitchFamily="18" charset="0"/>
              </a:rPr>
              <a:t>Itoh</a:t>
            </a:r>
            <a:r>
              <a:rPr lang="es-ES" sz="2400" dirty="0">
                <a:solidFill>
                  <a:schemeClr val="bg1"/>
                </a:solidFill>
                <a:latin typeface="Georgia" pitchFamily="18" charset="0"/>
              </a:rPr>
              <a:t> (más conocido como </a:t>
            </a:r>
            <a:r>
              <a:rPr lang="es-ES" sz="2400" dirty="0" err="1">
                <a:solidFill>
                  <a:schemeClr val="bg1"/>
                </a:solidFill>
                <a:latin typeface="Georgia" pitchFamily="18" charset="0"/>
              </a:rPr>
              <a:t>Jiyuseki</a:t>
            </a:r>
            <a:r>
              <a:rPr lang="es-ES" sz="2400" dirty="0">
                <a:solidFill>
                  <a:schemeClr val="bg1"/>
                </a:solidFill>
                <a:latin typeface="Georgia" pitchFamily="18" charset="0"/>
              </a:rPr>
              <a:t>) se graduó en la  Escuela Nacional de Bellas Artes de la Universidad de Tokio en 1982 y más tarde entró en el negocio familiar como cantero. Pasó varios años trabajando con el metal antes de volver su atención hacia las piedras. </a:t>
            </a:r>
            <a:endParaRPr lang="es-ES" sz="2400" dirty="0">
              <a:solidFill>
                <a:schemeClr val="bg1"/>
              </a:solidFill>
            </a:endParaRPr>
          </a:p>
        </p:txBody>
      </p:sp>
      <p:pic>
        <p:nvPicPr>
          <p:cNvPr id="33795" name="7 Imagen" descr="Imagen31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513" y="476250"/>
            <a:ext cx="4694237" cy="385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8 Rectángulo"/>
          <p:cNvSpPr/>
          <p:nvPr/>
        </p:nvSpPr>
        <p:spPr>
          <a:xfrm>
            <a:off x="250825" y="188913"/>
            <a:ext cx="8642350" cy="6408737"/>
          </a:xfrm>
          <a:prstGeom prst="rect">
            <a:avLst/>
          </a:prstGeom>
          <a:noFill/>
          <a:ln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7 Imagen" descr="Imagen2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7763" y="0"/>
            <a:ext cx="6848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6 Imagen" descr="Imagen34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6225" y="561975"/>
            <a:ext cx="859155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6 Imagen" descr="Imagen1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288" y="755650"/>
            <a:ext cx="8353425" cy="534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7 Rectángulo"/>
          <p:cNvSpPr>
            <a:spLocks noChangeArrowheads="1"/>
          </p:cNvSpPr>
          <p:nvPr/>
        </p:nvSpPr>
        <p:spPr bwMode="auto">
          <a:xfrm>
            <a:off x="1042988" y="4941888"/>
            <a:ext cx="71294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" sz="2400" dirty="0" err="1">
                <a:solidFill>
                  <a:schemeClr val="bg1"/>
                </a:solidFill>
                <a:latin typeface="Georgia" pitchFamily="18" charset="0"/>
              </a:rPr>
              <a:t>Itoh</a:t>
            </a:r>
            <a:r>
              <a:rPr lang="es-ES" sz="2400" dirty="0">
                <a:solidFill>
                  <a:schemeClr val="bg1"/>
                </a:solidFill>
                <a:latin typeface="Georgia" pitchFamily="18" charset="0"/>
              </a:rPr>
              <a:t> utiliza las piedras que se encuentran en la orilla del río cerca de su casa, y crea esculturas que yuxtaponen la forma original y la dureza del material con un humor y textura sorprendentes.</a:t>
            </a:r>
            <a:r>
              <a:rPr lang="es-ES" sz="2400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37891" name="9 Imagen" descr="Imagen3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2988" y="260350"/>
            <a:ext cx="7059612" cy="4681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250825" y="188913"/>
            <a:ext cx="8642350" cy="6408737"/>
          </a:xfrm>
          <a:prstGeom prst="rect">
            <a:avLst/>
          </a:prstGeom>
          <a:noFill/>
          <a:ln>
            <a:solidFill>
              <a:srgbClr val="5F5F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11 Imagen" descr="Imagen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692150"/>
            <a:ext cx="7523162" cy="10117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 rot="10800000">
            <a:off x="0" y="5705475"/>
            <a:ext cx="9144000" cy="115252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pic>
        <p:nvPicPr>
          <p:cNvPr id="14" name="13 Imagen" descr="Imagen48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088" y="-4419600"/>
            <a:ext cx="7523162" cy="1011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42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0" y="5589240"/>
            <a:ext cx="9144000" cy="92333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5400" b="1" dirty="0">
                <a:ln/>
                <a:solidFill>
                  <a:srgbClr val="FFCC99"/>
                </a:solidFill>
                <a:latin typeface="Cooper Black" pitchFamily="18" charset="0"/>
              </a:rPr>
              <a:t>Fin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irotoshi Itoh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Hirotoshi Itoh</Template>
  <TotalTime>5</TotalTime>
  <Words>155</Words>
  <Application>Microsoft Office PowerPoint</Application>
  <PresentationFormat>Presentación en pantalla (4:3)</PresentationFormat>
  <Paragraphs>33</Paragraphs>
  <Slides>38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3" baseType="lpstr">
      <vt:lpstr>Arial</vt:lpstr>
      <vt:lpstr>Calibri</vt:lpstr>
      <vt:lpstr>Georgia</vt:lpstr>
      <vt:lpstr>Hirotoshi Itoh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2014-07-27T19:48:51Z</dcterms:created>
  <dcterms:modified xsi:type="dcterms:W3CDTF">2014-07-27T19:54:45Z</dcterms:modified>
</cp:coreProperties>
</file>