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56" r:id="rId3"/>
    <p:sldId id="280" r:id="rId4"/>
    <p:sldId id="293" r:id="rId5"/>
    <p:sldId id="294" r:id="rId6"/>
    <p:sldId id="288" r:id="rId7"/>
    <p:sldId id="271" r:id="rId8"/>
    <p:sldId id="287" r:id="rId9"/>
    <p:sldId id="270" r:id="rId10"/>
    <p:sldId id="269" r:id="rId11"/>
    <p:sldId id="277" r:id="rId12"/>
    <p:sldId id="284" r:id="rId13"/>
    <p:sldId id="257" r:id="rId14"/>
    <p:sldId id="289" r:id="rId15"/>
    <p:sldId id="283" r:id="rId16"/>
    <p:sldId id="282" r:id="rId17"/>
    <p:sldId id="281" r:id="rId18"/>
    <p:sldId id="279" r:id="rId19"/>
    <p:sldId id="276" r:id="rId20"/>
    <p:sldId id="274" r:id="rId21"/>
    <p:sldId id="272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0" r:id="rId30"/>
    <p:sldId id="259" r:id="rId31"/>
    <p:sldId id="258" r:id="rId32"/>
    <p:sldId id="295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VTUDc+np89g+IejD2tYIbA==" hashData="rdkFC41JaWADCYXESX3pTyYf57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CCFF"/>
    <a:srgbClr val="FFFF99"/>
    <a:srgbClr val="0000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945D5-F275-47C6-BAE3-992EC834014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6872278"/>
      </p:ext>
    </p:extLst>
  </p:cSld>
  <p:clrMapOvr>
    <a:masterClrMapping/>
  </p:clrMapOvr>
  <p:transition spd="slow" advTm="9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9C42E-8D40-423D-853F-1FE90C885B7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3306706"/>
      </p:ext>
    </p:extLst>
  </p:cSld>
  <p:clrMapOvr>
    <a:masterClrMapping/>
  </p:clrMapOvr>
  <p:transition spd="slow" advTm="9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AC109-BA93-4E16-9921-CBBE7897D77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7587642"/>
      </p:ext>
    </p:extLst>
  </p:cSld>
  <p:clrMapOvr>
    <a:masterClrMapping/>
  </p:clrMapOvr>
  <p:transition spd="slow" advTm="9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A3B88-9E02-4831-A8BF-2E0D38FD1B8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3980015"/>
      </p:ext>
    </p:extLst>
  </p:cSld>
  <p:clrMapOvr>
    <a:masterClrMapping/>
  </p:clrMapOvr>
  <p:transition spd="slow" advTm="9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8747B-D9CF-4D3D-8466-EA4F42C222A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59169144"/>
      </p:ext>
    </p:extLst>
  </p:cSld>
  <p:clrMapOvr>
    <a:masterClrMapping/>
  </p:clrMapOvr>
  <p:transition spd="slow" advTm="9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1F3E7-EC75-42A4-A62A-CCC8F24ADF4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9115275"/>
      </p:ext>
    </p:extLst>
  </p:cSld>
  <p:clrMapOvr>
    <a:masterClrMapping/>
  </p:clrMapOvr>
  <p:transition spd="slow" advTm="9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E5F01-0393-4C2C-BB64-B921138E004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3867958"/>
      </p:ext>
    </p:extLst>
  </p:cSld>
  <p:clrMapOvr>
    <a:masterClrMapping/>
  </p:clrMapOvr>
  <p:transition spd="slow" advTm="9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11ADE-9373-4C87-9253-6CFA69C2088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6781404"/>
      </p:ext>
    </p:extLst>
  </p:cSld>
  <p:clrMapOvr>
    <a:masterClrMapping/>
  </p:clrMapOvr>
  <p:transition spd="slow" advTm="9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64DA4-A471-4BCB-8F72-ADE3E5162A5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3232768"/>
      </p:ext>
    </p:extLst>
  </p:cSld>
  <p:clrMapOvr>
    <a:masterClrMapping/>
  </p:clrMapOvr>
  <p:transition spd="slow" advTm="9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06EC6-527A-44B6-83C8-FDEE359521A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9041476"/>
      </p:ext>
    </p:extLst>
  </p:cSld>
  <p:clrMapOvr>
    <a:masterClrMapping/>
  </p:clrMapOvr>
  <p:transition spd="slow" advTm="9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166EF-3998-42FD-9622-3F5CBDE038A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7102620"/>
      </p:ext>
    </p:extLst>
  </p:cSld>
  <p:clrMapOvr>
    <a:masterClrMapping/>
  </p:clrMapOvr>
  <p:transition spd="slow" advTm="9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755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charset="-128"/>
              </a:defRPr>
            </a:lvl1pPr>
          </a:lstStyle>
          <a:p>
            <a:pPr>
              <a:defRPr/>
            </a:pPr>
            <a:fld id="{8B4EDDB2-A0B9-4C52-AC2A-13CA5DE867B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5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4000" rIns="414000" anchor="ctr"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fr-FR" sz="2400" i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95288" y="1340316"/>
            <a:ext cx="8208962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s-ES" sz="2800" dirty="0" smtClean="0">
                <a:solidFill>
                  <a:srgbClr val="FFFF00"/>
                </a:solidFill>
              </a:rPr>
              <a:t>Maravillas ocultas en un pequeño pueblo de Marysville Victoria, Australia del Sur. Es un mundo mágico donde el escultor Bruno </a:t>
            </a:r>
            <a:r>
              <a:rPr lang="es-ES" sz="2800" dirty="0" err="1" smtClean="0">
                <a:solidFill>
                  <a:srgbClr val="FFFF00"/>
                </a:solidFill>
              </a:rPr>
              <a:t>Torfs</a:t>
            </a:r>
            <a:r>
              <a:rPr lang="es-ES" sz="2800" dirty="0" smtClean="0">
                <a:solidFill>
                  <a:srgbClr val="FFFF00"/>
                </a:solidFill>
              </a:rPr>
              <a:t>, de 25 años, exhibió su trabajo combinado con la belleza de la naturaleza. Nacido en Sudamérica, Bruce comenzó con solo 15 esculturas y hoy exhibe más de 150. Se ha quedado con su familia que vive en esta área de la selva tropical. Les ayudó a ganarse la vida con su trabajo. Haga clic para comenzar, luego contemple estas esculturas.</a:t>
            </a:r>
            <a:endParaRPr lang="nl-NL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ndAc>
      <p:stSnd loop="1">
        <p:snd r:embed="rId2" name="Nachtegaal Serenade 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8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5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0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7"/>
          <p:cNvPicPr>
            <a:picLocks noChangeAspect="1" noChangeArrowheads="1"/>
          </p:cNvPicPr>
          <p:nvPr/>
        </p:nvPicPr>
        <p:blipFill>
          <a:blip r:embed="rId2">
            <a:lum bright="-12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1"/>
          <p:cNvPicPr>
            <a:picLocks noChangeAspect="1" noChangeArrowheads="1"/>
          </p:cNvPicPr>
          <p:nvPr/>
        </p:nvPicPr>
        <p:blipFill>
          <a:blip r:embed="rId2">
            <a:lum bright="-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8"/>
          <p:cNvPicPr>
            <a:picLocks noChangeAspect="1" noChangeArrowheads="1"/>
          </p:cNvPicPr>
          <p:nvPr/>
        </p:nvPicPr>
        <p:blipFill>
          <a:blip r:embed="rId2">
            <a:lum bright="-8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9"/>
          <p:cNvPicPr>
            <a:picLocks noChangeAspect="1" noChangeArrowheads="1"/>
          </p:cNvPicPr>
          <p:nvPr/>
        </p:nvPicPr>
        <p:blipFill>
          <a:blip r:embed="rId2">
            <a:lum bright="-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4" t="13240"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6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7" r="9729" b="24158"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3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9" r="4384" b="14323"/>
          <a:stretch>
            <a:fillRect/>
          </a:stretch>
        </p:blipFill>
        <p:spPr bwMode="auto">
          <a:xfrm>
            <a:off x="0" y="4763"/>
            <a:ext cx="914558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3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" t="8009" r="1796" b="12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34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65" r="31892" b="4462"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36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38"/>
          <p:cNvPicPr>
            <a:picLocks noChangeAspect="1" noChangeArrowheads="1"/>
          </p:cNvPicPr>
          <p:nvPr/>
        </p:nvPicPr>
        <p:blipFill>
          <a:blip r:embed="rId2">
            <a:lum bright="-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39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r="9839" b="14948"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40"/>
          <p:cNvPicPr>
            <a:picLocks noChangeAspect="1" noChangeArrowheads="1"/>
          </p:cNvPicPr>
          <p:nvPr/>
        </p:nvPicPr>
        <p:blipFill>
          <a:blip r:embed="rId2">
            <a:lum bright="4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9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ulptures des arbres - R. Cl .. 23 02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Sculptures des arbres - R. Cl .. 23 02 2011</Template>
  <TotalTime>3</TotalTime>
  <Words>108</Words>
  <Application>Microsoft Office PowerPoint</Application>
  <PresentationFormat>Presentación en pantalla (4:3)</PresentationFormat>
  <Paragraphs>3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7" baseType="lpstr">
      <vt:lpstr>Arial</vt:lpstr>
      <vt:lpstr>ＭＳ Ｐゴシック</vt:lpstr>
      <vt:lpstr>Calibri</vt:lpstr>
      <vt:lpstr>Comic Sans MS</vt:lpstr>
      <vt:lpstr>Sculptures des arbres - R. Cl .. 23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2021-03-21T17:53:47Z</dcterms:created>
  <dcterms:modified xsi:type="dcterms:W3CDTF">2021-03-21T17:57:08Z</dcterms:modified>
</cp:coreProperties>
</file>