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87" r:id="rId3"/>
    <p:sldId id="288" r:id="rId4"/>
    <p:sldId id="290" r:id="rId5"/>
    <p:sldId id="291" r:id="rId6"/>
    <p:sldId id="284" r:id="rId7"/>
    <p:sldId id="256" r:id="rId8"/>
    <p:sldId id="282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309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318" r:id="rId36"/>
    <p:sldId id="319" r:id="rId37"/>
    <p:sldId id="320" r:id="rId38"/>
    <p:sldId id="321" r:id="rId39"/>
    <p:sldId id="322" r:id="rId40"/>
    <p:sldId id="323" r:id="rId41"/>
    <p:sldId id="324" r:id="rId42"/>
    <p:sldId id="325" r:id="rId43"/>
    <p:sldId id="326" r:id="rId44"/>
    <p:sldId id="327" r:id="rId45"/>
    <p:sldId id="328" r:id="rId46"/>
    <p:sldId id="329" r:id="rId47"/>
    <p:sldId id="330" r:id="rId48"/>
    <p:sldId id="331" r:id="rId49"/>
    <p:sldId id="332" r:id="rId50"/>
    <p:sldId id="333" r:id="rId51"/>
    <p:sldId id="334" r:id="rId52"/>
    <p:sldId id="335" r:id="rId53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chnical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chnical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chnical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chnical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chnical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chnical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chnical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chnical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chnical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yAgiPQuiVWnFNpFs1HR4Q==" hashData="eACN9I7+AX4dlC0ChSVs9W4u3n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E894B"/>
    <a:srgbClr val="F2C9DB"/>
    <a:srgbClr val="7E7E56"/>
    <a:srgbClr val="DC0821"/>
    <a:srgbClr val="1E04E0"/>
    <a:srgbClr val="FFCCFF"/>
    <a:srgbClr val="00FFFF"/>
    <a:srgbClr val="F7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1" autoAdjust="0"/>
    <p:restoredTop sz="94615" autoAdjust="0"/>
  </p:normalViewPr>
  <p:slideViewPr>
    <p:cSldViewPr>
      <p:cViewPr>
        <p:scale>
          <a:sx n="77" d="100"/>
          <a:sy n="77" d="100"/>
        </p:scale>
        <p:origin x="-7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effectLst/>
                <a:latin typeface="Times New Roman" pitchFamily="18" charset="0"/>
              </a:defRPr>
            </a:lvl1pPr>
          </a:lstStyle>
          <a:p>
            <a:endParaRPr lang="fr-CA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Times New Roman" pitchFamily="18" charset="0"/>
              </a:defRPr>
            </a:lvl1pPr>
          </a:lstStyle>
          <a:p>
            <a:endParaRPr lang="fr-CA"/>
          </a:p>
        </p:txBody>
      </p:sp>
      <p:sp>
        <p:nvSpPr>
          <p:cNvPr id="491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91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effectLst/>
                <a:latin typeface="Times New Roman" pitchFamily="18" charset="0"/>
              </a:defRPr>
            </a:lvl1pPr>
          </a:lstStyle>
          <a:p>
            <a:endParaRPr lang="fr-CA"/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Times New Roman" pitchFamily="18" charset="0"/>
              </a:defRPr>
            </a:lvl1pPr>
          </a:lstStyle>
          <a:p>
            <a:fld id="{0384D83F-9EBA-4BB1-9F71-8AF0501525A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211480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027B7A-39C2-4840-BA1D-F1656CCB858E}" type="slidenum">
              <a:rPr lang="fr-CA"/>
              <a:pPr/>
              <a:t>1</a:t>
            </a:fld>
            <a:endParaRPr lang="fr-CA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8F0018-F0BA-4C2C-9391-D9AB13122087}" type="slidenum">
              <a:rPr lang="fr-CA"/>
              <a:pPr/>
              <a:t>2</a:t>
            </a:fld>
            <a:endParaRPr lang="fr-CA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7F3B30-E9E9-4C36-B513-024963F9F82B}" type="slidenum">
              <a:rPr lang="fr-CA"/>
              <a:pPr/>
              <a:t>5</a:t>
            </a:fld>
            <a:endParaRPr lang="fr-CA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EE6ABA-BB5A-4276-9364-A1B714773F3D}" type="slidenum">
              <a:rPr lang="fr-CA"/>
              <a:pPr/>
              <a:t>6</a:t>
            </a:fld>
            <a:endParaRPr lang="fr-CA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757661-6D3E-4DC8-988E-2DBDC4B31DC8}" type="slidenum">
              <a:rPr lang="fr-CA"/>
              <a:pPr/>
              <a:t>7</a:t>
            </a:fld>
            <a:endParaRPr lang="fr-CA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1C713B-764C-44B0-B336-54681548BB6A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13467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B20582-9347-4FAC-A739-A9B0AAEDF30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7281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9583A-0E09-46C9-B28C-664CED40FC09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70397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0835C1-0BAC-4793-B61F-78D33D2E6957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42431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2E75D-7E99-48C9-80FE-817E187BDA1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17978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2D7FF-BD87-471C-BB94-BC79B1186F1F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01168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4A6E1-DA2B-4175-8D0D-9DDCE3B4C13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8073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96CB94-7C95-4039-8AC5-A65274EEB0E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623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4262D-E47D-4A24-8B7B-6D4052B8882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46290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779AFB-F73A-48ED-9BC2-40B1F46BAAF9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19098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29680F-A770-4EF7-B22E-312FF303591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93318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006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/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34A9BE75-9B91-44B9-875A-12A6EDA92BE0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971600" y="1484784"/>
            <a:ext cx="7239000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8000" dirty="0" smtClean="0">
                <a:solidFill>
                  <a:srgbClr val="DC0821"/>
                </a:solidFill>
                <a:effectLst/>
                <a:latin typeface="Showcard Gothic" pitchFamily="82" charset="0"/>
              </a:rPr>
              <a:t>ESCULTURAS </a:t>
            </a:r>
          </a:p>
          <a:p>
            <a:pPr algn="ctr"/>
            <a:r>
              <a:rPr lang="fr-CA" sz="8000" dirty="0" smtClean="0">
                <a:solidFill>
                  <a:srgbClr val="DC0821"/>
                </a:solidFill>
                <a:effectLst/>
                <a:latin typeface="Showcard Gothic" pitchFamily="82" charset="0"/>
              </a:rPr>
              <a:t>DE NIEVE EN RUSIA</a:t>
            </a:r>
            <a:endParaRPr lang="fr-CA" sz="8000" dirty="0">
              <a:solidFill>
                <a:srgbClr val="DC0821"/>
              </a:solidFill>
              <a:effectLst/>
              <a:latin typeface="Showcard Gothic" pitchFamily="82" charset="0"/>
            </a:endParaRPr>
          </a:p>
          <a:p>
            <a:pPr algn="ctr"/>
            <a:endParaRPr lang="fr-CA" sz="5400" dirty="0">
              <a:solidFill>
                <a:srgbClr val="DC082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33797" name="Picture 5" descr="C:\Documents and Settings\Bertrand\Mes documents\Mes images\coin-sup-gh-fleur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257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9" name="Picture 7" descr="C:\Documents and Settings\Bertrand\Mes documents\Mes images\coin-inf-dr-fleur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275" y="4267200"/>
            <a:ext cx="249872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0" name="Picture 8" descr="C:\Documents and Settings\Bertrand\Mes documents\Mes images\coin-inf-gh-fleur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8350"/>
            <a:ext cx="2362200" cy="227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1" name="Picture 9" descr="C:\Documents and Settings\Bertrand\Mes documents\Mes images\coin-sup-dr-fleurs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0"/>
            <a:ext cx="2590800" cy="250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 loop="1">
        <p:snd r:embed="rId3" name="Zamphir - Pan Flute - The Wind Beneath My Wing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C:\Documents and Settings\Bertrand\Mes documents\temp-7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225"/>
            <a:ext cx="9144000" cy="6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Documents and Settings\Bertrand\Mes documents\temp-7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3" name="Picture 3" descr="C:\Documents and Settings\Bertrand\Mes documents\temp-7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:\Documents and Settings\Bertrand\Mes documents\temp-7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590800" y="4572000"/>
            <a:ext cx="55626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CA" sz="2800">
              <a:solidFill>
                <a:srgbClr val="475C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spcBef>
                <a:spcPct val="50000"/>
              </a:spcBef>
            </a:pPr>
            <a:endParaRPr lang="fr-CA" sz="2800">
              <a:solidFill>
                <a:srgbClr val="475C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2055" name="Picture 7" descr="C:\Documents and Settings\Bertrand\Mes documents\temp-7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713"/>
            <a:ext cx="9144000" cy="663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C:\Documents and Settings\Bertrand\Mes documents\temp-7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1188"/>
            <a:ext cx="9144000" cy="563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Documents and Settings\Bertrand\Mes documents\temp-7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6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Documents and Settings\Bertrand\Mes documents\temp-7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Documents and Settings\Bertrand\Mes documents\temp-7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Documents and Settings\Bertrand\Mes documents\temp-7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-52388"/>
            <a:ext cx="5238750" cy="696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Documents and Settings\Bertrand\Mes documents\temp-7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Documents and Settings\Bertrand\Mes documents\temp-7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Documents and Settings\Bertrand\Mes documents\temp-7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225"/>
            <a:ext cx="9144000" cy="6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:\Documents and Settings\Bertrand\Mes documents\temp-7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44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Documents and Settings\Bertrand\Mes documents\temp-7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1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C:\Documents and Settings\Bertrand\Mes documents\temp-7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525"/>
            <a:ext cx="9144000" cy="658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C:\Documents and Settings\Bertrand\Mes documents\temp-7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C:\Documents and Settings\Bertrand\Mes documents\temp-7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0"/>
            <a:ext cx="6381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C:\Documents and Settings\Bertrand\Mes documents\temp-7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44000" cy="606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Documents and Settings\Bertrand\Mes documents\temp-7\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0925"/>
            <a:ext cx="9144000" cy="475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Documents and Settings\Bertrand\Mes documents\temp-7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3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C:\Documents and Settings\Bertrand\Mes documents\temp-7\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C:\Documents and Settings\Bertrand\Mes documents\temp-7\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225"/>
            <a:ext cx="9144000" cy="6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C:\Documents and Settings\Bertrand\Mes documents\temp-7\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225"/>
            <a:ext cx="9144000" cy="6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Documents and Settings\Bertrand\Mes documents\temp-7\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44000" cy="606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C:\Documents and Settings\Bertrand\Mes documents\temp-7\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225"/>
            <a:ext cx="9144000" cy="6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C:\Documents and Settings\Bertrand\Mes documents\temp-7\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9700"/>
            <a:ext cx="91440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C:\Documents and Settings\Bertrand\Mes documents\temp-7\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4488"/>
            <a:ext cx="9144000" cy="616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C:\Documents and Settings\Bertrand\Mes documents\temp-7\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0"/>
            <a:ext cx="6083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C:\Documents and Settings\Bertrand\Mes documents\temp-7\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1738"/>
            <a:ext cx="9144000" cy="445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C:\Documents and Settings\Bertrand\Mes documents\temp-7\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225"/>
            <a:ext cx="9144000" cy="6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C:\Documents and Settings\Bertrand\Mes documents\temp-7\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25"/>
            <a:ext cx="8915400" cy="667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C:\Documents and Settings\Bertrand\Mes documents\temp-7\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C:\Documents and Settings\Bertrand\Mes documents\temp-7\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C:\Documents and Settings\Bertrand\Mes documents\temp-7\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C:\Documents and Settings\Bertrand\Mes documents\temp-7\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C:\Documents and Settings\Bertrand\Mes documents\temp-7\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C:\Documents and Settings\Bertrand\Mes documents\temp-7\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038"/>
            <a:ext cx="9144000" cy="600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C:\Documents and Settings\Bertrand\Mes documents\temp-7\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C:\Documents and Settings\Bertrand\Mes documents\temp-7\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C:\Documents and Settings\Bertrand\Mes documents\temp-7\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0"/>
            <a:ext cx="91440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C:\Documents and Settings\Bertrand\Mes documents\temp-7\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638"/>
            <a:ext cx="9144000" cy="605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C:\Documents and Settings\Bertrand\Mes documents\temp-7\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C:\Documents and Settings\Bertrand\Mes documents\temp-7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538"/>
            <a:ext cx="9144000" cy="613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C:\Documents and Settings\Bertrand\Mes documents\temp-7\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C:\Documents and Settings\Bertrand\Mes documents\temp-7\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650"/>
            <a:ext cx="9144000" cy="585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C:\Documents and Settings\Bertrand\Mes documents\temp-7\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113"/>
            <a:ext cx="9144000" cy="581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C:\Documents and Settings\Bertrand\Mes documents\temp-7\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5013"/>
            <a:ext cx="9144000" cy="538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C:\Documents and Settings\Bertrand\Mes documents\temp-7\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-103188"/>
            <a:ext cx="7543800" cy="6994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b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b="0"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effectLst/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effectLst/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effectLst/>
                <a:latin typeface="Kristen ITC" pitchFamily="66" charset="0"/>
              </a:rPr>
            </a:br>
            <a:r>
              <a:rPr lang="es-ES" sz="4400" b="0">
                <a:solidFill>
                  <a:srgbClr val="000000"/>
                </a:solidFill>
                <a:effectLst/>
                <a:latin typeface="Kristen ITC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effectLst/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effectLst/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effectLst/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effectLst/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  <a:effectLst/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>
              <a:solidFill>
                <a:srgbClr val="0066FF"/>
              </a:solidFill>
              <a:effectLst/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uptures de neige en Russie .. 24 01 2019">
  <a:themeElements>
    <a:clrScheme name="penseesdelamiti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enseesdelamiti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echnical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echnical" pitchFamily="66" charset="0"/>
          </a:defRPr>
        </a:defPPr>
      </a:lstStyle>
    </a:lnDef>
  </a:objectDefaults>
  <a:extraClrSchemeLst>
    <a:extraClrScheme>
      <a:clrScheme name="penseesdelamiti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nseesdelamiti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eesdelamiti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eesdelamiti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eesdelamiti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eesdelamiti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eesdelamiti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Scuptures de neige en Russie .. 24 01 2019</Template>
  <TotalTime>4</TotalTime>
  <Words>26</Words>
  <Application>Microsoft Office PowerPoint</Application>
  <PresentationFormat>Presentación en pantalla (4:3)</PresentationFormat>
  <Paragraphs>9</Paragraphs>
  <Slides>51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7" baseType="lpstr">
      <vt:lpstr>Times New Roman</vt:lpstr>
      <vt:lpstr>Arial Unicode MS</vt:lpstr>
      <vt:lpstr>Technical</vt:lpstr>
      <vt:lpstr>Arial</vt:lpstr>
      <vt:lpstr>Scuptures de neige en Russie .. 24 01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Sculpture de neige</dc:subject>
  <dc:creator>Jose Luis</dc:creator>
  <cp:lastModifiedBy>Jose Luis</cp:lastModifiedBy>
  <cp:revision>1</cp:revision>
  <dcterms:created xsi:type="dcterms:W3CDTF">2019-08-23T08:22:14Z</dcterms:created>
  <dcterms:modified xsi:type="dcterms:W3CDTF">2019-08-23T08:26:59Z</dcterms:modified>
</cp:coreProperties>
</file>