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6" r:id="rId3"/>
    <p:sldId id="282" r:id="rId4"/>
    <p:sldId id="281" r:id="rId5"/>
    <p:sldId id="283" r:id="rId6"/>
    <p:sldId id="257" r:id="rId7"/>
    <p:sldId id="286" r:id="rId8"/>
    <p:sldId id="278" r:id="rId9"/>
    <p:sldId id="287" r:id="rId10"/>
    <p:sldId id="258" r:id="rId11"/>
    <p:sldId id="259" r:id="rId12"/>
    <p:sldId id="260" r:id="rId13"/>
    <p:sldId id="261" r:id="rId14"/>
    <p:sldId id="264" r:id="rId15"/>
    <p:sldId id="269" r:id="rId16"/>
    <p:sldId id="270" r:id="rId17"/>
    <p:sldId id="271" r:id="rId18"/>
    <p:sldId id="272" r:id="rId19"/>
    <p:sldId id="274" r:id="rId20"/>
    <p:sldId id="275" r:id="rId21"/>
    <p:sldId id="288" r:id="rId22"/>
    <p:sldId id="284" r:id="rId23"/>
    <p:sldId id="280" r:id="rId24"/>
    <p:sldId id="285" r:id="rId25"/>
    <p:sldId id="277" r:id="rId26"/>
    <p:sldId id="289" r:id="rId27"/>
  </p:sldIdLst>
  <p:sldSz cx="8101013" cy="5003800"/>
  <p:notesSz cx="6858000" cy="9144000"/>
  <p:defaultTextStyle>
    <a:defPPr>
      <a:defRPr lang="nl-NL"/>
    </a:defPPr>
    <a:lvl1pPr algn="l" defTabSz="788988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393700" indent="63500" algn="l" defTabSz="788988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788988" indent="125413" algn="l" defTabSz="788988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184275" indent="187325" algn="l" defTabSz="788988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579563" indent="249238" algn="l" defTabSz="788988" rtl="0" fontAlgn="base">
      <a:spcBef>
        <a:spcPct val="0"/>
      </a:spcBef>
      <a:spcAft>
        <a:spcPct val="0"/>
      </a:spcAft>
      <a:defRPr sz="16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16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LG4yh/H11qxjR+6dVSL1g==" hashData="58G3Nmj3on1B4SQBWR+W9zkMX9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00"/>
    <a:srgbClr val="C0C0C0"/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4" d="100"/>
          <a:sy n="54" d="100"/>
        </p:scale>
        <p:origin x="-1626" y="-834"/>
      </p:cViewPr>
      <p:guideLst>
        <p:guide orient="horz" pos="1576"/>
        <p:guide pos="255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83AECAA-1712-4874-B7B3-293438F478C8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54050" y="685800"/>
            <a:ext cx="55499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nl-NL" noProof="0" smtClean="0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noProof="0" smtClean="0"/>
              <a:t>Klik om de modelstijlen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6665398-0529-43CE-B80A-FFB717B37338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21372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07576" y="1554422"/>
            <a:ext cx="6885861" cy="107257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215152" y="2835487"/>
            <a:ext cx="5670709" cy="12787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949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899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849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79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748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69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64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59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7249A-DED4-43CB-805A-5EE580085184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AE989-6348-494F-A49B-B370ECADEA59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579497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5671DA-A86E-4419-83C2-613B59EFF4BB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E4EFB-80FB-4920-A1BF-65B7E521E734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753988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39925" y="3215405"/>
            <a:ext cx="6885861" cy="993810"/>
          </a:xfrm>
        </p:spPr>
        <p:txBody>
          <a:bodyPr anchor="t"/>
          <a:lstStyle>
            <a:lvl1pPr algn="l">
              <a:defRPr sz="35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39925" y="2120825"/>
            <a:ext cx="6885861" cy="1094581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3949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78995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18492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799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7487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36985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764826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15980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CAD4D9-CB00-4AFC-A6DA-86C063C0C6A8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264C3-39B3-42E0-A652-8215D02A325F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677697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358640" y="974121"/>
            <a:ext cx="3161645" cy="275672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3655303" y="974121"/>
            <a:ext cx="3163051" cy="275672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7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7EA456-DE6D-4439-A3BE-97B1A1AA65CE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90ED9-3BE7-4EFD-AA4E-156F5E037DC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922347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05051" y="200384"/>
            <a:ext cx="7290912" cy="833967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5051" y="1120064"/>
            <a:ext cx="3579354" cy="466790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4975" indent="0">
              <a:buNone/>
              <a:defRPr sz="1700" b="1"/>
            </a:lvl2pPr>
            <a:lvl3pPr marL="789950" indent="0">
              <a:buNone/>
              <a:defRPr sz="1600" b="1"/>
            </a:lvl3pPr>
            <a:lvl4pPr marL="1184925" indent="0">
              <a:buNone/>
              <a:defRPr sz="1400" b="1"/>
            </a:lvl4pPr>
            <a:lvl5pPr marL="1579900" indent="0">
              <a:buNone/>
              <a:defRPr sz="1400" b="1"/>
            </a:lvl5pPr>
            <a:lvl6pPr marL="1974875" indent="0">
              <a:buNone/>
              <a:defRPr sz="1400" b="1"/>
            </a:lvl6pPr>
            <a:lvl7pPr marL="2369850" indent="0">
              <a:buNone/>
              <a:defRPr sz="1400" b="1"/>
            </a:lvl7pPr>
            <a:lvl8pPr marL="2764826" indent="0">
              <a:buNone/>
              <a:defRPr sz="1400" b="1"/>
            </a:lvl8pPr>
            <a:lvl9pPr marL="3159801" indent="0">
              <a:buNone/>
              <a:defRPr sz="1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05051" y="1586853"/>
            <a:ext cx="3579354" cy="2882977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115203" y="1120064"/>
            <a:ext cx="3580760" cy="466790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394975" indent="0">
              <a:buNone/>
              <a:defRPr sz="1700" b="1"/>
            </a:lvl2pPr>
            <a:lvl3pPr marL="789950" indent="0">
              <a:buNone/>
              <a:defRPr sz="1600" b="1"/>
            </a:lvl3pPr>
            <a:lvl4pPr marL="1184925" indent="0">
              <a:buNone/>
              <a:defRPr sz="1400" b="1"/>
            </a:lvl4pPr>
            <a:lvl5pPr marL="1579900" indent="0">
              <a:buNone/>
              <a:defRPr sz="1400" b="1"/>
            </a:lvl5pPr>
            <a:lvl6pPr marL="1974875" indent="0">
              <a:buNone/>
              <a:defRPr sz="1400" b="1"/>
            </a:lvl6pPr>
            <a:lvl7pPr marL="2369850" indent="0">
              <a:buNone/>
              <a:defRPr sz="1400" b="1"/>
            </a:lvl7pPr>
            <a:lvl8pPr marL="2764826" indent="0">
              <a:buNone/>
              <a:defRPr sz="1400" b="1"/>
            </a:lvl8pPr>
            <a:lvl9pPr marL="3159801" indent="0">
              <a:buNone/>
              <a:defRPr sz="14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115203" y="1586853"/>
            <a:ext cx="3580760" cy="2882977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7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B968F-F47A-4B2F-B8F9-5A12BBBDAA65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8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DF8DDA-72EC-4030-B711-D70ACCFB6FB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372859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8FA938-4B45-4CC0-8C4D-499A4210EF57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4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5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9ECC8-CAA8-46D9-96A6-7847B5C4B3EC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11454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25ABF1-8153-4F85-B6A6-F7F9F8AB2F37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3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5912B5-EDB7-4BDF-B3FA-402ADE07A04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929157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05052" y="199226"/>
            <a:ext cx="2665177" cy="847866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167272" y="199227"/>
            <a:ext cx="4528691" cy="42706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1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05052" y="1047092"/>
            <a:ext cx="2665177" cy="3422739"/>
          </a:xfrm>
        </p:spPr>
        <p:txBody>
          <a:bodyPr/>
          <a:lstStyle>
            <a:lvl1pPr marL="0" indent="0">
              <a:buNone/>
              <a:defRPr sz="1200"/>
            </a:lvl1pPr>
            <a:lvl2pPr marL="394975" indent="0">
              <a:buNone/>
              <a:defRPr sz="1000"/>
            </a:lvl2pPr>
            <a:lvl3pPr marL="789950" indent="0">
              <a:buNone/>
              <a:defRPr sz="900"/>
            </a:lvl3pPr>
            <a:lvl4pPr marL="1184925" indent="0">
              <a:buNone/>
              <a:defRPr sz="800"/>
            </a:lvl4pPr>
            <a:lvl5pPr marL="1579900" indent="0">
              <a:buNone/>
              <a:defRPr sz="800"/>
            </a:lvl5pPr>
            <a:lvl6pPr marL="1974875" indent="0">
              <a:buNone/>
              <a:defRPr sz="800"/>
            </a:lvl6pPr>
            <a:lvl7pPr marL="2369850" indent="0">
              <a:buNone/>
              <a:defRPr sz="800"/>
            </a:lvl7pPr>
            <a:lvl8pPr marL="2764826" indent="0">
              <a:buNone/>
              <a:defRPr sz="800"/>
            </a:lvl8pPr>
            <a:lvl9pPr marL="3159801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D6EB61-6531-4205-95AC-790CBC4E99AE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963059-2BDF-430C-893D-11872EF41AA3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50534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587855" y="3502660"/>
            <a:ext cx="4860608" cy="413509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587855" y="447099"/>
            <a:ext cx="4860608" cy="3002280"/>
          </a:xfrm>
        </p:spPr>
        <p:txBody>
          <a:bodyPr rtlCol="0">
            <a:normAutofit/>
          </a:bodyPr>
          <a:lstStyle>
            <a:lvl1pPr marL="0" indent="0">
              <a:buNone/>
              <a:defRPr sz="2800"/>
            </a:lvl1pPr>
            <a:lvl2pPr marL="394975" indent="0">
              <a:buNone/>
              <a:defRPr sz="2400"/>
            </a:lvl2pPr>
            <a:lvl3pPr marL="789950" indent="0">
              <a:buNone/>
              <a:defRPr sz="2100"/>
            </a:lvl3pPr>
            <a:lvl4pPr marL="1184925" indent="0">
              <a:buNone/>
              <a:defRPr sz="1700"/>
            </a:lvl4pPr>
            <a:lvl5pPr marL="1579900" indent="0">
              <a:buNone/>
              <a:defRPr sz="1700"/>
            </a:lvl5pPr>
            <a:lvl6pPr marL="1974875" indent="0">
              <a:buNone/>
              <a:defRPr sz="1700"/>
            </a:lvl6pPr>
            <a:lvl7pPr marL="2369850" indent="0">
              <a:buNone/>
              <a:defRPr sz="1700"/>
            </a:lvl7pPr>
            <a:lvl8pPr marL="2764826" indent="0">
              <a:buNone/>
              <a:defRPr sz="1700"/>
            </a:lvl8pPr>
            <a:lvl9pPr marL="3159801" indent="0">
              <a:buNone/>
              <a:defRPr sz="17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587855" y="3916169"/>
            <a:ext cx="4860608" cy="587251"/>
          </a:xfrm>
        </p:spPr>
        <p:txBody>
          <a:bodyPr/>
          <a:lstStyle>
            <a:lvl1pPr marL="0" indent="0">
              <a:buNone/>
              <a:defRPr sz="1200"/>
            </a:lvl1pPr>
            <a:lvl2pPr marL="394975" indent="0">
              <a:buNone/>
              <a:defRPr sz="1000"/>
            </a:lvl2pPr>
            <a:lvl3pPr marL="789950" indent="0">
              <a:buNone/>
              <a:defRPr sz="900"/>
            </a:lvl3pPr>
            <a:lvl4pPr marL="1184925" indent="0">
              <a:buNone/>
              <a:defRPr sz="800"/>
            </a:lvl4pPr>
            <a:lvl5pPr marL="1579900" indent="0">
              <a:buNone/>
              <a:defRPr sz="800"/>
            </a:lvl5pPr>
            <a:lvl6pPr marL="1974875" indent="0">
              <a:buNone/>
              <a:defRPr sz="800"/>
            </a:lvl6pPr>
            <a:lvl7pPr marL="2369850" indent="0">
              <a:buNone/>
              <a:defRPr sz="800"/>
            </a:lvl7pPr>
            <a:lvl8pPr marL="2764826" indent="0">
              <a:buNone/>
              <a:defRPr sz="800"/>
            </a:lvl8pPr>
            <a:lvl9pPr marL="3159801" indent="0">
              <a:buNone/>
              <a:defRPr sz="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81350-36F0-4D65-846C-B33F0F56344E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6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7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1CEFA-0325-4D90-98ED-8E63CFFA0470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69919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CD629-F1BC-4298-BE3D-5961F8FA678E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CC7D1B-BD08-4F29-8B72-6BFE39ADA951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021804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5203777" y="166794"/>
            <a:ext cx="1614577" cy="3564049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358639" y="166794"/>
            <a:ext cx="4710120" cy="356404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6CF7D-60FA-41C0-859A-BEA7E080AE92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8709B0-3ABE-4F8E-9732-8E708CEEDC35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2899165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07577" y="1554421"/>
            <a:ext cx="6885861" cy="1072574"/>
          </a:xfrm>
          <a:prstGeom prst="rect">
            <a:avLst/>
          </a:prstGeom>
        </p:spPr>
        <p:txBody>
          <a:bodyPr lIns="74870" tIns="37435" rIns="74870" bIns="37435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215153" y="2835487"/>
            <a:ext cx="5670709" cy="1278749"/>
          </a:xfrm>
          <a:prstGeom prst="rect">
            <a:avLst/>
          </a:prstGeom>
        </p:spPr>
        <p:txBody>
          <a:bodyPr lIns="74870" tIns="37435" rIns="74870" bIns="37435"/>
          <a:lstStyle>
            <a:lvl1pPr marL="0" indent="0" algn="ctr">
              <a:buNone/>
              <a:defRPr/>
            </a:lvl1pPr>
            <a:lvl2pPr marL="374355" indent="0" algn="ctr">
              <a:buNone/>
              <a:defRPr/>
            </a:lvl2pPr>
            <a:lvl3pPr marL="748710" indent="0" algn="ctr">
              <a:buNone/>
              <a:defRPr/>
            </a:lvl3pPr>
            <a:lvl4pPr marL="1123065" indent="0" algn="ctr">
              <a:buNone/>
              <a:defRPr/>
            </a:lvl4pPr>
            <a:lvl5pPr marL="1497419" indent="0" algn="ctr">
              <a:buNone/>
              <a:defRPr/>
            </a:lvl5pPr>
            <a:lvl6pPr marL="1871774" indent="0" algn="ctr">
              <a:buNone/>
              <a:defRPr/>
            </a:lvl6pPr>
            <a:lvl7pPr marL="2246130" indent="0" algn="ctr">
              <a:buNone/>
              <a:defRPr/>
            </a:lvl7pPr>
            <a:lvl8pPr marL="2620486" indent="0" algn="ctr">
              <a:buNone/>
              <a:defRPr/>
            </a:lvl8pPr>
            <a:lvl9pPr marL="299484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241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jdelijke aanduiding voor titel 1"/>
          <p:cNvSpPr>
            <a:spLocks noGrp="1"/>
          </p:cNvSpPr>
          <p:nvPr>
            <p:ph type="title"/>
          </p:nvPr>
        </p:nvSpPr>
        <p:spPr bwMode="auto">
          <a:xfrm>
            <a:off x="404813" y="200025"/>
            <a:ext cx="7291387" cy="83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8995" tIns="39498" rIns="78995" bIns="3949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stijl te bewerken</a:t>
            </a:r>
          </a:p>
        </p:txBody>
      </p:sp>
      <p:sp>
        <p:nvSpPr>
          <p:cNvPr id="1027" name="Tijdelijke aanduiding voor tekst 2"/>
          <p:cNvSpPr>
            <a:spLocks noGrp="1"/>
          </p:cNvSpPr>
          <p:nvPr>
            <p:ph type="body" idx="1"/>
          </p:nvPr>
        </p:nvSpPr>
        <p:spPr bwMode="auto">
          <a:xfrm>
            <a:off x="404813" y="1166813"/>
            <a:ext cx="7291387" cy="3303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78995" tIns="39498" rIns="78995" bIns="3949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04813" y="4637088"/>
            <a:ext cx="1890712" cy="266700"/>
          </a:xfrm>
          <a:prstGeom prst="rect">
            <a:avLst/>
          </a:prstGeom>
        </p:spPr>
        <p:txBody>
          <a:bodyPr vert="horz" lIns="78995" tIns="39498" rIns="78995" bIns="39498" rtlCol="0" anchor="ctr"/>
          <a:lstStyle>
            <a:lvl1pPr algn="l" defTabSz="789950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96F476-D48D-47E4-8D4A-ADEB15D18A41}" type="datetimeFigureOut">
              <a:rPr lang="nl-NL"/>
              <a:pPr>
                <a:defRPr/>
              </a:pPr>
              <a:t>26-8-2020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2768600" y="4637088"/>
            <a:ext cx="2563813" cy="266700"/>
          </a:xfrm>
          <a:prstGeom prst="rect">
            <a:avLst/>
          </a:prstGeom>
        </p:spPr>
        <p:txBody>
          <a:bodyPr vert="horz" lIns="78995" tIns="39498" rIns="78995" bIns="39498" rtlCol="0" anchor="ctr"/>
          <a:lstStyle>
            <a:lvl1pPr algn="ctr" defTabSz="789950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5805488" y="4637088"/>
            <a:ext cx="1890712" cy="266700"/>
          </a:xfrm>
          <a:prstGeom prst="rect">
            <a:avLst/>
          </a:prstGeom>
        </p:spPr>
        <p:txBody>
          <a:bodyPr vert="horz" lIns="78995" tIns="39498" rIns="78995" bIns="39498" rtlCol="0" anchor="ctr"/>
          <a:lstStyle>
            <a:lvl1pPr algn="r" defTabSz="789950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73118B8-2A15-44D0-B6A4-1FB28637987B}" type="slidenum">
              <a:rPr lang="nl-NL"/>
              <a:pPr>
                <a:defRPr/>
              </a:pPr>
              <a:t>‹Nº›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788988" rtl="0" eaLnBrk="1" fontAlgn="base" hangingPunct="1">
        <a:spcBef>
          <a:spcPct val="0"/>
        </a:spcBef>
        <a:spcAft>
          <a:spcPct val="0"/>
        </a:spcAft>
        <a:defRPr sz="38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788988" rtl="0" eaLnBrk="1" fontAlgn="base" hangingPunct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Calibri" pitchFamily="34" charset="0"/>
        </a:defRPr>
      </a:lvl2pPr>
      <a:lvl3pPr algn="ctr" defTabSz="788988" rtl="0" eaLnBrk="1" fontAlgn="base" hangingPunct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Calibri" pitchFamily="34" charset="0"/>
        </a:defRPr>
      </a:lvl3pPr>
      <a:lvl4pPr algn="ctr" defTabSz="788988" rtl="0" eaLnBrk="1" fontAlgn="base" hangingPunct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Calibri" pitchFamily="34" charset="0"/>
        </a:defRPr>
      </a:lvl4pPr>
      <a:lvl5pPr algn="ctr" defTabSz="788988" rtl="0" eaLnBrk="1" fontAlgn="base" hangingPunct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Calibri" pitchFamily="34" charset="0"/>
        </a:defRPr>
      </a:lvl5pPr>
      <a:lvl6pPr marL="457200" algn="ctr" defTabSz="788988" rtl="0" eaLnBrk="1" fontAlgn="base" hangingPunct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Calibri" pitchFamily="34" charset="0"/>
        </a:defRPr>
      </a:lvl6pPr>
      <a:lvl7pPr marL="914400" algn="ctr" defTabSz="788988" rtl="0" eaLnBrk="1" fontAlgn="base" hangingPunct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Calibri" pitchFamily="34" charset="0"/>
        </a:defRPr>
      </a:lvl7pPr>
      <a:lvl8pPr marL="1371600" algn="ctr" defTabSz="788988" rtl="0" eaLnBrk="1" fontAlgn="base" hangingPunct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Calibri" pitchFamily="34" charset="0"/>
        </a:defRPr>
      </a:lvl8pPr>
      <a:lvl9pPr marL="1828800" algn="ctr" defTabSz="788988" rtl="0" eaLnBrk="1" fontAlgn="base" hangingPunct="1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Calibri" pitchFamily="34" charset="0"/>
        </a:defRPr>
      </a:lvl9pPr>
    </p:titleStyle>
    <p:bodyStyle>
      <a:lvl1pPr marL="295275" indent="-295275" algn="l" defTabSz="78898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41350" indent="-246063" algn="l" defTabSz="78898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87425" indent="-196850" algn="l" defTabSz="78898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381125" indent="-196850" algn="l" defTabSz="78898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76413" indent="-196850" algn="l" defTabSz="78898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72363" indent="-197488" algn="l" defTabSz="789950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67338" indent="-197488" algn="l" defTabSz="789950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62313" indent="-197488" algn="l" defTabSz="789950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57288" indent="-197488" algn="l" defTabSz="789950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789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394975" algn="l" defTabSz="789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89950" algn="l" defTabSz="789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184925" algn="l" defTabSz="789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79900" algn="l" defTabSz="789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974875" algn="l" defTabSz="789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69850" algn="l" defTabSz="789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64826" algn="l" defTabSz="789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9801" algn="l" defTabSz="78995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05051" y="4556701"/>
            <a:ext cx="1890236" cy="3474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74880" tIns="37440" rIns="74880" bIns="37440" numCol="1" anchor="t" anchorCtr="0" compatLnSpc="1">
            <a:prstTxWarp prst="textNoShape">
              <a:avLst/>
            </a:prstTxWarp>
          </a:bodyPr>
          <a:lstStyle>
            <a:lvl1pPr>
              <a:defRPr sz="1100"/>
            </a:lvl1pPr>
          </a:lstStyle>
          <a:p>
            <a:pPr defTabSz="914400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5pPr>
      <a:lvl6pPr marL="374401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6pPr>
      <a:lvl7pPr marL="748802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7pPr>
      <a:lvl8pPr marL="1123203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8pPr>
      <a:lvl9pPr marL="1497604" algn="ctr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280801" indent="-280801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08402" indent="-234001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2pPr>
      <a:lvl3pPr marL="936003" indent="-187201" algn="l" rtl="0" fontAlgn="base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310404" indent="-187201" algn="l" rtl="0" fontAlgn="base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cs typeface="+mn-cs"/>
        </a:defRPr>
      </a:lvl4pPr>
      <a:lvl5pPr marL="1684805" indent="-187201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5pPr>
      <a:lvl6pPr marL="2059206" indent="-187201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6pPr>
      <a:lvl7pPr marL="2433607" indent="-187201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7pPr>
      <a:lvl8pPr marL="2808008" indent="-187201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8pPr>
      <a:lvl9pPr marL="3182409" indent="-187201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74880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74401" algn="l" defTabSz="74880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48802" algn="l" defTabSz="74880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23203" algn="l" defTabSz="74880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497604" algn="l" defTabSz="74880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72005" algn="l" defTabSz="74880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46406" algn="l" defTabSz="74880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20808" algn="l" defTabSz="74880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95209" algn="l" defTabSz="74880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.gif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5.gif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gi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blog.seniorennet.be/marianne_powerpoints/" TargetMode="External"/><Relationship Id="rId3" Type="http://schemas.openxmlformats.org/officeDocument/2006/relationships/image" Target="../media/image34.jpeg"/><Relationship Id="rId7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36.png"/><Relationship Id="rId4" Type="http://schemas.openxmlformats.org/officeDocument/2006/relationships/image" Target="../media/image35.gif"/><Relationship Id="rId9" Type="http://schemas.openxmlformats.org/officeDocument/2006/relationships/image" Target="../media/image37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225" y="2933700"/>
            <a:ext cx="1008063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 descr="G:\Bestanden Hans &amp; Marianne\MARIANNE\MARIANNE Afbeeldingen\animatie's\ridder_meeuw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25" y="1062038"/>
            <a:ext cx="755650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368246" y="1612165"/>
            <a:ext cx="736451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4800" b="1" i="1" dirty="0" smtClean="0">
                <a:ln>
                  <a:solidFill>
                    <a:srgbClr val="FFCC66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ESCULTURAS DE ARENA</a:t>
            </a:r>
            <a:endParaRPr lang="nl-NL" sz="4800" b="1" i="1" dirty="0">
              <a:ln>
                <a:solidFill>
                  <a:srgbClr val="FFCC66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0000">
    <p:fade/>
    <p:sndAc>
      <p:stSnd>
        <p:snd r:embed="rId2" name="Sand Cast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6513E-6 4.61465E-6 C 0.01058 -0.0054 0.01822 -0.01333 0.02939 -0.0184 C 0.04134 -0.03204 0.05838 -0.03584 0.07268 -0.04187 C 0.08482 -0.04124 0.09677 -0.04155 0.10852 -0.03965 C 0.11734 -0.03806 0.12615 -0.02665 0.13497 -0.02347 C 0.1385 -0.0203 0.14183 -0.01618 0.14555 -0.01396 C 0.1479 -0.01237 0.15103 -0.01364 0.15338 -0.01174 C 0.15475 -0.01015 0.15515 -0.00635 0.15671 -0.00476 C 0.16024 -0.00159 0.16474 -0.00222 0.16886 4.61465E-6 C 0.1812 -0.00476 0.19276 -0.01269 0.2047 -0.0184 C 0.20882 -0.02506 0.21313 -0.02665 0.21842 -0.03045 C 0.23409 -0.02474 0.23154 -0.03616 0.24329 -0.04187 C 0.25231 -0.04663 0.26053 -0.0498 0.26974 -0.05329 C 0.2811 -0.06407 0.29364 -0.06978 0.30696 -0.072 C 0.33203 -0.08469 0.31597 -0.07993 0.35652 -0.07454 C 0.37062 -0.06756 0.38512 -0.05519 0.39981 -0.05107 C 0.46425 -0.05329 0.44917 -0.04568 0.48365 -0.0628 C 0.49148 -0.07168 0.5003 -0.07834 0.5099 -0.0812 C 0.51714 -0.08849 0.52145 -0.09103 0.53027 -0.09293 C 0.53947 -0.10054 0.54966 -0.10657 0.55965 -0.11164 C 0.56474 -0.11418 0.57003 -0.12052 0.57513 -0.12306 C 0.58159 -0.12655 0.58845 -0.12845 0.59511 -0.13004 C 0.60373 -0.12909 0.61274 -0.12877 0.62155 -0.12782 C 0.62762 -0.12687 0.62547 -0.12433 0.63095 -0.12084 C 0.64016 -0.1145 0.65054 -0.11069 0.66034 -0.10689 C 0.66817 -0.09896 0.67738 -0.09674 0.68659 -0.09293 C 0.69873 -0.09357 0.71048 -0.09357 0.72243 -0.09515 C 0.72792 -0.09579 0.73634 -0.10689 0.73634 -0.10657 C 0.73987 -0.11513 0.743 -0.12845 0.74731 -0.1348 C 0.75025 -0.14907 0.76259 -0.16398 0.77042 -0.17222 C 0.77454 -0.17634 0.78433 -0.18142 0.78433 -0.18078 C 0.79804 -0.17983 0.81509 -0.18174 0.82782 -0.17222 C 0.84447 -0.17349 0.85622 -0.17412 0.87131 -0.18142 C 0.8764 -0.18649 0.88051 -0.18808 0.88659 -0.1903 C 0.89227 -0.18967 0.89814 -0.1903 0.90382 -0.18808 C 0.90735 -0.18649 0.91303 -0.17888 0.91303 -0.17856 " pathEditMode="relative" rAng="0" ptsTypes="fffffffffffffffffffffffffffffffffffA">
                                      <p:cBhvr>
                                        <p:cTn id="6" dur="9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5642" y="-95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G:\Bestanden Hans &amp; Marianne\MARIANNE\MARIANNE Afbeeldingen\MARIANNE\Nieuwe map\zandkastee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49513" y="630238"/>
            <a:ext cx="5273675" cy="35274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076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414338"/>
            <a:ext cx="61468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112713" y="2335212"/>
            <a:ext cx="4319588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657057" y="2336006"/>
            <a:ext cx="4319588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4230688"/>
            <a:ext cx="61468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hthoek 8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3" descr="G:\Bestanden Hans &amp; Marianne\MARIANNE\MARIANNE Afbeeldingen\MARIANNE\Nieuwe map\Zandsculpturen%20groot%200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51075" y="557213"/>
            <a:ext cx="5183188" cy="3529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3" descr="G:\Bestanden Hans &amp; Marianne\MARIANNE\MARIANNE Afbeeldingen\MARIANNE\Nieuwe map\Zandsculpturen%20groot%2002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51075" y="701675"/>
            <a:ext cx="5183188" cy="34258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101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03187" y="2263775"/>
            <a:ext cx="4319587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441157" y="2264569"/>
            <a:ext cx="4319587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4203700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341313"/>
            <a:ext cx="61468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hthoek 9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http://www.fotoverkleinen.nl/uploads/1298407854NP107057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81225" y="485775"/>
            <a:ext cx="5253038" cy="36004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2" descr="http://www.fotoverkleinen.nl/uploads/1298407854NP107057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78050" y="485775"/>
            <a:ext cx="5256213" cy="360045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125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75419" y="2191545"/>
            <a:ext cx="432117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440363" y="2192338"/>
            <a:ext cx="4321175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269875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4157663"/>
            <a:ext cx="61468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hthoek 9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G:\Bestanden Hans &amp; Marianne\MARIANNE\MARIANNE Afbeeldingen\MARIANNE\Nieuwe map\5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66975" y="701675"/>
            <a:ext cx="4967288" cy="3411538"/>
          </a:xfrm>
          <a:prstGeom prst="rect">
            <a:avLst/>
          </a:prstGeom>
          <a:ln w="12700"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148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112713" y="2335212"/>
            <a:ext cx="4319588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441157" y="2336006"/>
            <a:ext cx="4319588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88" y="4230688"/>
            <a:ext cx="614838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485775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hthoek 8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112713" y="2335212"/>
            <a:ext cx="4319588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441157" y="2336006"/>
            <a:ext cx="4319588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88" y="4230688"/>
            <a:ext cx="614838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485775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6" name="Picture 2" descr="C:\Users\Marianne\Pictures\2the-sand-castl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66975" y="738188"/>
            <a:ext cx="4967288" cy="340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Rechthoek 8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 descr="http://www.fotoverkleinen.nl/uploads/1298754054N3016718480_f5392a869a_b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51075" y="557213"/>
            <a:ext cx="5183188" cy="35829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177" name="Picture 9" descr="http://www.fotoverkleinen.nl/uploads/1298754091N3016721272_4cf3a8ec8c_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51075" y="539750"/>
            <a:ext cx="5183188" cy="36179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8197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03187" y="2263775"/>
            <a:ext cx="4319587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441157" y="2264569"/>
            <a:ext cx="4319587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341313"/>
            <a:ext cx="61468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4203700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hthoek 9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G:\Bestanden Hans &amp; Marianne\MARIANNE\MARIANNE Afbeeldingen\MARIANNE\Nieuwe map\zand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775" y="139700"/>
            <a:ext cx="2938463" cy="398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2" descr="G:\Bestanden Hans &amp; Marianne\MARIANNE\MARIANNE Afbeeldingen\MARIANNE\Nieuwe map\zand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6013" y="712788"/>
            <a:ext cx="3011487" cy="401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/>
          <p:cNvSpPr/>
          <p:nvPr/>
        </p:nvSpPr>
        <p:spPr>
          <a:xfrm>
            <a:off x="6577013" y="460057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http://www.fotoverkleinen.nl/uploads/1298407666N5_BB_Zandsculpturen_01.jpg"/>
          <p:cNvPicPr>
            <a:picLocks noChangeAspect="1" noChangeArrowheads="1"/>
          </p:cNvPicPr>
          <p:nvPr/>
        </p:nvPicPr>
        <p:blipFill>
          <a:blip r:embed="rId3"/>
          <a:srcRect b="8714"/>
          <a:stretch>
            <a:fillRect/>
          </a:stretch>
        </p:blipFill>
        <p:spPr bwMode="auto">
          <a:xfrm>
            <a:off x="2251075" y="630238"/>
            <a:ext cx="5249863" cy="34559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0244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2543" y="2264569"/>
            <a:ext cx="4319587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513388" y="2335212"/>
            <a:ext cx="4319588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88" y="414338"/>
            <a:ext cx="61468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88" y="4157663"/>
            <a:ext cx="61468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hthoek 8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http://www.fotoverkleinen.nl/uploads/1298407714N071002_Juan_les_Pin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22513" y="557213"/>
            <a:ext cx="5111750" cy="34575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2" descr="http://www.fotoverkleinen.nl/uploads/1298407714N071002_Juan_les_Pin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22513" y="557213"/>
            <a:ext cx="5111750" cy="34575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1269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175" y="2192338"/>
            <a:ext cx="4321175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440363" y="2192338"/>
            <a:ext cx="4321175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288" y="341313"/>
            <a:ext cx="6146800" cy="14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288" y="4086225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hthoek 9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http://www.fotoverkleinen.nl/uploads/1298407768NIMG_02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93950" y="485775"/>
            <a:ext cx="5184775" cy="3529013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2" descr="http://www.fotoverkleinen.nl/uploads/1298407768NIMG_02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93950" y="485775"/>
            <a:ext cx="5186363" cy="35274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293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0482" y="2120106"/>
            <a:ext cx="4319588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584031" y="2191545"/>
            <a:ext cx="432117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269875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4086225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hthoek 9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http://www.fotoverkleinen.nl/uploads/1298407809Nm1bzqv1a4ttv.jpg"/>
          <p:cNvPicPr>
            <a:picLocks noChangeAspect="1" noChangeArrowheads="1"/>
          </p:cNvPicPr>
          <p:nvPr/>
        </p:nvPicPr>
        <p:blipFill>
          <a:blip r:embed="rId3"/>
          <a:srcRect b="7607"/>
          <a:stretch>
            <a:fillRect/>
          </a:stretch>
        </p:blipFill>
        <p:spPr bwMode="auto">
          <a:xfrm>
            <a:off x="2322513" y="525463"/>
            <a:ext cx="5111750" cy="35433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2" descr="http://www.fotoverkleinen.nl/uploads/1298407809Nm1bzqv1a4ttv.jpg"/>
          <p:cNvPicPr>
            <a:picLocks noChangeAspect="1" noChangeArrowheads="1"/>
          </p:cNvPicPr>
          <p:nvPr/>
        </p:nvPicPr>
        <p:blipFill>
          <a:blip r:embed="rId3"/>
          <a:srcRect b="7607"/>
          <a:stretch>
            <a:fillRect/>
          </a:stretch>
        </p:blipFill>
        <p:spPr bwMode="auto">
          <a:xfrm>
            <a:off x="2393950" y="531813"/>
            <a:ext cx="5040313" cy="35385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2" descr="http://www.fotoverkleinen.nl/uploads/1298407809Nm1bzqv1a4ttv.jpg"/>
          <p:cNvPicPr>
            <a:picLocks noChangeAspect="1" noChangeArrowheads="1"/>
          </p:cNvPicPr>
          <p:nvPr/>
        </p:nvPicPr>
        <p:blipFill>
          <a:blip r:embed="rId3"/>
          <a:srcRect b="7607"/>
          <a:stretch>
            <a:fillRect/>
          </a:stretch>
        </p:blipFill>
        <p:spPr bwMode="auto">
          <a:xfrm>
            <a:off x="2393950" y="531813"/>
            <a:ext cx="5040313" cy="35385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3318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2544" y="2191545"/>
            <a:ext cx="432117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512594" y="2191544"/>
            <a:ext cx="4321175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88" y="269875"/>
            <a:ext cx="6148387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0" y="4157663"/>
            <a:ext cx="61468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hthoek 10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1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 descr="G:\Bestanden Hans &amp; Marianne\MARIANNE\MARIANNE Afbeeldingen\MARIANNE\Nieuwe map\Afbeelding1.jpg"/>
          <p:cNvPicPr>
            <a:picLocks noChangeAspect="1" noChangeArrowheads="1"/>
          </p:cNvPicPr>
          <p:nvPr/>
        </p:nvPicPr>
        <p:blipFill>
          <a:blip r:embed="rId3"/>
          <a:srcRect l="1269" t="1906" r="1814" b="3836"/>
          <a:stretch>
            <a:fillRect/>
          </a:stretch>
        </p:blipFill>
        <p:spPr bwMode="auto">
          <a:xfrm>
            <a:off x="2251075" y="557213"/>
            <a:ext cx="5176838" cy="3529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2" descr="G:\Bestanden Hans &amp; Marianne\MARIANNE\MARIANNE Afbeeldingen\MARIANNE\Nieuwe map\Afbeelding1.jpg"/>
          <p:cNvPicPr>
            <a:picLocks noChangeAspect="1" noChangeArrowheads="1"/>
          </p:cNvPicPr>
          <p:nvPr/>
        </p:nvPicPr>
        <p:blipFill>
          <a:blip r:embed="rId3"/>
          <a:srcRect l="1269" t="1906" r="1814" b="3836"/>
          <a:stretch>
            <a:fillRect/>
          </a:stretch>
        </p:blipFill>
        <p:spPr bwMode="auto">
          <a:xfrm>
            <a:off x="2393950" y="701675"/>
            <a:ext cx="4897438" cy="320198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2" descr="G:\Bestanden Hans &amp; Marianne\MARIANNE\MARIANNE Afbeeldingen\MARIANNE\Nieuwe map\Afbeelding1.jpg"/>
          <p:cNvPicPr>
            <a:picLocks noChangeAspect="1" noChangeArrowheads="1"/>
          </p:cNvPicPr>
          <p:nvPr/>
        </p:nvPicPr>
        <p:blipFill>
          <a:blip r:embed="rId3"/>
          <a:srcRect l="1269" t="1906" r="1814" b="3836"/>
          <a:stretch>
            <a:fillRect/>
          </a:stretch>
        </p:blipFill>
        <p:spPr bwMode="auto">
          <a:xfrm>
            <a:off x="2609850" y="846138"/>
            <a:ext cx="4465638" cy="28797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342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103187" y="2263775"/>
            <a:ext cx="4319587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440363" y="2192338"/>
            <a:ext cx="4321175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263" y="314325"/>
            <a:ext cx="6148387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288" y="4157663"/>
            <a:ext cx="61468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hthoek 10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6" name="Picture 1" descr="G:\Bestanden Hans &amp; Marianne\MARIANNE\MARIANNE Afbeeldingen\MARIANNE\Nieuwe map\zand1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88" y="493713"/>
            <a:ext cx="2717800" cy="463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2" descr="G:\Bestanden Hans &amp; Marianne\MARIANNE\MARIANNE Afbeeldingen\MARIANNE\Nieuwe map\zand1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450" y="-341313"/>
            <a:ext cx="2584450" cy="4919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775" y="3294063"/>
            <a:ext cx="1871663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5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0" name="Picture 1" descr="G:\Bestanden Hans &amp; Marianne\MARIANNE\MARIANNE Afbeeldingen\MARIANNE\Nieuwe map\zand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22513" y="630238"/>
            <a:ext cx="5256212" cy="34559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388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175" y="2263776"/>
            <a:ext cx="43195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584825" y="2263776"/>
            <a:ext cx="43195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387350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725" y="4157663"/>
            <a:ext cx="61468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hthoek 8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4" name="Picture 2" descr="G:\Bestanden Hans &amp; Marianne\MARIANNE\MARIANNE Afbeeldingen\MARIANNE\Nieuwe map\zand1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54275" y="557213"/>
            <a:ext cx="5053013" cy="3529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435" name="Picture 2" descr="G:\Bestanden Hans &amp; Marianne\MARIANNE\MARIANNE Afbeeldingen\MARIANNE\Nieuwe map\zand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466975" y="557213"/>
            <a:ext cx="5040313" cy="3529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7413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0482" y="2264569"/>
            <a:ext cx="4319587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513388" y="2263775"/>
            <a:ext cx="4319587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341313"/>
            <a:ext cx="61468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4230688"/>
            <a:ext cx="61468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hthoek 9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Picture 2" descr="G:\Bestanden Hans &amp; Marianne\MARIANNE\MARIANNE Afbeeldingen\MARIANNE\Nieuwe map\zand020.jpg"/>
          <p:cNvPicPr>
            <a:picLocks noChangeAspect="1" noChangeArrowheads="1"/>
          </p:cNvPicPr>
          <p:nvPr/>
        </p:nvPicPr>
        <p:blipFill>
          <a:blip r:embed="rId3"/>
          <a:srcRect l="3683" t="6053" r="3659" b="6053"/>
          <a:stretch>
            <a:fillRect/>
          </a:stretch>
        </p:blipFill>
        <p:spPr bwMode="auto">
          <a:xfrm>
            <a:off x="2427288" y="557213"/>
            <a:ext cx="5151437" cy="34575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2" descr="G:\Bestanden Hans &amp; Marianne\MARIANNE\MARIANNE Afbeeldingen\MARIANNE\Nieuwe map\zand020.jpg"/>
          <p:cNvPicPr>
            <a:picLocks noChangeAspect="1" noChangeArrowheads="1"/>
          </p:cNvPicPr>
          <p:nvPr/>
        </p:nvPicPr>
        <p:blipFill>
          <a:blip r:embed="rId4"/>
          <a:srcRect l="3659" t="6053" r="3683" b="6053"/>
          <a:stretch>
            <a:fillRect/>
          </a:stretch>
        </p:blipFill>
        <p:spPr bwMode="auto">
          <a:xfrm>
            <a:off x="2393950" y="557213"/>
            <a:ext cx="5176838" cy="34575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8437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3975" y="2178051"/>
            <a:ext cx="432117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584031" y="2191545"/>
            <a:ext cx="4321175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725" y="269875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4130675"/>
            <a:ext cx="61468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hthoek 9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2" name="Picture 2" descr="G:\Bestanden Hans &amp; Marianne\MARIANNE\MARIANNE Afbeeldingen\MARIANNE\Nieuwe map\zand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66975" y="557213"/>
            <a:ext cx="5111750" cy="35274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2" descr="G:\Bestanden Hans &amp; Marianne\MARIANNE\MARIANNE Afbeeldingen\MARIANNE\Nieuwe map\zand1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66975" y="557213"/>
            <a:ext cx="5111750" cy="35290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9461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67469" y="2191544"/>
            <a:ext cx="4321175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656263" y="2192338"/>
            <a:ext cx="4321175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50" y="269875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4157663"/>
            <a:ext cx="61468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hthoek 9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6" name="Picture 2" descr="G:\Bestanden Hans &amp; Marianne\MARIANNE\MARIANNE Afbeeldingen\MARIANNE\Nieuwe map\zand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22513" y="630238"/>
            <a:ext cx="5137150" cy="35274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0484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1750" y="2335213"/>
            <a:ext cx="4319588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441157" y="2264569"/>
            <a:ext cx="4319587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88" y="414338"/>
            <a:ext cx="614838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288" y="4230688"/>
            <a:ext cx="61468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hthoek 8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1750" y="2335213"/>
            <a:ext cx="4319588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441157" y="2264569"/>
            <a:ext cx="4319587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88" y="414338"/>
            <a:ext cx="6148387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2288" y="4230688"/>
            <a:ext cx="61468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hthoek 8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  <p:pic>
        <p:nvPicPr>
          <p:cNvPr id="37890" name="Picture 2" descr="C:\Users\Marianne\Pictures\simp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22513" y="630238"/>
            <a:ext cx="5124450" cy="35274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515" name="Picture 11" descr="http://www.fotoverkleinen.nl/uploads/1298931377N123910778weieJq_fs.jpg"/>
          <p:cNvPicPr>
            <a:picLocks noChangeAspect="1" noChangeArrowheads="1"/>
          </p:cNvPicPr>
          <p:nvPr/>
        </p:nvPicPr>
        <p:blipFill>
          <a:blip r:embed="rId6"/>
          <a:srcRect b="7931"/>
          <a:stretch>
            <a:fillRect/>
          </a:stretch>
        </p:blipFill>
        <p:spPr bwMode="auto">
          <a:xfrm>
            <a:off x="2322513" y="630238"/>
            <a:ext cx="5111750" cy="35194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215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9" dur="5000" fill="hold"/>
                                        <p:tgtEl>
                                          <p:spTgt spid="215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G:\Bestanden Hans &amp; Marianne\MARIANNE\MARIANNE Afbeeldingen\MARIANNE\Nieuwe map\Zandsculptuur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9188" y="630238"/>
            <a:ext cx="5118100" cy="345598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2532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0482" y="2264569"/>
            <a:ext cx="4319587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584825" y="2263776"/>
            <a:ext cx="4319587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387350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688" y="4157663"/>
            <a:ext cx="6148387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hthoek 8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 descr="G:\Bestanden Hans &amp; Marianne\MARIANNE\MARIANNE Afbeeldingen\MARIANNE\Nieuwe map\zand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3725" y="417513"/>
            <a:ext cx="2733675" cy="41005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2531" name="Picture 2" descr="G:\Bestanden Hans &amp; Marianne\MARIANNE\MARIANNE Afbeeldingen\MARIANNE\Nieuwe map\zand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14900" y="414338"/>
            <a:ext cx="2736850" cy="41021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3557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4675" y="3654425"/>
            <a:ext cx="1871663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hoek 5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4" name="Picture 1" descr="G:\Bestanden Hans &amp; Marianne\MARIANNE\MARIANNE Afbeeldingen\MARIANNE\Nieuwe map\t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93950" y="630238"/>
            <a:ext cx="5184775" cy="35274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4" name="Picture 1" descr="G:\Bestanden Hans &amp; Marianne\MARIANNE\MARIANNE Afbeeldingen\MARIANNE\Nieuwe map\t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09850" y="773113"/>
            <a:ext cx="4752975" cy="32416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Picture 1" descr="G:\Bestanden Hans &amp; Marianne\MARIANNE\MARIANNE Afbeeldingen\MARIANNE\Nieuwe map\t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25750" y="917575"/>
            <a:ext cx="4321175" cy="294957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Picture 1" descr="G:\Bestanden Hans &amp; Marianne\MARIANNE\MARIANNE Afbeeldingen\MARIANNE\Nieuwe map\t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1650" y="1062038"/>
            <a:ext cx="3889375" cy="26638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4583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175" y="2335213"/>
            <a:ext cx="4319588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584825" y="2335213"/>
            <a:ext cx="4319588" cy="18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0713" y="414338"/>
            <a:ext cx="6146800" cy="14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3725" y="4230688"/>
            <a:ext cx="6146800" cy="16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438525"/>
            <a:ext cx="1873250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hthoek 11"/>
          <p:cNvSpPr/>
          <p:nvPr/>
        </p:nvSpPr>
        <p:spPr>
          <a:xfrm>
            <a:off x="6499225" y="4467225"/>
            <a:ext cx="1146175" cy="277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PpsMari</a:t>
            </a:r>
            <a:r>
              <a:rPr lang="nl-NL" sz="1200" i="1" dirty="0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@</a:t>
            </a:r>
            <a:r>
              <a:rPr lang="nl-NL" sz="1200" i="1" dirty="0" err="1">
                <a:solidFill>
                  <a:schemeClr val="bg1">
                    <a:lumMod val="85000"/>
                  </a:schemeClr>
                </a:solidFill>
                <a:latin typeface="Harrington" pitchFamily="82" charset="0"/>
              </a:rPr>
              <a:t>nne</a:t>
            </a:r>
            <a:endParaRPr lang="nl-NL" sz="1200" i="1" dirty="0">
              <a:solidFill>
                <a:schemeClr val="bg1">
                  <a:lumMod val="85000"/>
                </a:schemeClr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6" descr="http://www.fotoverkleinen.nl/uploads/1298658486NIlse_van_Batenburg_str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2"/>
          <a:stretch>
            <a:fillRect/>
          </a:stretch>
        </p:blipFill>
        <p:spPr bwMode="auto">
          <a:xfrm>
            <a:off x="0" y="-117475"/>
            <a:ext cx="8101013" cy="512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1" descr="G:\Bestanden Hans &amp; Marianne\MARIANNE\MARIANNE Afbeeldingen\MARIANNE\Nieuwe map\zand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38413" y="611188"/>
            <a:ext cx="5111750" cy="34036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4580" name="Picture 3" descr="G:\Bestanden Hans &amp; Marianne\MARIANNE\MARIANNE Afbeeldingen\cheetahs\thanks001586zn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63" y="3365500"/>
            <a:ext cx="1081087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kstvak 4"/>
          <p:cNvSpPr txBox="1"/>
          <p:nvPr/>
        </p:nvSpPr>
        <p:spPr>
          <a:xfrm>
            <a:off x="1314202" y="4230092"/>
            <a:ext cx="4392488" cy="5232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nl-NL" sz="2800" b="1" i="1" dirty="0">
                <a:ln>
                  <a:solidFill>
                    <a:srgbClr val="FFCC66"/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Harrington" pitchFamily="82" charset="0"/>
              </a:rPr>
              <a:t>Groetjes Mari@</a:t>
            </a:r>
            <a:r>
              <a:rPr lang="nl-NL" sz="2800" b="1" i="1" dirty="0" err="1">
                <a:ln>
                  <a:solidFill>
                    <a:srgbClr val="FFCC66"/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Harrington" pitchFamily="82" charset="0"/>
              </a:rPr>
              <a:t>nne</a:t>
            </a:r>
            <a:endParaRPr lang="nl-NL" sz="2800" b="1" i="1" dirty="0">
              <a:ln>
                <a:solidFill>
                  <a:srgbClr val="FFCC66"/>
                </a:solidFill>
              </a:ln>
              <a:solidFill>
                <a:schemeClr val="bg1">
                  <a:lumMod val="95000"/>
                  <a:lumOff val="5000"/>
                </a:schemeClr>
              </a:solidFill>
              <a:latin typeface="Harrington" pitchFamily="82" charset="0"/>
            </a:endParaRPr>
          </a:p>
        </p:txBody>
      </p:sp>
      <p:pic>
        <p:nvPicPr>
          <p:cNvPr id="24582" name="Picture 4" descr="G:\Bestanden Hans &amp; Marianne\MARIANNE\MARIANNE Afbeeldingen\animatie's\J-muziekteken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" y="125413"/>
            <a:ext cx="769938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kstvak 6"/>
          <p:cNvSpPr txBox="1"/>
          <p:nvPr/>
        </p:nvSpPr>
        <p:spPr>
          <a:xfrm>
            <a:off x="162074" y="629692"/>
            <a:ext cx="3888432" cy="70788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nl-NL" sz="2000" b="1" i="1" dirty="0">
                <a:ln w="3175">
                  <a:solidFill>
                    <a:srgbClr val="FFC000"/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Harrington" pitchFamily="82" charset="0"/>
              </a:rPr>
              <a:t>Sand-castle :</a:t>
            </a:r>
          </a:p>
          <a:p>
            <a:pPr>
              <a:defRPr/>
            </a:pPr>
            <a:r>
              <a:rPr lang="nl-NL" sz="2000" b="1" i="1" dirty="0">
                <a:ln w="3175">
                  <a:solidFill>
                    <a:srgbClr val="FFC000"/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Harrington" pitchFamily="82" charset="0"/>
              </a:rPr>
              <a:t>Auteur </a:t>
            </a:r>
            <a:r>
              <a:rPr lang="nl-NL" sz="2000" b="1" i="1" dirty="0" err="1">
                <a:ln w="3175">
                  <a:solidFill>
                    <a:srgbClr val="FFC000"/>
                  </a:solidFill>
                </a:ln>
                <a:solidFill>
                  <a:schemeClr val="bg1">
                    <a:lumMod val="95000"/>
                    <a:lumOff val="5000"/>
                  </a:schemeClr>
                </a:solidFill>
                <a:latin typeface="Harrington" pitchFamily="82" charset="0"/>
              </a:rPr>
              <a:t>onbekent</a:t>
            </a:r>
            <a:endParaRPr lang="nl-NL" sz="2000" b="1" i="1" dirty="0">
              <a:ln w="3175">
                <a:solidFill>
                  <a:srgbClr val="FFC000"/>
                </a:solidFill>
              </a:ln>
              <a:solidFill>
                <a:schemeClr val="bg1">
                  <a:lumMod val="95000"/>
                  <a:lumOff val="5000"/>
                </a:schemeClr>
              </a:solidFill>
              <a:latin typeface="Harrington" pitchFamily="82" charset="0"/>
            </a:endParaRPr>
          </a:p>
        </p:txBody>
      </p:sp>
      <p:pic>
        <p:nvPicPr>
          <p:cNvPr id="25608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111919" y="2191544"/>
            <a:ext cx="4321175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5656263" y="2192338"/>
            <a:ext cx="4321175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341313"/>
            <a:ext cx="614680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5" descr="G:\Bestanden Hans &amp; Marianne\MARIANNE\MARIANNE Afbeeldingen\achtergrondjes\kerst\romantiek\alijn7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4213" y="4086225"/>
            <a:ext cx="61468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6" descr="G:\Bestanden Hans &amp; Marianne\MARIANNE\MARIANNE Afbeeldingen\achtergrondjes\kerst\romantiek\schelpen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50" y="3509963"/>
            <a:ext cx="1871663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 descr="C:\Users\John\Downloads\marianne\bezoek_marianne.gif">
            <a:hlinkClick r:id="rId8"/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988" y="4359275"/>
            <a:ext cx="1349375" cy="31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13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" y="1167554"/>
            <a:ext cx="8101013" cy="16679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4870" tIns="37435" rIns="74870" bIns="37435" anchor="ctr"/>
          <a:lstStyle/>
          <a:p>
            <a:pPr defTabSz="748802"/>
            <a:endParaRPr lang="es-ES" sz="150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" y="1334348"/>
            <a:ext cx="8101013" cy="36694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74870" tIns="37435" rIns="74870" bIns="37435" anchor="ctr"/>
          <a:lstStyle/>
          <a:p>
            <a:pPr algn="ctr" defTabSz="748802"/>
            <a:endParaRPr lang="es-ES" sz="150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5220" y="0"/>
            <a:ext cx="4320540" cy="11397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" y="1389946"/>
            <a:ext cx="8101013" cy="1937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4870" tIns="37435" rIns="74870" bIns="37435">
            <a:spAutoFit/>
          </a:bodyPr>
          <a:lstStyle/>
          <a:p>
            <a:pPr algn="ctr" defTabSz="748802">
              <a:spcBef>
                <a:spcPct val="50000"/>
              </a:spcBef>
            </a:pPr>
            <a:r>
              <a:rPr lang="es-ES" sz="49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39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39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6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36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36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36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012628" y="3447064"/>
            <a:ext cx="2362795" cy="1381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74870" tIns="37435" rIns="74870" bIns="37435">
            <a:spAutoFit/>
          </a:bodyPr>
          <a:lstStyle/>
          <a:p>
            <a:pPr algn="ctr" defTabSz="748802">
              <a:spcBef>
                <a:spcPct val="50000"/>
              </a:spcBef>
            </a:pPr>
            <a:r>
              <a:rPr lang="es-ES_tradnl" sz="15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500" b="1">
                <a:solidFill>
                  <a:srgbClr val="0066FF"/>
                </a:solidFill>
              </a:rPr>
              <a:t> </a:t>
            </a:r>
          </a:p>
          <a:p>
            <a:pPr defTabSz="748802">
              <a:spcBef>
                <a:spcPct val="50000"/>
              </a:spcBef>
            </a:pPr>
            <a:endParaRPr lang="es-ES" sz="1500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625" y="3057879"/>
            <a:ext cx="2092762" cy="1723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947" y="3558259"/>
            <a:ext cx="1080135" cy="7227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168314"/>
            <a:ext cx="472559" cy="38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557499"/>
            <a:ext cx="472559" cy="38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46682"/>
            <a:ext cx="472559" cy="38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335868"/>
            <a:ext cx="472559" cy="389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rt - Sculptures sur sable - Mari@nne .. 11 09 2013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Art - Sculptures sur sable - Mari@nne .. 11 09 2013</Template>
  <TotalTime>7</TotalTime>
  <Words>47</Words>
  <Application>Microsoft Office PowerPoint</Application>
  <PresentationFormat>Personalizado</PresentationFormat>
  <Paragraphs>28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0" baseType="lpstr">
      <vt:lpstr>Arial</vt:lpstr>
      <vt:lpstr>Calibri</vt:lpstr>
      <vt:lpstr>Harrington</vt:lpstr>
      <vt:lpstr>Art - Sculptures sur sable - Mari@nne .. 11 09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2020-08-26T18:50:49Z</dcterms:created>
  <dcterms:modified xsi:type="dcterms:W3CDTF">2020-08-26T18:58:10Z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0008004648000000000001024140</vt:lpwstr>
  </property>
</Properties>
</file>