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0" r:id="rId3"/>
    <p:sldId id="294" r:id="rId4"/>
    <p:sldId id="303" r:id="rId5"/>
    <p:sldId id="270" r:id="rId6"/>
    <p:sldId id="292" r:id="rId7"/>
    <p:sldId id="319" r:id="rId8"/>
    <p:sldId id="258" r:id="rId9"/>
    <p:sldId id="320" r:id="rId10"/>
    <p:sldId id="259" r:id="rId11"/>
    <p:sldId id="321" r:id="rId12"/>
    <p:sldId id="260" r:id="rId13"/>
    <p:sldId id="322" r:id="rId14"/>
    <p:sldId id="261" r:id="rId15"/>
    <p:sldId id="323" r:id="rId16"/>
    <p:sldId id="262" r:id="rId17"/>
    <p:sldId id="324" r:id="rId18"/>
    <p:sldId id="264" r:id="rId19"/>
    <p:sldId id="325" r:id="rId20"/>
    <p:sldId id="265" r:id="rId21"/>
    <p:sldId id="326" r:id="rId22"/>
    <p:sldId id="266" r:id="rId23"/>
    <p:sldId id="327" r:id="rId24"/>
    <p:sldId id="267" r:id="rId25"/>
    <p:sldId id="328" r:id="rId26"/>
    <p:sldId id="263" r:id="rId27"/>
    <p:sldId id="329" r:id="rId28"/>
    <p:sldId id="311" r:id="rId29"/>
    <p:sldId id="330" r:id="rId30"/>
    <p:sldId id="268" r:id="rId31"/>
    <p:sldId id="269" r:id="rId32"/>
    <p:sldId id="291" r:id="rId33"/>
    <p:sldId id="331" r:id="rId34"/>
    <p:sldId id="271" r:id="rId35"/>
    <p:sldId id="274" r:id="rId36"/>
    <p:sldId id="332" r:id="rId37"/>
    <p:sldId id="293" r:id="rId38"/>
    <p:sldId id="301" r:id="rId39"/>
    <p:sldId id="256" r:id="rId40"/>
    <p:sldId id="318" r:id="rId41"/>
    <p:sldId id="257" r:id="rId42"/>
    <p:sldId id="304" r:id="rId43"/>
    <p:sldId id="272" r:id="rId44"/>
    <p:sldId id="333" r:id="rId45"/>
    <p:sldId id="273" r:id="rId46"/>
    <p:sldId id="305" r:id="rId47"/>
    <p:sldId id="334" r:id="rId48"/>
    <p:sldId id="275" r:id="rId49"/>
    <p:sldId id="335" r:id="rId50"/>
    <p:sldId id="276" r:id="rId51"/>
    <p:sldId id="336" r:id="rId52"/>
    <p:sldId id="278" r:id="rId53"/>
    <p:sldId id="337" r:id="rId54"/>
    <p:sldId id="312" r:id="rId55"/>
    <p:sldId id="279" r:id="rId56"/>
    <p:sldId id="280" r:id="rId57"/>
    <p:sldId id="298" r:id="rId58"/>
    <p:sldId id="338" r:id="rId59"/>
    <p:sldId id="299" r:id="rId60"/>
    <p:sldId id="306" r:id="rId61"/>
    <p:sldId id="316" r:id="rId62"/>
    <p:sldId id="339" r:id="rId63"/>
    <p:sldId id="295" r:id="rId64"/>
    <p:sldId id="340" r:id="rId65"/>
    <p:sldId id="281" r:id="rId66"/>
    <p:sldId id="341" r:id="rId67"/>
    <p:sldId id="296" r:id="rId68"/>
    <p:sldId id="307" r:id="rId69"/>
    <p:sldId id="342" r:id="rId70"/>
    <p:sldId id="282" r:id="rId71"/>
    <p:sldId id="313" r:id="rId72"/>
    <p:sldId id="343" r:id="rId73"/>
    <p:sldId id="283" r:id="rId74"/>
    <p:sldId id="344" r:id="rId75"/>
    <p:sldId id="284" r:id="rId76"/>
    <p:sldId id="345" r:id="rId77"/>
    <p:sldId id="285" r:id="rId78"/>
    <p:sldId id="308" r:id="rId79"/>
    <p:sldId id="346" r:id="rId80"/>
    <p:sldId id="286" r:id="rId81"/>
    <p:sldId id="347" r:id="rId82"/>
    <p:sldId id="297" r:id="rId83"/>
    <p:sldId id="348" r:id="rId84"/>
    <p:sldId id="287" r:id="rId85"/>
    <p:sldId id="309" r:id="rId86"/>
    <p:sldId id="349" r:id="rId87"/>
    <p:sldId id="289" r:id="rId88"/>
    <p:sldId id="288" r:id="rId89"/>
    <p:sldId id="315" r:id="rId90"/>
    <p:sldId id="351" r:id="rId9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ll+Np2WDAQfMXSQpL98wvw==" hashData="a9TURpobJICOXQt6GoxXHljIss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6B1FB18-0E2F-44E3-AC54-461158D118FD}" type="slidenum">
              <a:rPr lang="en-US"/>
              <a:pPr/>
              <a:t>‹Nº›</a:t>
            </a:fld>
            <a:endParaRPr lang="en-US"/>
          </a:p>
        </p:txBody>
      </p:sp>
    </p:spTree>
  </p:cSld>
  <p:clrMapOvr>
    <a:masterClrMapping/>
  </p:clrMapOvr>
  <p:transition spd="slow"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3CB140F-A17C-4F22-AB06-1EB0EB420243}" type="slidenum">
              <a:rPr lang="en-US"/>
              <a:pPr/>
              <a:t>‹Nº›</a:t>
            </a:fld>
            <a:endParaRPr lang="en-US"/>
          </a:p>
        </p:txBody>
      </p:sp>
    </p:spTree>
  </p:cSld>
  <p:clrMapOvr>
    <a:masterClrMapping/>
  </p:clrMapOvr>
  <p:transition spd="slow"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B6BD6A4-5A38-4C00-9F37-74F42EF07A0E}" type="slidenum">
              <a:rPr lang="en-US"/>
              <a:pPr/>
              <a:t>‹Nº›</a:t>
            </a:fld>
            <a:endParaRPr lang="en-US"/>
          </a:p>
        </p:txBody>
      </p:sp>
    </p:spTree>
  </p:cSld>
  <p:clrMapOvr>
    <a:masterClrMapping/>
  </p:clrMapOvr>
  <p:transition spd="slow"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8BACBA3A-4DD5-4D1D-AE5A-D32A29D3BC5F}" type="slidenum">
              <a:rPr lang="en-US"/>
              <a:pPr/>
              <a:t>‹Nº›</a:t>
            </a:fld>
            <a:endParaRPr lang="en-US"/>
          </a:p>
        </p:txBody>
      </p:sp>
    </p:spTree>
  </p:cSld>
  <p:clrMapOvr>
    <a:masterClrMapping/>
  </p:clrMapOvr>
  <p:transition spd="slow"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386575C5-656B-469B-A45D-E5B70FF17466}" type="slidenum">
              <a:rPr lang="en-US"/>
              <a:pPr/>
              <a:t>‹Nº›</a:t>
            </a:fld>
            <a:endParaRPr lang="en-US"/>
          </a:p>
        </p:txBody>
      </p:sp>
    </p:spTree>
  </p:cSld>
  <p:clrMapOvr>
    <a:masterClrMapping/>
  </p:clrMapOvr>
  <p:transition spd="slow"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17EF955F-BD21-46AF-8C30-1CA15A5EFEC3}" type="slidenum">
              <a:rPr lang="en-US"/>
              <a:pPr/>
              <a:t>‹Nº›</a:t>
            </a:fld>
            <a:endParaRPr lang="en-US"/>
          </a:p>
        </p:txBody>
      </p:sp>
    </p:spTree>
  </p:cSld>
  <p:clrMapOvr>
    <a:masterClrMapping/>
  </p:clrMapOvr>
  <p:transition spd="slow"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52D89540-8774-4376-9361-DC61B8FFAF6C}" type="slidenum">
              <a:rPr lang="en-US"/>
              <a:pPr/>
              <a:t>‹Nº›</a:t>
            </a:fld>
            <a:endParaRPr lang="en-US"/>
          </a:p>
        </p:txBody>
      </p:sp>
    </p:spTree>
  </p:cSld>
  <p:clrMapOvr>
    <a:masterClrMapping/>
  </p:clrMapOvr>
  <p:transition spd="slow"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BBEE154E-8030-4A66-AEDF-E7D0D5BDA38F}" type="slidenum">
              <a:rPr lang="en-US"/>
              <a:pPr/>
              <a:t>‹Nº›</a:t>
            </a:fld>
            <a:endParaRPr lang="en-US"/>
          </a:p>
        </p:txBody>
      </p:sp>
    </p:spTree>
  </p:cSld>
  <p:clrMapOvr>
    <a:masterClrMapping/>
  </p:clrMapOvr>
  <p:transition spd="slow"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B21A310A-8C32-4981-91D0-3FAC841D961C}" type="slidenum">
              <a:rPr lang="en-US"/>
              <a:pPr/>
              <a:t>‹Nº›</a:t>
            </a:fld>
            <a:endParaRPr lang="en-US"/>
          </a:p>
        </p:txBody>
      </p:sp>
    </p:spTree>
  </p:cSld>
  <p:clrMapOvr>
    <a:masterClrMapping/>
  </p:clrMapOvr>
  <p:transition spd="slow"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90EDC933-9BC4-4C58-A318-3BBA1C638165}" type="slidenum">
              <a:rPr lang="en-US"/>
              <a:pPr/>
              <a:t>‹Nº›</a:t>
            </a:fld>
            <a:endParaRPr lang="en-US"/>
          </a:p>
        </p:txBody>
      </p:sp>
    </p:spTree>
  </p:cSld>
  <p:clrMapOvr>
    <a:masterClrMapping/>
  </p:clrMapOvr>
  <p:transition spd="slow"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AE8E6895-B68A-491B-AB13-2577924F348C}" type="slidenum">
              <a:rPr lang="en-US"/>
              <a:pPr/>
              <a:t>‹Nº›</a:t>
            </a:fld>
            <a:endParaRPr lang="en-US"/>
          </a:p>
        </p:txBody>
      </p:sp>
    </p:spTree>
  </p:cSld>
  <p:clrMapOvr>
    <a:masterClrMapping/>
  </p:clrMapOvr>
  <p:transition spd="slow"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79B64A7-1383-44F2-892B-B6880B40B4B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Arial" charset="0"/>
              </a:defRPr>
            </a:lvl1pPr>
          </a:lstStyle>
          <a:p>
            <a:fld id="{98BBCEC7-6714-4E38-A397-E892692D75A1}"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0953446-41B6-405C-A0C1-1A7FCF22E5D1}"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4450" name="Text Box 2"/>
          <p:cNvSpPr txBox="1">
            <a:spLocks noChangeArrowheads="1"/>
          </p:cNvSpPr>
          <p:nvPr/>
        </p:nvSpPr>
        <p:spPr bwMode="auto">
          <a:xfrm>
            <a:off x="1050925" y="1027113"/>
            <a:ext cx="184150" cy="366712"/>
          </a:xfrm>
          <a:prstGeom prst="rect">
            <a:avLst/>
          </a:prstGeom>
          <a:noFill/>
          <a:ln w="9525">
            <a:noFill/>
            <a:miter lim="800000"/>
            <a:headEnd/>
            <a:tailEnd/>
          </a:ln>
          <a:effectLst/>
        </p:spPr>
        <p:txBody>
          <a:bodyPr wrap="none">
            <a:spAutoFit/>
          </a:bodyPr>
          <a:lstStyle/>
          <a:p>
            <a:endParaRPr lang="es-ES"/>
          </a:p>
        </p:txBody>
      </p:sp>
      <p:pic>
        <p:nvPicPr>
          <p:cNvPr id="104452" name="Picture 4" descr="Cara luna 1"/>
          <p:cNvPicPr>
            <a:picLocks noChangeAspect="1" noChangeArrowheads="1" noCrop="1"/>
          </p:cNvPicPr>
          <p:nvPr/>
        </p:nvPicPr>
        <p:blipFill>
          <a:blip r:embed="rId3" cstate="print"/>
          <a:srcRect/>
          <a:stretch>
            <a:fillRect/>
          </a:stretch>
        </p:blipFill>
        <p:spPr bwMode="auto">
          <a:xfrm>
            <a:off x="7696200" y="1828800"/>
            <a:ext cx="1143000" cy="1143000"/>
          </a:xfrm>
          <a:prstGeom prst="rect">
            <a:avLst/>
          </a:prstGeom>
          <a:noFill/>
        </p:spPr>
      </p:pic>
      <p:pic>
        <p:nvPicPr>
          <p:cNvPr id="104453" name="Picture 5" descr="Cara luna 3"/>
          <p:cNvPicPr>
            <a:picLocks noChangeAspect="1" noChangeArrowheads="1" noCrop="1"/>
          </p:cNvPicPr>
          <p:nvPr/>
        </p:nvPicPr>
        <p:blipFill>
          <a:blip r:embed="rId4" cstate="print"/>
          <a:srcRect/>
          <a:stretch>
            <a:fillRect/>
          </a:stretch>
        </p:blipFill>
        <p:spPr bwMode="auto">
          <a:xfrm>
            <a:off x="457200" y="5105400"/>
            <a:ext cx="685800" cy="685800"/>
          </a:xfrm>
          <a:prstGeom prst="rect">
            <a:avLst/>
          </a:prstGeom>
          <a:noFill/>
        </p:spPr>
      </p:pic>
      <p:sp>
        <p:nvSpPr>
          <p:cNvPr id="104454" name="Text Box 6"/>
          <p:cNvSpPr txBox="1">
            <a:spLocks noChangeArrowheads="1"/>
          </p:cNvSpPr>
          <p:nvPr/>
        </p:nvSpPr>
        <p:spPr bwMode="auto">
          <a:xfrm>
            <a:off x="990600" y="381000"/>
            <a:ext cx="7543800" cy="519113"/>
          </a:xfrm>
          <a:prstGeom prst="rect">
            <a:avLst/>
          </a:prstGeom>
          <a:noFill/>
          <a:ln w="9525">
            <a:noFill/>
            <a:miter lim="800000"/>
            <a:headEnd/>
            <a:tailEnd/>
          </a:ln>
          <a:effectLst/>
        </p:spPr>
        <p:txBody>
          <a:bodyPr>
            <a:spAutoFit/>
          </a:bodyPr>
          <a:lstStyle/>
          <a:p>
            <a:pPr>
              <a:spcBef>
                <a:spcPct val="50000"/>
              </a:spcBef>
            </a:pPr>
            <a:r>
              <a:rPr lang="en-US" sz="2800" b="1" dirty="0">
                <a:solidFill>
                  <a:schemeClr val="bg1"/>
                </a:solidFill>
                <a:latin typeface="Lucida Calligraphy" pitchFamily="66" charset="0"/>
              </a:rPr>
              <a:t>ESCULTURAS CRISELEFANTINAS</a:t>
            </a:r>
          </a:p>
        </p:txBody>
      </p:sp>
      <p:sp>
        <p:nvSpPr>
          <p:cNvPr id="104455" name="Rectangle 7"/>
          <p:cNvSpPr>
            <a:spLocks noChangeArrowheads="1"/>
          </p:cNvSpPr>
          <p:nvPr/>
        </p:nvSpPr>
        <p:spPr bwMode="auto">
          <a:xfrm>
            <a:off x="1524000" y="4648200"/>
            <a:ext cx="7162800" cy="1920875"/>
          </a:xfrm>
          <a:prstGeom prst="rect">
            <a:avLst/>
          </a:prstGeom>
          <a:noFill/>
          <a:ln w="9525">
            <a:noFill/>
            <a:miter lim="800000"/>
            <a:headEnd/>
            <a:tailEnd/>
          </a:ln>
          <a:effectLst/>
        </p:spPr>
        <p:txBody>
          <a:bodyPr anchor="ctr">
            <a:spAutoFit/>
          </a:bodyPr>
          <a:lstStyle/>
          <a:p>
            <a:pPr algn="ctr"/>
            <a:r>
              <a:rPr lang="en-US" sz="2000">
                <a:solidFill>
                  <a:schemeClr val="bg1"/>
                </a:solidFill>
                <a:latin typeface="Lucida Calligraphy" pitchFamily="66" charset="0"/>
              </a:rPr>
              <a:t>El término «criselefantino» se usa también para un estilo de escultura en miniatura común en el Art Nouveau de finales del siglo XIX. En este contexto, describe estatuillas con piel representada en marfil, y ropas y otros detalles hechos de otros materiales, tales como oro, bronce, mármol, plata u ónice. </a:t>
            </a:r>
          </a:p>
        </p:txBody>
      </p:sp>
      <p:sp>
        <p:nvSpPr>
          <p:cNvPr id="104456" name="Rectangle 8"/>
          <p:cNvSpPr>
            <a:spLocks noChangeArrowheads="1"/>
          </p:cNvSpPr>
          <p:nvPr/>
        </p:nvSpPr>
        <p:spPr bwMode="auto">
          <a:xfrm>
            <a:off x="609600" y="2133600"/>
            <a:ext cx="7010400" cy="2530475"/>
          </a:xfrm>
          <a:prstGeom prst="rect">
            <a:avLst/>
          </a:prstGeom>
          <a:noFill/>
          <a:ln w="9525">
            <a:noFill/>
            <a:miter lim="800000"/>
            <a:headEnd/>
            <a:tailEnd/>
          </a:ln>
          <a:effectLst/>
        </p:spPr>
        <p:txBody>
          <a:bodyPr anchor="ctr">
            <a:spAutoFit/>
          </a:bodyPr>
          <a:lstStyle/>
          <a:p>
            <a:pPr algn="ctr"/>
            <a:r>
              <a:rPr lang="en-US" sz="2000">
                <a:solidFill>
                  <a:schemeClr val="bg1"/>
                </a:solidFill>
                <a:latin typeface="Lucida Calligraphy" pitchFamily="66" charset="0"/>
              </a:rPr>
              <a:t>Las estatuas criselefantinas se construían sobre un marco de madera al que se sujetaban finos bloques tallados de marfil, representando la carne, y pan de oro para representar los ropajes, la armadura, el cabello y otros detalles. En algunos casos se usaba pasta de cristal, piedras préciosas y semipreciosas para detalles tales como los ojos, las joyas y las armas.</a:t>
            </a:r>
          </a:p>
        </p:txBody>
      </p:sp>
      <p:sp>
        <p:nvSpPr>
          <p:cNvPr id="104457" name="Rectangle 9"/>
          <p:cNvSpPr>
            <a:spLocks noChangeArrowheads="1"/>
          </p:cNvSpPr>
          <p:nvPr/>
        </p:nvSpPr>
        <p:spPr bwMode="auto">
          <a:xfrm>
            <a:off x="609600" y="914400"/>
            <a:ext cx="7620000" cy="1006475"/>
          </a:xfrm>
          <a:prstGeom prst="rect">
            <a:avLst/>
          </a:prstGeom>
          <a:noFill/>
          <a:ln w="9525">
            <a:noFill/>
            <a:miter lim="800000"/>
            <a:headEnd/>
            <a:tailEnd/>
          </a:ln>
          <a:effectLst/>
        </p:spPr>
        <p:txBody>
          <a:bodyPr anchor="ctr">
            <a:spAutoFit/>
          </a:bodyPr>
          <a:lstStyle/>
          <a:p>
            <a:pPr algn="ctr"/>
            <a:r>
              <a:rPr lang="en-US" sz="2000">
                <a:solidFill>
                  <a:schemeClr val="bg1"/>
                </a:solidFill>
                <a:latin typeface="Lucida Calligraphy" pitchFamily="66" charset="0"/>
              </a:rPr>
              <a:t>Si llamamos ‘criselefantinas’ a este tipo de esculturas es porque mezclan el oro, en griego ‘Chrysos’, y marfil, ‘elephantinos’. </a:t>
            </a:r>
          </a:p>
        </p:txBody>
      </p:sp>
    </p:spTree>
  </p:cSld>
  <p:clrMapOvr>
    <a:masterClrMapping/>
  </p:clrMapOvr>
  <p:transition spd="slow">
    <p:split orient="vert"/>
    <p:sndAc>
      <p:stSnd loop="1">
        <p:snd r:embed="rId2" name="sound001xxx.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4454"/>
                                        </p:tgtEl>
                                        <p:attrNameLst>
                                          <p:attrName>style.visibility</p:attrName>
                                        </p:attrNameLst>
                                      </p:cBhvr>
                                      <p:to>
                                        <p:strVal val="visible"/>
                                      </p:to>
                                    </p:set>
                                    <p:animEffect transition="in" filter="wipe(left)">
                                      <p:cBhvr>
                                        <p:cTn id="7" dur="3000"/>
                                        <p:tgtEl>
                                          <p:spTgt spid="104454"/>
                                        </p:tgtEl>
                                      </p:cBhvr>
                                    </p:animEffect>
                                  </p:childTnLst>
                                </p:cTn>
                              </p:par>
                            </p:childTnLst>
                          </p:cTn>
                        </p:par>
                        <p:par>
                          <p:cTn id="8" fill="hold">
                            <p:stCondLst>
                              <p:cond delay="3000"/>
                            </p:stCondLst>
                            <p:childTnLst>
                              <p:par>
                                <p:cTn id="9" presetID="22" presetClass="entr" presetSubtype="1" fill="hold" grpId="0" nodeType="afterEffect">
                                  <p:stCondLst>
                                    <p:cond delay="0"/>
                                  </p:stCondLst>
                                  <p:childTnLst>
                                    <p:set>
                                      <p:cBhvr>
                                        <p:cTn id="10" dur="1" fill="hold">
                                          <p:stCondLst>
                                            <p:cond delay="0"/>
                                          </p:stCondLst>
                                        </p:cTn>
                                        <p:tgtEl>
                                          <p:spTgt spid="104457"/>
                                        </p:tgtEl>
                                        <p:attrNameLst>
                                          <p:attrName>style.visibility</p:attrName>
                                        </p:attrNameLst>
                                      </p:cBhvr>
                                      <p:to>
                                        <p:strVal val="visible"/>
                                      </p:to>
                                    </p:set>
                                    <p:animEffect transition="in" filter="wipe(up)">
                                      <p:cBhvr>
                                        <p:cTn id="11" dur="3000"/>
                                        <p:tgtEl>
                                          <p:spTgt spid="104457"/>
                                        </p:tgtEl>
                                      </p:cBhvr>
                                    </p:animEffect>
                                  </p:childTnLst>
                                </p:cTn>
                              </p:par>
                            </p:childTnLst>
                          </p:cTn>
                        </p:par>
                        <p:par>
                          <p:cTn id="12" fill="hold">
                            <p:stCondLst>
                              <p:cond delay="6000"/>
                            </p:stCondLst>
                            <p:childTnLst>
                              <p:par>
                                <p:cTn id="13" presetID="18" presetClass="entr" presetSubtype="6" fill="hold" grpId="0" nodeType="afterEffect">
                                  <p:stCondLst>
                                    <p:cond delay="0"/>
                                  </p:stCondLst>
                                  <p:childTnLst>
                                    <p:set>
                                      <p:cBhvr>
                                        <p:cTn id="14" dur="1" fill="hold">
                                          <p:stCondLst>
                                            <p:cond delay="0"/>
                                          </p:stCondLst>
                                        </p:cTn>
                                        <p:tgtEl>
                                          <p:spTgt spid="104456"/>
                                        </p:tgtEl>
                                        <p:attrNameLst>
                                          <p:attrName>style.visibility</p:attrName>
                                        </p:attrNameLst>
                                      </p:cBhvr>
                                      <p:to>
                                        <p:strVal val="visible"/>
                                      </p:to>
                                    </p:set>
                                    <p:animEffect transition="in" filter="strips(downRight)">
                                      <p:cBhvr>
                                        <p:cTn id="15" dur="2000"/>
                                        <p:tgtEl>
                                          <p:spTgt spid="104456"/>
                                        </p:tgtEl>
                                      </p:cBhvr>
                                    </p:animEffect>
                                  </p:childTnLst>
                                </p:cTn>
                              </p:par>
                            </p:childTnLst>
                          </p:cTn>
                        </p:par>
                        <p:par>
                          <p:cTn id="16" fill="hold">
                            <p:stCondLst>
                              <p:cond delay="8000"/>
                            </p:stCondLst>
                            <p:childTnLst>
                              <p:par>
                                <p:cTn id="17" presetID="18" presetClass="entr" presetSubtype="6" fill="hold" grpId="0" nodeType="afterEffect">
                                  <p:stCondLst>
                                    <p:cond delay="5000"/>
                                  </p:stCondLst>
                                  <p:childTnLst>
                                    <p:set>
                                      <p:cBhvr>
                                        <p:cTn id="18" dur="1" fill="hold">
                                          <p:stCondLst>
                                            <p:cond delay="0"/>
                                          </p:stCondLst>
                                        </p:cTn>
                                        <p:tgtEl>
                                          <p:spTgt spid="104455"/>
                                        </p:tgtEl>
                                        <p:attrNameLst>
                                          <p:attrName>style.visibility</p:attrName>
                                        </p:attrNameLst>
                                      </p:cBhvr>
                                      <p:to>
                                        <p:strVal val="visible"/>
                                      </p:to>
                                    </p:set>
                                    <p:animEffect transition="in" filter="strips(downRight)">
                                      <p:cBhvr>
                                        <p:cTn id="19" dur="2000"/>
                                        <p:tgtEl>
                                          <p:spTgt spid="104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4" grpId="0"/>
      <p:bldP spid="104455" grpId="0"/>
      <p:bldP spid="104456" grpId="0"/>
      <p:bldP spid="10445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1447800" y="2667000"/>
            <a:ext cx="70866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DIMITRI  CHIPARUS  (1888 – 1950)</a:t>
            </a:r>
          </a:p>
          <a:p>
            <a:pPr>
              <a:spcBef>
                <a:spcPct val="50000"/>
              </a:spcBef>
            </a:pPr>
            <a:r>
              <a:rPr lang="en-US" sz="2800" b="1">
                <a:solidFill>
                  <a:schemeClr val="bg1"/>
                </a:solidFill>
                <a:latin typeface="Lucida Calligraphy" pitchFamily="66" charset="0"/>
              </a:rPr>
              <a:t>Nace en  Rumania</a:t>
            </a:r>
          </a:p>
        </p:txBody>
      </p:sp>
    </p:spTree>
  </p:cSld>
  <p:clrMapOvr>
    <a:masterClrMapping/>
  </p:clrMapOvr>
  <p:transition spd="slow">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2895600" y="5638800"/>
            <a:ext cx="3124200" cy="366713"/>
          </a:xfrm>
          <a:prstGeom prst="rect">
            <a:avLst/>
          </a:prstGeom>
          <a:noFill/>
          <a:ln w="9525">
            <a:noFill/>
            <a:miter lim="800000"/>
            <a:headEnd/>
            <a:tailEnd/>
          </a:ln>
          <a:effectLst/>
        </p:spPr>
        <p:txBody>
          <a:bodyPr>
            <a:spAutoFit/>
          </a:bodyPr>
          <a:lstStyle/>
          <a:p>
            <a:pPr algn="ctr"/>
            <a:r>
              <a:rPr lang="en-US" b="1">
                <a:latin typeface="Lucida Calligraphy" pitchFamily="66" charset="0"/>
              </a:rPr>
              <a:t>LAS  CHICAS</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54444"/>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2706" name="Picture 2" descr="chiparus-almeria"/>
          <p:cNvPicPr>
            <a:picLocks noChangeAspect="1" noChangeArrowheads="1"/>
          </p:cNvPicPr>
          <p:nvPr/>
        </p:nvPicPr>
        <p:blipFill>
          <a:blip r:embed="rId2" cstate="print"/>
          <a:srcRect/>
          <a:stretch>
            <a:fillRect/>
          </a:stretch>
        </p:blipFill>
        <p:spPr bwMode="auto">
          <a:xfrm>
            <a:off x="1981200" y="0"/>
            <a:ext cx="5175250" cy="6858000"/>
          </a:xfrm>
          <a:prstGeom prst="rect">
            <a:avLst/>
          </a:prstGeom>
          <a:noFill/>
          <a:ln w="25400">
            <a:noFill/>
            <a:miter lim="800000"/>
            <a:headEnd/>
            <a:tailEnd/>
          </a:ln>
        </p:spPr>
      </p:pic>
      <p:sp>
        <p:nvSpPr>
          <p:cNvPr id="72707" name="Text Box 3"/>
          <p:cNvSpPr txBox="1">
            <a:spLocks noChangeArrowheads="1"/>
          </p:cNvSpPr>
          <p:nvPr/>
        </p:nvSpPr>
        <p:spPr bwMode="auto">
          <a:xfrm>
            <a:off x="7169150" y="6096000"/>
            <a:ext cx="1974850"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A L M E R I A</a:t>
            </a:r>
          </a:p>
        </p:txBody>
      </p:sp>
    </p:spTree>
  </p:cSld>
  <p:clrMapOvr>
    <a:masterClrMapping/>
  </p:clrMapOvr>
  <p:transition spd="slow">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3730" name="Picture 2" descr="chiparus-antinea"/>
          <p:cNvPicPr>
            <a:picLocks noChangeAspect="1" noChangeArrowheads="1"/>
          </p:cNvPicPr>
          <p:nvPr/>
        </p:nvPicPr>
        <p:blipFill>
          <a:blip r:embed="rId2" cstate="print"/>
          <a:srcRect/>
          <a:stretch>
            <a:fillRect/>
          </a:stretch>
        </p:blipFill>
        <p:spPr bwMode="auto">
          <a:xfrm>
            <a:off x="1905000" y="0"/>
            <a:ext cx="5006975" cy="6858000"/>
          </a:xfrm>
          <a:prstGeom prst="rect">
            <a:avLst/>
          </a:prstGeom>
          <a:noFill/>
          <a:ln w="25400">
            <a:noFill/>
            <a:miter lim="800000"/>
            <a:headEnd/>
            <a:tailEnd/>
          </a:ln>
        </p:spPr>
      </p:pic>
      <p:sp>
        <p:nvSpPr>
          <p:cNvPr id="73731" name="Text Box 3"/>
          <p:cNvSpPr txBox="1">
            <a:spLocks noChangeArrowheads="1"/>
          </p:cNvSpPr>
          <p:nvPr/>
        </p:nvSpPr>
        <p:spPr bwMode="auto">
          <a:xfrm>
            <a:off x="6934200" y="6172200"/>
            <a:ext cx="1990725"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A N T I N E A</a:t>
            </a:r>
          </a:p>
        </p:txBody>
      </p:sp>
    </p:spTree>
  </p:cSld>
  <p:clrMapOvr>
    <a:masterClrMapping/>
  </p:clrMapOvr>
  <p:transition spd="slow">
    <p:strips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4754" name="Picture 2" descr="chiparus-bailarina-con-aro"/>
          <p:cNvPicPr>
            <a:picLocks noChangeAspect="1" noChangeArrowheads="1"/>
          </p:cNvPicPr>
          <p:nvPr/>
        </p:nvPicPr>
        <p:blipFill>
          <a:blip r:embed="rId2" cstate="print"/>
          <a:srcRect/>
          <a:stretch>
            <a:fillRect/>
          </a:stretch>
        </p:blipFill>
        <p:spPr bwMode="auto">
          <a:xfrm>
            <a:off x="2057400" y="0"/>
            <a:ext cx="4932363" cy="6858000"/>
          </a:xfrm>
          <a:prstGeom prst="rect">
            <a:avLst/>
          </a:prstGeom>
          <a:noFill/>
          <a:ln w="25400">
            <a:noFill/>
            <a:miter lim="800000"/>
            <a:headEnd/>
            <a:tailEnd/>
          </a:ln>
        </p:spPr>
      </p:pic>
      <p:sp>
        <p:nvSpPr>
          <p:cNvPr id="74755" name="Text Box 3"/>
          <p:cNvSpPr txBox="1">
            <a:spLocks noChangeArrowheads="1"/>
          </p:cNvSpPr>
          <p:nvPr/>
        </p:nvSpPr>
        <p:spPr bwMode="auto">
          <a:xfrm>
            <a:off x="7010400" y="5867400"/>
            <a:ext cx="21336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BAILARINA CON ARO</a:t>
            </a:r>
          </a:p>
        </p:txBody>
      </p:sp>
    </p:spTree>
  </p:cSld>
  <p:clrMapOvr>
    <a:masterClrMapping/>
  </p:clrMapOvr>
  <p:transition spd="slow">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5778" name="Picture 2" descr="Chiparus-bailarines-persas"/>
          <p:cNvPicPr>
            <a:picLocks noChangeAspect="1" noChangeArrowheads="1"/>
          </p:cNvPicPr>
          <p:nvPr/>
        </p:nvPicPr>
        <p:blipFill>
          <a:blip r:embed="rId2" cstate="print"/>
          <a:srcRect/>
          <a:stretch>
            <a:fillRect/>
          </a:stretch>
        </p:blipFill>
        <p:spPr bwMode="auto">
          <a:xfrm>
            <a:off x="2057400" y="0"/>
            <a:ext cx="4986338" cy="6858000"/>
          </a:xfrm>
          <a:prstGeom prst="rect">
            <a:avLst/>
          </a:prstGeom>
          <a:noFill/>
          <a:ln w="25400">
            <a:noFill/>
            <a:miter lim="800000"/>
            <a:headEnd/>
            <a:tailEnd/>
          </a:ln>
        </p:spPr>
      </p:pic>
      <p:sp>
        <p:nvSpPr>
          <p:cNvPr id="75779" name="Text Box 3"/>
          <p:cNvSpPr txBox="1">
            <a:spLocks noChangeArrowheads="1"/>
          </p:cNvSpPr>
          <p:nvPr/>
        </p:nvSpPr>
        <p:spPr bwMode="auto">
          <a:xfrm>
            <a:off x="7086600" y="5943600"/>
            <a:ext cx="1828800" cy="581025"/>
          </a:xfrm>
          <a:prstGeom prst="rect">
            <a:avLst/>
          </a:prstGeom>
          <a:noFill/>
          <a:ln w="9525">
            <a:noFill/>
            <a:miter lim="800000"/>
            <a:headEnd/>
            <a:tailEnd/>
          </a:ln>
          <a:effectLst/>
        </p:spPr>
        <p:txBody>
          <a:bodyPr>
            <a:spAutoFit/>
          </a:bodyPr>
          <a:lstStyle/>
          <a:p>
            <a:pPr algn="ctr"/>
            <a:r>
              <a:rPr lang="en-US" sz="1600" b="1">
                <a:solidFill>
                  <a:schemeClr val="bg1"/>
                </a:solidFill>
                <a:latin typeface="Lucida Calligraphy" pitchFamily="66" charset="0"/>
              </a:rPr>
              <a:t>BAILARINES PERSAS</a:t>
            </a:r>
          </a:p>
        </p:txBody>
      </p:sp>
    </p:spTree>
  </p:cSld>
  <p:clrMapOvr>
    <a:masterClrMapping/>
  </p:clrMapOvr>
  <p:transition spd="slow">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6802" name="Picture 2" descr="chiparus-bailarines-rusos"/>
          <p:cNvPicPr>
            <a:picLocks noChangeAspect="1" noChangeArrowheads="1"/>
          </p:cNvPicPr>
          <p:nvPr/>
        </p:nvPicPr>
        <p:blipFill>
          <a:blip r:embed="rId2" cstate="print"/>
          <a:srcRect/>
          <a:stretch>
            <a:fillRect/>
          </a:stretch>
        </p:blipFill>
        <p:spPr bwMode="auto">
          <a:xfrm>
            <a:off x="990600" y="0"/>
            <a:ext cx="6080125" cy="6858000"/>
          </a:xfrm>
          <a:prstGeom prst="rect">
            <a:avLst/>
          </a:prstGeom>
          <a:noFill/>
          <a:ln w="25400">
            <a:noFill/>
            <a:miter lim="800000"/>
            <a:headEnd/>
            <a:tailEnd/>
          </a:ln>
        </p:spPr>
      </p:pic>
      <p:sp>
        <p:nvSpPr>
          <p:cNvPr id="76803" name="Text Box 3"/>
          <p:cNvSpPr txBox="1">
            <a:spLocks noChangeArrowheads="1"/>
          </p:cNvSpPr>
          <p:nvPr/>
        </p:nvSpPr>
        <p:spPr bwMode="auto">
          <a:xfrm>
            <a:off x="7086600" y="5943600"/>
            <a:ext cx="20574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BAILARINES RUSOS</a:t>
            </a:r>
          </a:p>
        </p:txBody>
      </p:sp>
    </p:spTree>
  </p:cSld>
  <p:clrMapOvr>
    <a:masterClrMapping/>
  </p:clrMapOvr>
  <p:transition spd="slow">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50444"/>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7826" name="Picture 2" descr="chiparus-le-tango"/>
          <p:cNvPicPr>
            <a:picLocks noChangeAspect="1" noChangeArrowheads="1"/>
          </p:cNvPicPr>
          <p:nvPr/>
        </p:nvPicPr>
        <p:blipFill>
          <a:blip r:embed="rId2" cstate="print"/>
          <a:srcRect/>
          <a:stretch>
            <a:fillRect/>
          </a:stretch>
        </p:blipFill>
        <p:spPr bwMode="auto">
          <a:xfrm>
            <a:off x="1828800" y="0"/>
            <a:ext cx="5457825" cy="6858000"/>
          </a:xfrm>
          <a:prstGeom prst="rect">
            <a:avLst/>
          </a:prstGeom>
          <a:noFill/>
          <a:ln w="19050">
            <a:noFill/>
            <a:miter lim="800000"/>
            <a:headEnd/>
            <a:tailEnd/>
          </a:ln>
        </p:spPr>
      </p:pic>
      <p:sp>
        <p:nvSpPr>
          <p:cNvPr id="77827" name="Text Box 3"/>
          <p:cNvSpPr txBox="1">
            <a:spLocks noChangeArrowheads="1"/>
          </p:cNvSpPr>
          <p:nvPr/>
        </p:nvSpPr>
        <p:spPr bwMode="auto">
          <a:xfrm>
            <a:off x="7391400" y="6248400"/>
            <a:ext cx="1462088"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T A N G O</a:t>
            </a:r>
          </a:p>
        </p:txBody>
      </p:sp>
    </p:spTree>
  </p:cSld>
  <p:clrMapOvr>
    <a:masterClrMapping/>
  </p:clrMapOvr>
  <p:transition spd="slow">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67556"/>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8850" name="Picture 2" descr="chiparus-salome"/>
          <p:cNvPicPr>
            <a:picLocks noChangeAspect="1" noChangeArrowheads="1"/>
          </p:cNvPicPr>
          <p:nvPr/>
        </p:nvPicPr>
        <p:blipFill>
          <a:blip r:embed="rId2" cstate="print"/>
          <a:srcRect/>
          <a:stretch>
            <a:fillRect/>
          </a:stretch>
        </p:blipFill>
        <p:spPr bwMode="auto">
          <a:xfrm>
            <a:off x="1905000" y="0"/>
            <a:ext cx="4881563" cy="6858000"/>
          </a:xfrm>
          <a:prstGeom prst="rect">
            <a:avLst/>
          </a:prstGeom>
          <a:noFill/>
          <a:ln w="22225">
            <a:noFill/>
            <a:miter lim="800000"/>
            <a:headEnd/>
            <a:tailEnd/>
          </a:ln>
        </p:spPr>
      </p:pic>
      <p:sp>
        <p:nvSpPr>
          <p:cNvPr id="78851" name="Text Box 3"/>
          <p:cNvSpPr txBox="1">
            <a:spLocks noChangeArrowheads="1"/>
          </p:cNvSpPr>
          <p:nvPr/>
        </p:nvSpPr>
        <p:spPr bwMode="auto">
          <a:xfrm>
            <a:off x="6934200" y="6172200"/>
            <a:ext cx="1685925"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S A L O M </a:t>
            </a:r>
            <a:r>
              <a:rPr lang="en-US" b="1">
                <a:solidFill>
                  <a:schemeClr val="bg1"/>
                </a:solidFill>
                <a:latin typeface="Lucida Calligraphy" pitchFamily="66" charset="0"/>
                <a:cs typeface="Arial" charset="0"/>
              </a:rPr>
              <a:t>É</a:t>
            </a:r>
          </a:p>
        </p:txBody>
      </p:sp>
    </p:spTree>
  </p:cSld>
  <p:clrMapOvr>
    <a:masterClrMapping/>
  </p:clrMapOvr>
  <p:transition spd="slow">
    <p:strips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9874" name="Picture 2" descr="chiparus-testris"/>
          <p:cNvPicPr>
            <a:picLocks noChangeAspect="1" noChangeArrowheads="1"/>
          </p:cNvPicPr>
          <p:nvPr/>
        </p:nvPicPr>
        <p:blipFill>
          <a:blip r:embed="rId2" cstate="print">
            <a:lum contrast="-2000"/>
          </a:blip>
          <a:srcRect/>
          <a:stretch>
            <a:fillRect/>
          </a:stretch>
        </p:blipFill>
        <p:spPr bwMode="auto">
          <a:xfrm>
            <a:off x="2514600" y="0"/>
            <a:ext cx="4527550" cy="6858000"/>
          </a:xfrm>
          <a:prstGeom prst="rect">
            <a:avLst/>
          </a:prstGeom>
          <a:noFill/>
          <a:ln w="19050">
            <a:noFill/>
            <a:miter lim="800000"/>
            <a:headEnd/>
            <a:tailEnd/>
          </a:ln>
        </p:spPr>
      </p:pic>
      <p:sp>
        <p:nvSpPr>
          <p:cNvPr id="79875" name="Text Box 3"/>
          <p:cNvSpPr txBox="1">
            <a:spLocks noChangeArrowheads="1"/>
          </p:cNvSpPr>
          <p:nvPr/>
        </p:nvSpPr>
        <p:spPr bwMode="auto">
          <a:xfrm>
            <a:off x="7239000" y="6172200"/>
            <a:ext cx="1497013"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T E T R I S</a:t>
            </a:r>
          </a:p>
        </p:txBody>
      </p:sp>
    </p:spTree>
  </p:cSld>
  <p:clrMapOvr>
    <a:masterClrMapping/>
  </p:clrMapOvr>
  <p:transition spd="slow">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66444"/>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0898" name="Picture 2" descr="chiparus-the-sisters"/>
          <p:cNvPicPr>
            <a:picLocks noChangeAspect="1" noChangeArrowheads="1"/>
          </p:cNvPicPr>
          <p:nvPr/>
        </p:nvPicPr>
        <p:blipFill>
          <a:blip r:embed="rId2" cstate="print"/>
          <a:srcRect/>
          <a:stretch>
            <a:fillRect/>
          </a:stretch>
        </p:blipFill>
        <p:spPr bwMode="auto">
          <a:xfrm>
            <a:off x="1676400" y="0"/>
            <a:ext cx="5583238" cy="6858000"/>
          </a:xfrm>
          <a:prstGeom prst="rect">
            <a:avLst/>
          </a:prstGeom>
          <a:noFill/>
          <a:ln w="25400">
            <a:noFill/>
            <a:miter lim="800000"/>
            <a:headEnd/>
            <a:tailEnd/>
          </a:ln>
        </p:spPr>
      </p:pic>
      <p:sp>
        <p:nvSpPr>
          <p:cNvPr id="80899" name="Text Box 3"/>
          <p:cNvSpPr txBox="1">
            <a:spLocks noChangeArrowheads="1"/>
          </p:cNvSpPr>
          <p:nvPr/>
        </p:nvSpPr>
        <p:spPr bwMode="auto">
          <a:xfrm>
            <a:off x="7239000" y="5867400"/>
            <a:ext cx="1905000" cy="581025"/>
          </a:xfrm>
          <a:prstGeom prst="rect">
            <a:avLst/>
          </a:prstGeom>
          <a:noFill/>
          <a:ln w="9525">
            <a:noFill/>
            <a:miter lim="800000"/>
            <a:headEnd/>
            <a:tailEnd/>
          </a:ln>
          <a:effectLst/>
        </p:spPr>
        <p:txBody>
          <a:bodyPr>
            <a:spAutoFit/>
          </a:bodyPr>
          <a:lstStyle/>
          <a:p>
            <a:pPr algn="ctr"/>
            <a:r>
              <a:rPr lang="en-US" sz="1600" b="1">
                <a:solidFill>
                  <a:schemeClr val="bg1"/>
                </a:solidFill>
                <a:latin typeface="Lucida Calligraphy" pitchFamily="66" charset="0"/>
              </a:rPr>
              <a:t>LAS HERMANAS</a:t>
            </a:r>
          </a:p>
        </p:txBody>
      </p:sp>
    </p:spTree>
  </p:cSld>
  <p:clrMapOvr>
    <a:masterClrMapping/>
  </p:clrMapOvr>
  <p:transition spd="slow">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63778"/>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1922" name="Picture 2" descr="chiparus-daunceses-moderne"/>
          <p:cNvPicPr>
            <a:picLocks noChangeAspect="1" noChangeArrowheads="1"/>
          </p:cNvPicPr>
          <p:nvPr/>
        </p:nvPicPr>
        <p:blipFill>
          <a:blip r:embed="rId2" cstate="print"/>
          <a:srcRect/>
          <a:stretch>
            <a:fillRect/>
          </a:stretch>
        </p:blipFill>
        <p:spPr bwMode="auto">
          <a:xfrm>
            <a:off x="1905000" y="0"/>
            <a:ext cx="4970463" cy="6858000"/>
          </a:xfrm>
          <a:prstGeom prst="rect">
            <a:avLst/>
          </a:prstGeom>
          <a:noFill/>
          <a:ln w="19050">
            <a:noFill/>
            <a:miter lim="800000"/>
            <a:headEnd/>
            <a:tailEnd/>
          </a:ln>
        </p:spPr>
      </p:pic>
      <p:sp>
        <p:nvSpPr>
          <p:cNvPr id="81923" name="Text Box 3"/>
          <p:cNvSpPr txBox="1">
            <a:spLocks noChangeArrowheads="1"/>
          </p:cNvSpPr>
          <p:nvPr/>
        </p:nvSpPr>
        <p:spPr bwMode="auto">
          <a:xfrm>
            <a:off x="6934200" y="5867400"/>
            <a:ext cx="1828800" cy="641350"/>
          </a:xfrm>
          <a:prstGeom prst="rect">
            <a:avLst/>
          </a:prstGeom>
          <a:noFill/>
          <a:ln w="9525">
            <a:noFill/>
            <a:miter lim="800000"/>
            <a:headEnd/>
            <a:tailEnd/>
          </a:ln>
          <a:effectLst/>
        </p:spPr>
        <p:txBody>
          <a:bodyPr>
            <a:spAutoFit/>
          </a:bodyPr>
          <a:lstStyle/>
          <a:p>
            <a:r>
              <a:rPr lang="en-US" b="1">
                <a:solidFill>
                  <a:schemeClr val="bg1"/>
                </a:solidFill>
                <a:latin typeface="Lucida Calligraphy" pitchFamily="66" charset="0"/>
              </a:rPr>
              <a:t>BAILARINA MODERNA</a:t>
            </a:r>
          </a:p>
        </p:txBody>
      </p:sp>
    </p:spTree>
  </p:cSld>
  <p:clrMapOvr>
    <a:masterClrMapping/>
  </p:clrMapOvr>
  <p:transition spd="slow">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2946" name="Picture 2" descr="chiparus-semiramis"/>
          <p:cNvPicPr>
            <a:picLocks noChangeAspect="1" noChangeArrowheads="1"/>
          </p:cNvPicPr>
          <p:nvPr/>
        </p:nvPicPr>
        <p:blipFill>
          <a:blip r:embed="rId2" cstate="print"/>
          <a:srcRect/>
          <a:stretch>
            <a:fillRect/>
          </a:stretch>
        </p:blipFill>
        <p:spPr bwMode="auto">
          <a:xfrm>
            <a:off x="1981200" y="0"/>
            <a:ext cx="5346700" cy="6858000"/>
          </a:xfrm>
          <a:prstGeom prst="rect">
            <a:avLst/>
          </a:prstGeom>
          <a:noFill/>
          <a:ln w="15875">
            <a:noFill/>
            <a:miter lim="800000"/>
            <a:headEnd/>
            <a:tailEnd/>
          </a:ln>
        </p:spPr>
      </p:pic>
      <p:sp>
        <p:nvSpPr>
          <p:cNvPr id="82947" name="Text Box 3"/>
          <p:cNvSpPr txBox="1">
            <a:spLocks noChangeArrowheads="1"/>
          </p:cNvSpPr>
          <p:nvPr/>
        </p:nvSpPr>
        <p:spPr bwMode="auto">
          <a:xfrm>
            <a:off x="7366000" y="6172200"/>
            <a:ext cx="1778000"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SEMIRAMIS</a:t>
            </a:r>
          </a:p>
        </p:txBody>
      </p:sp>
    </p:spTree>
  </p:cSld>
  <p:clrMapOvr>
    <a:masterClrMapping/>
  </p:clrMapOvr>
  <p:transition spd="slow">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3970" name="Picture 2" descr="chiparus-yambo"/>
          <p:cNvPicPr>
            <a:picLocks noChangeAspect="1" noChangeArrowheads="1"/>
          </p:cNvPicPr>
          <p:nvPr/>
        </p:nvPicPr>
        <p:blipFill>
          <a:blip r:embed="rId2" cstate="print"/>
          <a:srcRect/>
          <a:stretch>
            <a:fillRect/>
          </a:stretch>
        </p:blipFill>
        <p:spPr bwMode="auto">
          <a:xfrm>
            <a:off x="2286000" y="0"/>
            <a:ext cx="4975225" cy="6858000"/>
          </a:xfrm>
          <a:prstGeom prst="rect">
            <a:avLst/>
          </a:prstGeom>
          <a:noFill/>
          <a:ln w="19050">
            <a:noFill/>
            <a:miter lim="800000"/>
            <a:headEnd/>
            <a:tailEnd/>
          </a:ln>
        </p:spPr>
      </p:pic>
      <p:sp>
        <p:nvSpPr>
          <p:cNvPr id="83971" name="Text Box 3"/>
          <p:cNvSpPr txBox="1">
            <a:spLocks noChangeArrowheads="1"/>
          </p:cNvSpPr>
          <p:nvPr/>
        </p:nvSpPr>
        <p:spPr bwMode="auto">
          <a:xfrm>
            <a:off x="7239000" y="6172200"/>
            <a:ext cx="1522413" cy="366713"/>
          </a:xfrm>
          <a:prstGeom prst="rect">
            <a:avLst/>
          </a:prstGeom>
          <a:noFill/>
          <a:ln w="9525">
            <a:noFill/>
            <a:miter lim="800000"/>
            <a:headEnd/>
            <a:tailEnd/>
          </a:ln>
          <a:effectLst/>
        </p:spPr>
        <p:txBody>
          <a:bodyPr>
            <a:spAutoFit/>
          </a:bodyPr>
          <a:lstStyle/>
          <a:p>
            <a:r>
              <a:rPr lang="en-US" b="1">
                <a:solidFill>
                  <a:schemeClr val="bg1"/>
                </a:solidFill>
                <a:latin typeface="Lucida Calligraphy" pitchFamily="66" charset="0"/>
              </a:rPr>
              <a:t>Y A M B O</a:t>
            </a:r>
          </a:p>
        </p:txBody>
      </p:sp>
    </p:spTree>
  </p:cSld>
  <p:clrMapOvr>
    <a:masterClrMapping/>
  </p:clrMapOvr>
  <p:transition spd="slow">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364" name="Picture 4" descr="civa"/>
          <p:cNvPicPr>
            <a:picLocks noChangeAspect="1" noChangeArrowheads="1"/>
          </p:cNvPicPr>
          <p:nvPr/>
        </p:nvPicPr>
        <p:blipFill>
          <a:blip r:embed="rId2" cstate="print"/>
          <a:srcRect/>
          <a:stretch>
            <a:fillRect/>
          </a:stretch>
        </p:blipFill>
        <p:spPr bwMode="auto">
          <a:xfrm>
            <a:off x="2057400" y="0"/>
            <a:ext cx="4841875" cy="6858000"/>
          </a:xfrm>
          <a:prstGeom prst="rect">
            <a:avLst/>
          </a:prstGeom>
          <a:noFill/>
        </p:spPr>
      </p:pic>
      <p:sp>
        <p:nvSpPr>
          <p:cNvPr id="15365" name="Text Box 5"/>
          <p:cNvSpPr txBox="1">
            <a:spLocks noChangeArrowheads="1"/>
          </p:cNvSpPr>
          <p:nvPr/>
        </p:nvSpPr>
        <p:spPr bwMode="auto">
          <a:xfrm>
            <a:off x="7391400" y="6172200"/>
            <a:ext cx="1098550"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C I V A</a:t>
            </a:r>
          </a:p>
        </p:txBody>
      </p:sp>
    </p:spTree>
  </p:cSld>
  <p:clrMapOvr>
    <a:masterClrMapping/>
  </p:clrMapOvr>
  <p:transition spd="slow">
    <p:strips dir="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8916" name="Text Box 4"/>
          <p:cNvSpPr txBox="1">
            <a:spLocks noChangeArrowheads="1"/>
          </p:cNvSpPr>
          <p:nvPr/>
        </p:nvSpPr>
        <p:spPr bwMode="auto">
          <a:xfrm>
            <a:off x="6553200" y="4419600"/>
            <a:ext cx="2209800" cy="641350"/>
          </a:xfrm>
          <a:prstGeom prst="rect">
            <a:avLst/>
          </a:prstGeom>
          <a:noFill/>
          <a:ln w="9525">
            <a:noFill/>
            <a:miter lim="800000"/>
            <a:headEnd/>
            <a:tailEnd/>
          </a:ln>
          <a:effectLst/>
        </p:spPr>
        <p:txBody>
          <a:bodyPr>
            <a:spAutoFit/>
          </a:bodyPr>
          <a:lstStyle/>
          <a:p>
            <a:pPr algn="ctr"/>
            <a:r>
              <a:rPr lang="en-US" b="1">
                <a:latin typeface="Lucida Calligraphy" pitchFamily="66" charset="0"/>
              </a:rPr>
              <a:t>BAILARINA DE RODILLAS</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2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4994" name="Picture 2" descr="dimitri-chiparus-danseuse"/>
          <p:cNvPicPr>
            <a:picLocks noChangeAspect="1" noChangeArrowheads="1"/>
          </p:cNvPicPr>
          <p:nvPr/>
        </p:nvPicPr>
        <p:blipFill>
          <a:blip r:embed="rId2" cstate="print"/>
          <a:srcRect/>
          <a:stretch>
            <a:fillRect/>
          </a:stretch>
        </p:blipFill>
        <p:spPr bwMode="auto">
          <a:xfrm>
            <a:off x="1524000" y="0"/>
            <a:ext cx="5381625" cy="6858000"/>
          </a:xfrm>
          <a:prstGeom prst="rect">
            <a:avLst/>
          </a:prstGeom>
          <a:noFill/>
          <a:ln w="19050">
            <a:noFill/>
            <a:miter lim="800000"/>
            <a:headEnd/>
            <a:tailEnd/>
          </a:ln>
        </p:spPr>
      </p:pic>
      <p:sp>
        <p:nvSpPr>
          <p:cNvPr id="84995" name="Text Box 3"/>
          <p:cNvSpPr txBox="1">
            <a:spLocks noChangeArrowheads="1"/>
          </p:cNvSpPr>
          <p:nvPr/>
        </p:nvSpPr>
        <p:spPr bwMode="auto">
          <a:xfrm>
            <a:off x="6919913" y="6172200"/>
            <a:ext cx="2224087"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D A N S E U S E</a:t>
            </a:r>
          </a:p>
        </p:txBody>
      </p:sp>
    </p:spTree>
  </p:cSld>
  <p:clrMapOvr>
    <a:masterClrMapping/>
  </p:clrMapOvr>
  <p:transition spd="slow">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000"/>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r="-6635"/>
          </a:stretch>
        </a:blipFill>
        <a:effectLst/>
      </p:bgPr>
    </p:bg>
    <p:spTree>
      <p:nvGrpSpPr>
        <p:cNvPr id="1" name=""/>
        <p:cNvGrpSpPr/>
        <p:nvPr/>
      </p:nvGrpSpPr>
      <p:grpSpPr>
        <a:xfrm>
          <a:off x="0" y="0"/>
          <a:ext cx="0" cy="0"/>
          <a:chOff x="0" y="0"/>
          <a:chExt cx="0" cy="0"/>
        </a:xfrm>
      </p:grpSpPr>
      <p:sp>
        <p:nvSpPr>
          <p:cNvPr id="21508" name="Text Box 4"/>
          <p:cNvSpPr txBox="1">
            <a:spLocks noChangeArrowheads="1"/>
          </p:cNvSpPr>
          <p:nvPr/>
        </p:nvSpPr>
        <p:spPr bwMode="auto">
          <a:xfrm>
            <a:off x="3657600" y="6343650"/>
            <a:ext cx="1830388"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T A N A R A</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20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6018" name="Picture 2" descr="chiparus-la-finale"/>
          <p:cNvPicPr>
            <a:picLocks noChangeAspect="1" noChangeArrowheads="1"/>
          </p:cNvPicPr>
          <p:nvPr/>
        </p:nvPicPr>
        <p:blipFill>
          <a:blip r:embed="rId2" cstate="print"/>
          <a:srcRect/>
          <a:stretch>
            <a:fillRect/>
          </a:stretch>
        </p:blipFill>
        <p:spPr bwMode="auto">
          <a:xfrm>
            <a:off x="1981200" y="0"/>
            <a:ext cx="5365750" cy="6858000"/>
          </a:xfrm>
          <a:prstGeom prst="rect">
            <a:avLst/>
          </a:prstGeom>
          <a:noFill/>
          <a:ln w="19050">
            <a:noFill/>
            <a:miter lim="800000"/>
            <a:headEnd/>
            <a:tailEnd/>
          </a:ln>
        </p:spPr>
      </p:pic>
      <p:sp>
        <p:nvSpPr>
          <p:cNvPr id="86019" name="Text Box 3"/>
          <p:cNvSpPr txBox="1">
            <a:spLocks noChangeArrowheads="1"/>
          </p:cNvSpPr>
          <p:nvPr/>
        </p:nvSpPr>
        <p:spPr bwMode="auto">
          <a:xfrm>
            <a:off x="7543800" y="5867400"/>
            <a:ext cx="16002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LA FINALE</a:t>
            </a:r>
          </a:p>
        </p:txBody>
      </p:sp>
    </p:spTree>
  </p:cSld>
  <p:clrMapOvr>
    <a:masterClrMapping/>
  </p:clrMapOvr>
  <p:transition spd="slow">
    <p:strips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444"/>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9156" name="Text Box 4"/>
          <p:cNvSpPr txBox="1">
            <a:spLocks noChangeArrowheads="1"/>
          </p:cNvSpPr>
          <p:nvPr/>
        </p:nvSpPr>
        <p:spPr bwMode="auto">
          <a:xfrm>
            <a:off x="1371600" y="2667000"/>
            <a:ext cx="70866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FORTUNATO  GORY  (1895 – 1925)</a:t>
            </a:r>
          </a:p>
          <a:p>
            <a:pPr>
              <a:spcBef>
                <a:spcPct val="50000"/>
              </a:spcBef>
            </a:pPr>
            <a:r>
              <a:rPr lang="en-US" sz="2800" b="1">
                <a:solidFill>
                  <a:schemeClr val="bg1"/>
                </a:solidFill>
                <a:latin typeface="Lucida Calligraphy" pitchFamily="66" charset="0"/>
              </a:rPr>
              <a:t>Nace en Florencia, Italia</a:t>
            </a:r>
          </a:p>
        </p:txBody>
      </p:sp>
    </p:spTree>
  </p:cSld>
  <p:clrMapOvr>
    <a:masterClrMapping/>
  </p:clrMapOvr>
  <p:transition spd="slow">
    <p:strips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2" name="Text Box 4"/>
          <p:cNvSpPr txBox="1">
            <a:spLocks noChangeArrowheads="1"/>
          </p:cNvSpPr>
          <p:nvPr/>
        </p:nvSpPr>
        <p:spPr bwMode="auto">
          <a:xfrm>
            <a:off x="3352800" y="5943600"/>
            <a:ext cx="3124200" cy="366713"/>
          </a:xfrm>
          <a:prstGeom prst="rect">
            <a:avLst/>
          </a:prstGeom>
          <a:noFill/>
          <a:ln w="9525">
            <a:noFill/>
            <a:miter lim="800000"/>
            <a:headEnd/>
            <a:tailEnd/>
          </a:ln>
          <a:effectLst/>
        </p:spPr>
        <p:txBody>
          <a:bodyPr>
            <a:spAutoFit/>
          </a:bodyPr>
          <a:lstStyle/>
          <a:p>
            <a:pPr algn="ctr">
              <a:spcBef>
                <a:spcPct val="50000"/>
              </a:spcBef>
            </a:pPr>
            <a:r>
              <a:rPr lang="en-US" b="1">
                <a:solidFill>
                  <a:schemeClr val="bg1"/>
                </a:solidFill>
                <a:latin typeface="Lucida Calligraphy" pitchFamily="66" charset="0"/>
              </a:rPr>
              <a:t>E S P I E G E</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682" name="Picture 2" descr="c-mirval-dansause-mexicane"/>
          <p:cNvPicPr>
            <a:picLocks noChangeAspect="1" noChangeArrowheads="1"/>
          </p:cNvPicPr>
          <p:nvPr/>
        </p:nvPicPr>
        <p:blipFill>
          <a:blip r:embed="rId2" cstate="print">
            <a:lum bright="2000" contrast="2000"/>
          </a:blip>
          <a:srcRect/>
          <a:stretch>
            <a:fillRect/>
          </a:stretch>
        </p:blipFill>
        <p:spPr bwMode="auto">
          <a:xfrm>
            <a:off x="2057400" y="0"/>
            <a:ext cx="4960938" cy="6858000"/>
          </a:xfrm>
          <a:prstGeom prst="rect">
            <a:avLst/>
          </a:prstGeom>
          <a:noFill/>
          <a:ln w="25400">
            <a:noFill/>
            <a:miter lim="800000"/>
            <a:headEnd/>
            <a:tailEnd/>
          </a:ln>
        </p:spPr>
      </p:pic>
      <p:sp>
        <p:nvSpPr>
          <p:cNvPr id="71683" name="Text Box 3"/>
          <p:cNvSpPr txBox="1">
            <a:spLocks noChangeArrowheads="1"/>
          </p:cNvSpPr>
          <p:nvPr/>
        </p:nvSpPr>
        <p:spPr bwMode="auto">
          <a:xfrm>
            <a:off x="6845300" y="5791200"/>
            <a:ext cx="2298700" cy="641350"/>
          </a:xfrm>
          <a:prstGeom prst="rect">
            <a:avLst/>
          </a:prstGeom>
          <a:noFill/>
          <a:ln w="9525">
            <a:noFill/>
            <a:miter lim="800000"/>
            <a:headEnd/>
            <a:tailEnd/>
          </a:ln>
          <a:effectLst/>
        </p:spPr>
        <p:txBody>
          <a:bodyPr>
            <a:spAutoFit/>
          </a:bodyPr>
          <a:lstStyle/>
          <a:p>
            <a:pPr algn="ctr"/>
            <a:r>
              <a:rPr lang="en-US" b="1"/>
              <a:t> </a:t>
            </a:r>
            <a:r>
              <a:rPr lang="en-US" b="1">
                <a:solidFill>
                  <a:schemeClr val="bg1"/>
                </a:solidFill>
                <a:latin typeface="Lucida Calligraphy" pitchFamily="66" charset="0"/>
              </a:rPr>
              <a:t>BAILARINA MEXICANA</a:t>
            </a:r>
          </a:p>
        </p:txBody>
      </p:sp>
    </p:spTree>
  </p:cSld>
  <p:clrMapOvr>
    <a:masterClrMapping/>
  </p:clrMapOvr>
  <p:transition spd="slow">
    <p:strips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0180" name="Text Box 4"/>
          <p:cNvSpPr txBox="1">
            <a:spLocks noChangeArrowheads="1"/>
          </p:cNvSpPr>
          <p:nvPr/>
        </p:nvSpPr>
        <p:spPr bwMode="auto">
          <a:xfrm>
            <a:off x="609600" y="2362200"/>
            <a:ext cx="8229600" cy="180181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CLAIRE  JEANNE  ROBERTE  COLINET        </a:t>
            </a:r>
          </a:p>
          <a:p>
            <a:pPr>
              <a:spcBef>
                <a:spcPct val="50000"/>
              </a:spcBef>
            </a:pPr>
            <a:r>
              <a:rPr lang="en-US" sz="2800" b="1">
                <a:solidFill>
                  <a:schemeClr val="bg1"/>
                </a:solidFill>
                <a:latin typeface="Lucida Calligraphy" pitchFamily="66" charset="0"/>
              </a:rPr>
              <a:t>(1880 – 1950)</a:t>
            </a:r>
          </a:p>
          <a:p>
            <a:pPr>
              <a:spcBef>
                <a:spcPct val="50000"/>
              </a:spcBef>
            </a:pPr>
            <a:r>
              <a:rPr lang="en-US" sz="2800" b="1">
                <a:solidFill>
                  <a:schemeClr val="bg1"/>
                </a:solidFill>
                <a:latin typeface="Lucida Calligraphy" pitchFamily="66" charset="0"/>
              </a:rPr>
              <a:t>Nace en Bruselas, Bélgica </a:t>
            </a:r>
          </a:p>
        </p:txBody>
      </p:sp>
    </p:spTree>
  </p:cSld>
  <p:clrMapOvr>
    <a:masterClrMapping/>
  </p:clrMapOvr>
  <p:transition spd="slow">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54000"/>
          </a:stretch>
        </a:blipFill>
        <a:effectLst/>
      </p:bgPr>
    </p:bg>
    <p:spTree>
      <p:nvGrpSpPr>
        <p:cNvPr id="1" name=""/>
        <p:cNvGrpSpPr/>
        <p:nvPr/>
      </p:nvGrpSpPr>
      <p:grpSpPr>
        <a:xfrm>
          <a:off x="0" y="0"/>
          <a:ext cx="0" cy="0"/>
          <a:chOff x="0" y="0"/>
          <a:chExt cx="0" cy="0"/>
        </a:xfrm>
      </p:grpSpPr>
    </p:spTree>
  </p:cSld>
  <p:clrMapOvr>
    <a:masterClrMapping/>
  </p:clrMapOvr>
  <p:transition spd="slow">
    <p:strips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7042" name="Picture 2" descr="claire-colinet-danseuse-dan"/>
          <p:cNvPicPr>
            <a:picLocks noChangeAspect="1" noChangeArrowheads="1"/>
          </p:cNvPicPr>
          <p:nvPr/>
        </p:nvPicPr>
        <p:blipFill>
          <a:blip r:embed="rId2" cstate="print"/>
          <a:srcRect/>
          <a:stretch>
            <a:fillRect/>
          </a:stretch>
        </p:blipFill>
        <p:spPr bwMode="auto">
          <a:xfrm>
            <a:off x="1981200" y="0"/>
            <a:ext cx="4994275" cy="6858000"/>
          </a:xfrm>
          <a:prstGeom prst="rect">
            <a:avLst/>
          </a:prstGeom>
          <a:noFill/>
          <a:ln w="25400">
            <a:noFill/>
            <a:miter lim="800000"/>
            <a:headEnd/>
            <a:tailEnd/>
          </a:ln>
        </p:spPr>
      </p:pic>
      <p:sp>
        <p:nvSpPr>
          <p:cNvPr id="87043" name="Text Box 3"/>
          <p:cNvSpPr txBox="1">
            <a:spLocks noChangeArrowheads="1"/>
          </p:cNvSpPr>
          <p:nvPr/>
        </p:nvSpPr>
        <p:spPr bwMode="auto">
          <a:xfrm>
            <a:off x="7010400" y="5715000"/>
            <a:ext cx="1828800" cy="915988"/>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BAILARINA DE ANKARA</a:t>
            </a:r>
          </a:p>
        </p:txBody>
      </p:sp>
    </p:spTree>
  </p:cSld>
  <p:clrMapOvr>
    <a:masterClrMapping/>
  </p:clrMapOvr>
  <p:transition spd="slow">
    <p:strips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1143000" y="2895600"/>
            <a:ext cx="71628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FERDINAND  PREISS  (1882 – 1943)</a:t>
            </a:r>
          </a:p>
          <a:p>
            <a:pPr>
              <a:spcBef>
                <a:spcPct val="50000"/>
              </a:spcBef>
            </a:pPr>
            <a:r>
              <a:rPr lang="en-US" sz="2800" b="1">
                <a:solidFill>
                  <a:schemeClr val="bg1"/>
                </a:solidFill>
                <a:latin typeface="Lucida Calligraphy" pitchFamily="66" charset="0"/>
              </a:rPr>
              <a:t>Nace en Alemania</a:t>
            </a:r>
          </a:p>
        </p:txBody>
      </p:sp>
    </p:spTree>
  </p:cSld>
  <p:clrMapOvr>
    <a:masterClrMapping/>
  </p:clrMapOvr>
  <p:transition spd="slow">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8066" name="Picture 2" descr="ferdinand-preiss-afrodita"/>
          <p:cNvPicPr>
            <a:picLocks noChangeAspect="1" noChangeArrowheads="1"/>
          </p:cNvPicPr>
          <p:nvPr/>
        </p:nvPicPr>
        <p:blipFill>
          <a:blip r:embed="rId2" cstate="print"/>
          <a:srcRect/>
          <a:stretch>
            <a:fillRect/>
          </a:stretch>
        </p:blipFill>
        <p:spPr bwMode="auto">
          <a:xfrm>
            <a:off x="1600200" y="0"/>
            <a:ext cx="5591175" cy="6858000"/>
          </a:xfrm>
          <a:prstGeom prst="rect">
            <a:avLst/>
          </a:prstGeom>
          <a:noFill/>
          <a:ln w="22225">
            <a:noFill/>
            <a:miter lim="800000"/>
            <a:headEnd/>
            <a:tailEnd/>
          </a:ln>
        </p:spPr>
      </p:pic>
      <p:sp>
        <p:nvSpPr>
          <p:cNvPr id="88067" name="Text Box 3"/>
          <p:cNvSpPr txBox="1">
            <a:spLocks noChangeArrowheads="1"/>
          </p:cNvSpPr>
          <p:nvPr/>
        </p:nvSpPr>
        <p:spPr bwMode="auto">
          <a:xfrm>
            <a:off x="7162800" y="6172200"/>
            <a:ext cx="1671638"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AFRODITA</a:t>
            </a:r>
          </a:p>
        </p:txBody>
      </p:sp>
    </p:spTree>
  </p:cSld>
  <p:clrMapOvr>
    <a:masterClrMapping/>
  </p:clrMapOvr>
  <p:transition spd="slow">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67333"/>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9090" name="Picture 2" descr="ferdinand-preiss-con-brio"/>
          <p:cNvPicPr>
            <a:picLocks noChangeAspect="1" noChangeArrowheads="1"/>
          </p:cNvPicPr>
          <p:nvPr/>
        </p:nvPicPr>
        <p:blipFill>
          <a:blip r:embed="rId2" cstate="print"/>
          <a:srcRect/>
          <a:stretch>
            <a:fillRect/>
          </a:stretch>
        </p:blipFill>
        <p:spPr bwMode="auto">
          <a:xfrm>
            <a:off x="2057400" y="0"/>
            <a:ext cx="5092700" cy="6858000"/>
          </a:xfrm>
          <a:prstGeom prst="rect">
            <a:avLst/>
          </a:prstGeom>
          <a:noFill/>
          <a:ln w="19050">
            <a:noFill/>
            <a:miter lim="800000"/>
            <a:headEnd/>
            <a:tailEnd/>
          </a:ln>
        </p:spPr>
      </p:pic>
      <p:sp>
        <p:nvSpPr>
          <p:cNvPr id="89091" name="Text Box 3"/>
          <p:cNvSpPr txBox="1">
            <a:spLocks noChangeArrowheads="1"/>
          </p:cNvSpPr>
          <p:nvPr/>
        </p:nvSpPr>
        <p:spPr bwMode="auto">
          <a:xfrm>
            <a:off x="7239000" y="6248400"/>
            <a:ext cx="1570038"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CON  BRIO</a:t>
            </a:r>
          </a:p>
        </p:txBody>
      </p:sp>
    </p:spTree>
  </p:cSld>
  <p:clrMapOvr>
    <a:masterClrMapping/>
  </p:clrMapOvr>
  <p:transition spd="slow">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0114" name="Picture 2" descr="ferdinand-preiss-spring-awa"/>
          <p:cNvPicPr>
            <a:picLocks noChangeAspect="1" noChangeArrowheads="1"/>
          </p:cNvPicPr>
          <p:nvPr/>
        </p:nvPicPr>
        <p:blipFill>
          <a:blip r:embed="rId2" cstate="print"/>
          <a:srcRect/>
          <a:stretch>
            <a:fillRect/>
          </a:stretch>
        </p:blipFill>
        <p:spPr bwMode="auto">
          <a:xfrm>
            <a:off x="533400" y="0"/>
            <a:ext cx="6170613" cy="6858000"/>
          </a:xfrm>
          <a:prstGeom prst="rect">
            <a:avLst/>
          </a:prstGeom>
          <a:noFill/>
          <a:ln w="9525">
            <a:noFill/>
            <a:miter lim="800000"/>
            <a:headEnd/>
            <a:tailEnd/>
          </a:ln>
        </p:spPr>
      </p:pic>
      <p:sp>
        <p:nvSpPr>
          <p:cNvPr id="90115" name="Text Box 3"/>
          <p:cNvSpPr txBox="1">
            <a:spLocks noChangeArrowheads="1"/>
          </p:cNvSpPr>
          <p:nvPr/>
        </p:nvSpPr>
        <p:spPr bwMode="auto">
          <a:xfrm>
            <a:off x="6477000" y="5562600"/>
            <a:ext cx="2667000" cy="915988"/>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EL DESPERTAR DE LA PRIMAVERA</a:t>
            </a:r>
          </a:p>
        </p:txBody>
      </p:sp>
    </p:spTree>
  </p:cSld>
  <p:clrMapOvr>
    <a:masterClrMapping/>
  </p:clrMapOvr>
  <p:transition spd="slow">
    <p:strips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48222"/>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1138" name="Picture 2" descr="ferdinand-preiss-flame-leap"/>
          <p:cNvPicPr>
            <a:picLocks noChangeAspect="1" noChangeArrowheads="1"/>
          </p:cNvPicPr>
          <p:nvPr/>
        </p:nvPicPr>
        <p:blipFill>
          <a:blip r:embed="rId2" cstate="print"/>
          <a:srcRect/>
          <a:stretch>
            <a:fillRect/>
          </a:stretch>
        </p:blipFill>
        <p:spPr bwMode="auto">
          <a:xfrm>
            <a:off x="2514600" y="0"/>
            <a:ext cx="4125913" cy="6858000"/>
          </a:xfrm>
          <a:prstGeom prst="rect">
            <a:avLst/>
          </a:prstGeom>
          <a:noFill/>
          <a:ln w="19050">
            <a:noFill/>
            <a:miter lim="800000"/>
            <a:headEnd/>
            <a:tailEnd/>
          </a:ln>
        </p:spPr>
      </p:pic>
    </p:spTree>
  </p:cSld>
  <p:clrMapOvr>
    <a:masterClrMapping/>
  </p:clrMapOvr>
  <p:transition spd="slow">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103579"/>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2000"/>
          </a:stretch>
        </a:blipFill>
        <a:effectLst/>
      </p:bgPr>
    </p:bg>
    <p:spTree>
      <p:nvGrpSpPr>
        <p:cNvPr id="1" name=""/>
        <p:cNvGrpSpPr/>
        <p:nvPr/>
      </p:nvGrpSpPr>
      <p:grpSpPr>
        <a:xfrm>
          <a:off x="0" y="0"/>
          <a:ext cx="0" cy="0"/>
          <a:chOff x="0" y="0"/>
          <a:chExt cx="0" cy="0"/>
        </a:xfrm>
      </p:grpSpPr>
      <p:sp>
        <p:nvSpPr>
          <p:cNvPr id="26628" name="Text Box 4"/>
          <p:cNvSpPr txBox="1">
            <a:spLocks noChangeArrowheads="1"/>
          </p:cNvSpPr>
          <p:nvPr/>
        </p:nvSpPr>
        <p:spPr bwMode="auto">
          <a:xfrm>
            <a:off x="5638800" y="381000"/>
            <a:ext cx="1187450"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SUE</a:t>
            </a:r>
            <a:r>
              <a:rPr lang="en-US" b="1">
                <a:solidFill>
                  <a:schemeClr val="bg1"/>
                </a:solidFill>
                <a:latin typeface="Lucida Calligraphy" pitchFamily="66" charset="0"/>
                <a:cs typeface="Arial" charset="0"/>
              </a:rPr>
              <a:t>ŇOS</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fade">
                                      <p:cBhvr>
                                        <p:cTn id="7" dur="20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34000"/>
          </a:stretch>
        </a:blipFill>
        <a:effectLst/>
      </p:bgPr>
    </p:bg>
    <p:spTree>
      <p:nvGrpSpPr>
        <p:cNvPr id="1" name=""/>
        <p:cNvGrpSpPr/>
        <p:nvPr/>
      </p:nvGrpSpPr>
      <p:grpSpPr>
        <a:xfrm>
          <a:off x="0" y="0"/>
          <a:ext cx="0" cy="0"/>
          <a:chOff x="0" y="0"/>
          <a:chExt cx="0" cy="0"/>
        </a:xfrm>
      </p:grpSpPr>
    </p:spTree>
  </p:cSld>
  <p:clrMapOvr>
    <a:masterClrMapping/>
  </p:clrMapOvr>
  <p:transition spd="slow">
    <p:strips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10966"/>
          </a:stretch>
        </a:blipFill>
        <a:effectLst/>
      </p:bgPr>
    </p:bg>
    <p:spTree>
      <p:nvGrpSpPr>
        <p:cNvPr id="1" name=""/>
        <p:cNvGrpSpPr/>
        <p:nvPr/>
      </p:nvGrpSpPr>
      <p:grpSpPr>
        <a:xfrm>
          <a:off x="0" y="0"/>
          <a:ext cx="0" cy="0"/>
          <a:chOff x="0" y="0"/>
          <a:chExt cx="0" cy="0"/>
        </a:xfrm>
      </p:grpSpPr>
      <p:sp>
        <p:nvSpPr>
          <p:cNvPr id="46084" name="Text Box 4"/>
          <p:cNvSpPr txBox="1">
            <a:spLocks noChangeArrowheads="1"/>
          </p:cNvSpPr>
          <p:nvPr/>
        </p:nvSpPr>
        <p:spPr bwMode="auto">
          <a:xfrm>
            <a:off x="3810000" y="400050"/>
            <a:ext cx="2047875"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LOS BA</a:t>
            </a:r>
            <a:r>
              <a:rPr lang="en-US" b="1">
                <a:solidFill>
                  <a:schemeClr val="bg1"/>
                </a:solidFill>
                <a:latin typeface="Lucida Calligraphy" pitchFamily="66" charset="0"/>
                <a:cs typeface="Arial" charset="0"/>
              </a:rPr>
              <a:t>ŇISTAS</a:t>
            </a:r>
            <a:endParaRPr lang="en-US" b="1">
              <a:solidFill>
                <a:srgbClr val="FF3300"/>
              </a:solidFill>
              <a:latin typeface="Lucida Calligraphy" pitchFamily="66" charset="0"/>
              <a:cs typeface="Arial" charset="0"/>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fade">
                                      <p:cBhvr>
                                        <p:cTn id="7" dur="2000"/>
                                        <p:tgtEl>
                                          <p:spTgt spid="46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62" name="Picture 2" descr="ferdinand-preiss-archer2"/>
          <p:cNvPicPr>
            <a:picLocks noChangeAspect="1" noChangeArrowheads="1"/>
          </p:cNvPicPr>
          <p:nvPr/>
        </p:nvPicPr>
        <p:blipFill>
          <a:blip r:embed="rId2" cstate="print"/>
          <a:srcRect/>
          <a:stretch>
            <a:fillRect/>
          </a:stretch>
        </p:blipFill>
        <p:spPr bwMode="auto">
          <a:xfrm>
            <a:off x="5735638" y="0"/>
            <a:ext cx="3408362" cy="6858000"/>
          </a:xfrm>
          <a:prstGeom prst="rect">
            <a:avLst/>
          </a:prstGeom>
          <a:noFill/>
          <a:ln w="15875">
            <a:noFill/>
            <a:miter lim="800000"/>
            <a:headEnd/>
            <a:tailEnd/>
          </a:ln>
        </p:spPr>
      </p:pic>
      <p:pic>
        <p:nvPicPr>
          <p:cNvPr id="92163" name="Picture 3" descr="ferdinand-preiss-archer"/>
          <p:cNvPicPr>
            <a:picLocks noChangeAspect="1" noChangeArrowheads="1"/>
          </p:cNvPicPr>
          <p:nvPr/>
        </p:nvPicPr>
        <p:blipFill>
          <a:blip r:embed="rId3" cstate="print"/>
          <a:srcRect/>
          <a:stretch>
            <a:fillRect/>
          </a:stretch>
        </p:blipFill>
        <p:spPr bwMode="auto">
          <a:xfrm>
            <a:off x="0" y="0"/>
            <a:ext cx="4705350" cy="6858000"/>
          </a:xfrm>
          <a:prstGeom prst="rect">
            <a:avLst/>
          </a:prstGeom>
          <a:noFill/>
          <a:ln w="12700">
            <a:noFill/>
            <a:miter lim="800000"/>
            <a:headEnd/>
            <a:tailEnd/>
          </a:ln>
        </p:spPr>
      </p:pic>
      <p:sp>
        <p:nvSpPr>
          <p:cNvPr id="92164" name="Text Box 4"/>
          <p:cNvSpPr txBox="1">
            <a:spLocks noChangeArrowheads="1"/>
          </p:cNvSpPr>
          <p:nvPr/>
        </p:nvSpPr>
        <p:spPr bwMode="auto">
          <a:xfrm>
            <a:off x="1600200" y="5562600"/>
            <a:ext cx="2041525"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LA ARQUERA</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164"/>
                                        </p:tgtEl>
                                        <p:attrNameLst>
                                          <p:attrName>style.visibility</p:attrName>
                                        </p:attrNameLst>
                                      </p:cBhvr>
                                      <p:to>
                                        <p:strVal val="visible"/>
                                      </p:to>
                                    </p:set>
                                    <p:animEffect transition="in" filter="fade">
                                      <p:cBhvr>
                                        <p:cTn id="7" dur="2000"/>
                                        <p:tgtEl>
                                          <p:spTgt spid="92164"/>
                                        </p:tgtEl>
                                      </p:cBhvr>
                                    </p:animEffect>
                                  </p:childTnLst>
                                </p:cTn>
                              </p:par>
                            </p:childTnLst>
                          </p:cTn>
                        </p:par>
                        <p:par>
                          <p:cTn id="8" fill="hold">
                            <p:stCondLst>
                              <p:cond delay="2000"/>
                            </p:stCondLst>
                            <p:childTnLst>
                              <p:par>
                                <p:cTn id="9" presetID="18" presetClass="entr" presetSubtype="6" fill="hold" nodeType="afterEffect">
                                  <p:stCondLst>
                                    <p:cond delay="0"/>
                                  </p:stCondLst>
                                  <p:childTnLst>
                                    <p:set>
                                      <p:cBhvr>
                                        <p:cTn id="10" dur="1" fill="hold">
                                          <p:stCondLst>
                                            <p:cond delay="0"/>
                                          </p:stCondLst>
                                        </p:cTn>
                                        <p:tgtEl>
                                          <p:spTgt spid="92162"/>
                                        </p:tgtEl>
                                        <p:attrNameLst>
                                          <p:attrName>style.visibility</p:attrName>
                                        </p:attrNameLst>
                                      </p:cBhvr>
                                      <p:to>
                                        <p:strVal val="visible"/>
                                      </p:to>
                                    </p:set>
                                    <p:animEffect transition="in" filter="strips(downRight)">
                                      <p:cBhvr>
                                        <p:cTn id="11" dur="2000"/>
                                        <p:tgtEl>
                                          <p:spTgt spid="92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2228" name="Text Box 4"/>
          <p:cNvSpPr txBox="1">
            <a:spLocks noChangeArrowheads="1"/>
          </p:cNvSpPr>
          <p:nvPr/>
        </p:nvSpPr>
        <p:spPr bwMode="auto">
          <a:xfrm>
            <a:off x="1447800" y="2819400"/>
            <a:ext cx="67056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GERDAGO  (1906 – 2004 )</a:t>
            </a:r>
          </a:p>
          <a:p>
            <a:pPr>
              <a:spcBef>
                <a:spcPct val="50000"/>
              </a:spcBef>
            </a:pPr>
            <a:r>
              <a:rPr lang="en-US" sz="2800" b="1">
                <a:solidFill>
                  <a:schemeClr val="bg1"/>
                </a:solidFill>
                <a:latin typeface="Lucida Calligraphy" pitchFamily="66" charset="0"/>
              </a:rPr>
              <a:t>Lugar de nacimiento desconocido</a:t>
            </a:r>
          </a:p>
        </p:txBody>
      </p:sp>
    </p:spTree>
  </p:cSld>
  <p:clrMapOvr>
    <a:masterClrMapping/>
  </p:clrMapOvr>
  <p:transition spd="slow">
    <p:strips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9636" name="Picture 4" descr="Gerdago"/>
          <p:cNvPicPr>
            <a:picLocks noChangeAspect="1" noChangeArrowheads="1"/>
          </p:cNvPicPr>
          <p:nvPr/>
        </p:nvPicPr>
        <p:blipFill>
          <a:blip r:embed="rId2" cstate="print"/>
          <a:srcRect/>
          <a:stretch>
            <a:fillRect/>
          </a:stretch>
        </p:blipFill>
        <p:spPr bwMode="auto">
          <a:xfrm>
            <a:off x="1219200" y="1219200"/>
            <a:ext cx="2705100" cy="4749800"/>
          </a:xfrm>
          <a:prstGeom prst="rect">
            <a:avLst/>
          </a:prstGeom>
          <a:noFill/>
        </p:spPr>
      </p:pic>
      <p:pic>
        <p:nvPicPr>
          <p:cNvPr id="69637" name="Picture 5" descr="Gerdago 1"/>
          <p:cNvPicPr>
            <a:picLocks noChangeAspect="1" noChangeArrowheads="1"/>
          </p:cNvPicPr>
          <p:nvPr/>
        </p:nvPicPr>
        <p:blipFill>
          <a:blip r:embed="rId3" cstate="print"/>
          <a:srcRect/>
          <a:stretch>
            <a:fillRect/>
          </a:stretch>
        </p:blipFill>
        <p:spPr bwMode="auto">
          <a:xfrm>
            <a:off x="4876800" y="609600"/>
            <a:ext cx="3133725" cy="5851525"/>
          </a:xfrm>
          <a:prstGeom prst="rect">
            <a:avLst/>
          </a:prstGeom>
          <a:noFill/>
        </p:spPr>
      </p:pic>
    </p:spTree>
  </p:cSld>
  <p:clrMapOvr>
    <a:masterClrMapping/>
  </p:clrMapOvr>
  <p:transition spd="slow">
    <p:strips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3186" name="Picture 2" descr="gerdago temple dancer"/>
          <p:cNvPicPr>
            <a:picLocks noChangeAspect="1" noChangeArrowheads="1"/>
          </p:cNvPicPr>
          <p:nvPr/>
        </p:nvPicPr>
        <p:blipFill>
          <a:blip r:embed="rId2" cstate="print"/>
          <a:srcRect/>
          <a:stretch>
            <a:fillRect/>
          </a:stretch>
        </p:blipFill>
        <p:spPr bwMode="auto">
          <a:xfrm>
            <a:off x="2971800" y="0"/>
            <a:ext cx="2800350" cy="6858000"/>
          </a:xfrm>
          <a:prstGeom prst="rect">
            <a:avLst/>
          </a:prstGeom>
          <a:noFill/>
        </p:spPr>
      </p:pic>
      <p:sp>
        <p:nvSpPr>
          <p:cNvPr id="93187" name="Text Box 3"/>
          <p:cNvSpPr txBox="1">
            <a:spLocks noChangeArrowheads="1"/>
          </p:cNvSpPr>
          <p:nvPr/>
        </p:nvSpPr>
        <p:spPr bwMode="auto">
          <a:xfrm>
            <a:off x="6019800" y="5943600"/>
            <a:ext cx="25146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BAILARIN DEL TEMPLO</a:t>
            </a:r>
          </a:p>
        </p:txBody>
      </p:sp>
    </p:spTree>
  </p:cSld>
  <p:clrMapOvr>
    <a:masterClrMapping/>
  </p:clrMapOvr>
  <p:transition spd="slow">
    <p:strips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103579"/>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4210" name="Picture 2" descr="gerdago-exotic-dancer"/>
          <p:cNvPicPr>
            <a:picLocks noChangeAspect="1" noChangeArrowheads="1"/>
          </p:cNvPicPr>
          <p:nvPr/>
        </p:nvPicPr>
        <p:blipFill>
          <a:blip r:embed="rId2" cstate="print"/>
          <a:srcRect/>
          <a:stretch>
            <a:fillRect/>
          </a:stretch>
        </p:blipFill>
        <p:spPr bwMode="auto">
          <a:xfrm>
            <a:off x="838200" y="0"/>
            <a:ext cx="6310313" cy="6858000"/>
          </a:xfrm>
          <a:prstGeom prst="rect">
            <a:avLst/>
          </a:prstGeom>
          <a:noFill/>
          <a:ln w="12700">
            <a:noFill/>
            <a:miter lim="800000"/>
            <a:headEnd/>
            <a:tailEnd/>
          </a:ln>
        </p:spPr>
      </p:pic>
      <p:sp>
        <p:nvSpPr>
          <p:cNvPr id="94211" name="Text Box 3"/>
          <p:cNvSpPr txBox="1">
            <a:spLocks noChangeArrowheads="1"/>
          </p:cNvSpPr>
          <p:nvPr/>
        </p:nvSpPr>
        <p:spPr bwMode="auto">
          <a:xfrm>
            <a:off x="7086600" y="5943600"/>
            <a:ext cx="20574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BAILARIN EXOTICO</a:t>
            </a:r>
          </a:p>
        </p:txBody>
      </p:sp>
    </p:spTree>
  </p:cSld>
  <p:clrMapOvr>
    <a:masterClrMapping/>
  </p:clrMapOvr>
  <p:transition spd="slow">
    <p:strips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44889"/>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5234" name="Picture 2" descr="gerdago--carnival-dancer"/>
          <p:cNvPicPr>
            <a:picLocks noChangeAspect="1" noChangeArrowheads="1"/>
          </p:cNvPicPr>
          <p:nvPr/>
        </p:nvPicPr>
        <p:blipFill>
          <a:blip r:embed="rId2" cstate="print"/>
          <a:srcRect/>
          <a:stretch>
            <a:fillRect/>
          </a:stretch>
        </p:blipFill>
        <p:spPr bwMode="auto">
          <a:xfrm>
            <a:off x="3276600" y="0"/>
            <a:ext cx="2508250" cy="6858000"/>
          </a:xfrm>
          <a:prstGeom prst="rect">
            <a:avLst/>
          </a:prstGeom>
          <a:noFill/>
          <a:ln w="15875">
            <a:noFill/>
            <a:miter lim="800000"/>
            <a:headEnd/>
            <a:tailEnd/>
          </a:ln>
        </p:spPr>
      </p:pic>
      <p:sp>
        <p:nvSpPr>
          <p:cNvPr id="95235" name="Text Box 3"/>
          <p:cNvSpPr txBox="1">
            <a:spLocks noChangeArrowheads="1"/>
          </p:cNvSpPr>
          <p:nvPr/>
        </p:nvSpPr>
        <p:spPr bwMode="auto">
          <a:xfrm>
            <a:off x="6172200" y="6019800"/>
            <a:ext cx="1798638"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CARNAVAL</a:t>
            </a:r>
          </a:p>
        </p:txBody>
      </p:sp>
    </p:spTree>
  </p:cSld>
  <p:clrMapOvr>
    <a:masterClrMapping/>
  </p:clrMapOvr>
  <p:transition spd="slow">
    <p:strips dir="r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91045"/>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3252" name="Text Box 4"/>
          <p:cNvSpPr txBox="1">
            <a:spLocks noChangeArrowheads="1"/>
          </p:cNvSpPr>
          <p:nvPr/>
        </p:nvSpPr>
        <p:spPr bwMode="auto">
          <a:xfrm>
            <a:off x="1066800" y="2819400"/>
            <a:ext cx="7467600" cy="1587500"/>
          </a:xfrm>
          <a:prstGeom prst="rect">
            <a:avLst/>
          </a:prstGeom>
          <a:noFill/>
          <a:ln w="9525">
            <a:noFill/>
            <a:miter lim="800000"/>
            <a:headEnd/>
            <a:tailEnd/>
          </a:ln>
          <a:effectLst/>
        </p:spPr>
        <p:txBody>
          <a:bodyPr>
            <a:spAutoFit/>
          </a:bodyPr>
          <a:lstStyle/>
          <a:p>
            <a:pPr algn="ctr">
              <a:spcBef>
                <a:spcPct val="50000"/>
              </a:spcBef>
            </a:pPr>
            <a:r>
              <a:rPr lang="en-US" sz="2800" b="1">
                <a:solidFill>
                  <a:schemeClr val="bg1"/>
                </a:solidFill>
                <a:latin typeface="Lucida Calligraphy" pitchFamily="66" charset="0"/>
              </a:rPr>
              <a:t>ARMAND GODARD  (S XIX – S XX)</a:t>
            </a:r>
          </a:p>
          <a:p>
            <a:pPr algn="ctr">
              <a:spcBef>
                <a:spcPct val="50000"/>
              </a:spcBef>
            </a:pPr>
            <a:r>
              <a:rPr lang="en-US" sz="2800" b="1">
                <a:solidFill>
                  <a:schemeClr val="bg1"/>
                </a:solidFill>
                <a:latin typeface="Lucida Calligraphy" pitchFamily="66" charset="0"/>
              </a:rPr>
              <a:t>Lugar y fecha de nacimiento imprecisos</a:t>
            </a:r>
          </a:p>
        </p:txBody>
      </p:sp>
    </p:spTree>
  </p:cSld>
  <p:clrMapOvr>
    <a:masterClrMapping/>
  </p:clrMapOvr>
  <p:transition spd="slow">
    <p:strips dir="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6258" name="Picture 2" descr="godard-noble-veneciana"/>
          <p:cNvPicPr>
            <a:picLocks noChangeAspect="1" noChangeArrowheads="1"/>
          </p:cNvPicPr>
          <p:nvPr/>
        </p:nvPicPr>
        <p:blipFill>
          <a:blip r:embed="rId2" cstate="print"/>
          <a:srcRect/>
          <a:stretch>
            <a:fillRect/>
          </a:stretch>
        </p:blipFill>
        <p:spPr bwMode="auto">
          <a:xfrm>
            <a:off x="1981200" y="0"/>
            <a:ext cx="4900613" cy="6858000"/>
          </a:xfrm>
          <a:prstGeom prst="rect">
            <a:avLst/>
          </a:prstGeom>
          <a:noFill/>
          <a:ln w="15875">
            <a:noFill/>
            <a:miter lim="800000"/>
            <a:headEnd/>
            <a:tailEnd/>
          </a:ln>
        </p:spPr>
      </p:pic>
      <p:sp>
        <p:nvSpPr>
          <p:cNvPr id="96259" name="Text Box 3"/>
          <p:cNvSpPr txBox="1">
            <a:spLocks noChangeArrowheads="1"/>
          </p:cNvSpPr>
          <p:nvPr/>
        </p:nvSpPr>
        <p:spPr bwMode="auto">
          <a:xfrm>
            <a:off x="6858000" y="6172200"/>
            <a:ext cx="1981200" cy="366713"/>
          </a:xfrm>
          <a:prstGeom prst="rect">
            <a:avLst/>
          </a:prstGeom>
          <a:noFill/>
          <a:ln w="9525">
            <a:noFill/>
            <a:miter lim="800000"/>
            <a:headEnd/>
            <a:tailEnd/>
          </a:ln>
          <a:effectLst/>
        </p:spPr>
        <p:txBody>
          <a:bodyPr>
            <a:spAutoFit/>
          </a:bodyPr>
          <a:lstStyle/>
          <a:p>
            <a:r>
              <a:rPr lang="en-US" b="1">
                <a:solidFill>
                  <a:schemeClr val="bg1"/>
                </a:solidFill>
                <a:latin typeface="Lucida Calligraphy" pitchFamily="66" charset="0"/>
              </a:rPr>
              <a:t>VENECIANA</a:t>
            </a:r>
          </a:p>
        </p:txBody>
      </p:sp>
    </p:spTree>
  </p:cSld>
  <p:clrMapOvr>
    <a:masterClrMapping/>
  </p:clrMapOvr>
  <p:transition spd="slow">
    <p:strips dir="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42" name="Text Box 2"/>
          <p:cNvSpPr txBox="1">
            <a:spLocks noChangeArrowheads="1"/>
          </p:cNvSpPr>
          <p:nvPr/>
        </p:nvSpPr>
        <p:spPr bwMode="auto">
          <a:xfrm>
            <a:off x="838200" y="2743200"/>
            <a:ext cx="7315200" cy="1587500"/>
          </a:xfrm>
          <a:prstGeom prst="rect">
            <a:avLst/>
          </a:prstGeom>
          <a:noFill/>
          <a:ln w="9525">
            <a:noFill/>
            <a:miter lim="800000"/>
            <a:headEnd/>
            <a:tailEnd/>
          </a:ln>
          <a:effectLst/>
        </p:spPr>
        <p:txBody>
          <a:bodyPr>
            <a:spAutoFit/>
          </a:bodyPr>
          <a:lstStyle/>
          <a:p>
            <a:pPr algn="ctr">
              <a:spcBef>
                <a:spcPct val="50000"/>
              </a:spcBef>
            </a:pPr>
            <a:r>
              <a:rPr lang="en-US" sz="2800" b="1">
                <a:solidFill>
                  <a:schemeClr val="bg1"/>
                </a:solidFill>
                <a:latin typeface="Lucida Calligraphy" pitchFamily="66" charset="0"/>
              </a:rPr>
              <a:t>MARCEL – ANDRE BOURAIN  (1886 –  1948)</a:t>
            </a:r>
          </a:p>
          <a:p>
            <a:pPr algn="ctr">
              <a:spcBef>
                <a:spcPct val="50000"/>
              </a:spcBef>
            </a:pPr>
            <a:r>
              <a:rPr lang="en-US" sz="2800" b="1">
                <a:solidFill>
                  <a:schemeClr val="bg1"/>
                </a:solidFill>
                <a:latin typeface="Lucida Calligraphy" pitchFamily="66" charset="0"/>
              </a:rPr>
              <a:t>Nace  en  Francia</a:t>
            </a:r>
          </a:p>
        </p:txBody>
      </p:sp>
    </p:spTree>
  </p:cSld>
  <p:clrMapOvr>
    <a:masterClrMapping/>
  </p:clrMapOvr>
  <p:transition spd="slow">
    <p:strips dir="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7282" name="Picture 2" descr="marcel-andre-bouraine-arleq"/>
          <p:cNvPicPr>
            <a:picLocks noChangeAspect="1" noChangeArrowheads="1"/>
          </p:cNvPicPr>
          <p:nvPr/>
        </p:nvPicPr>
        <p:blipFill>
          <a:blip r:embed="rId2" cstate="print"/>
          <a:srcRect/>
          <a:stretch>
            <a:fillRect/>
          </a:stretch>
        </p:blipFill>
        <p:spPr bwMode="auto">
          <a:xfrm>
            <a:off x="914400" y="0"/>
            <a:ext cx="6538913" cy="6858000"/>
          </a:xfrm>
          <a:prstGeom prst="rect">
            <a:avLst/>
          </a:prstGeom>
          <a:noFill/>
          <a:ln w="19050">
            <a:noFill/>
            <a:miter lim="800000"/>
            <a:headEnd/>
            <a:tailEnd/>
          </a:ln>
        </p:spPr>
      </p:pic>
      <p:sp>
        <p:nvSpPr>
          <p:cNvPr id="97283" name="Text Box 3"/>
          <p:cNvSpPr txBox="1">
            <a:spLocks noChangeArrowheads="1"/>
          </p:cNvSpPr>
          <p:nvPr/>
        </p:nvSpPr>
        <p:spPr bwMode="auto">
          <a:xfrm>
            <a:off x="7485063" y="6248400"/>
            <a:ext cx="1658937"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ARLEQUIN</a:t>
            </a:r>
          </a:p>
        </p:txBody>
      </p:sp>
    </p:spTree>
  </p:cSld>
  <p:clrMapOvr>
    <a:masterClrMapping/>
  </p:clrMapOvr>
  <p:transition spd="slow">
    <p:strips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39778"/>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8306" name="Picture 2" descr="marcel-andre-bouraine-dompt"/>
          <p:cNvPicPr>
            <a:picLocks noChangeAspect="1" noChangeArrowheads="1"/>
          </p:cNvPicPr>
          <p:nvPr/>
        </p:nvPicPr>
        <p:blipFill>
          <a:blip r:embed="rId2" cstate="print"/>
          <a:srcRect/>
          <a:stretch>
            <a:fillRect/>
          </a:stretch>
        </p:blipFill>
        <p:spPr bwMode="auto">
          <a:xfrm>
            <a:off x="304800" y="0"/>
            <a:ext cx="6834188" cy="6858000"/>
          </a:xfrm>
          <a:prstGeom prst="rect">
            <a:avLst/>
          </a:prstGeom>
          <a:noFill/>
          <a:ln w="19050">
            <a:noFill/>
            <a:miter lim="800000"/>
            <a:headEnd/>
            <a:tailEnd/>
          </a:ln>
        </p:spPr>
      </p:pic>
      <p:sp>
        <p:nvSpPr>
          <p:cNvPr id="98307" name="Rectangle 3"/>
          <p:cNvSpPr>
            <a:spLocks noChangeArrowheads="1"/>
          </p:cNvSpPr>
          <p:nvPr/>
        </p:nvSpPr>
        <p:spPr bwMode="auto">
          <a:xfrm>
            <a:off x="7065963" y="5867400"/>
            <a:ext cx="2078037"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Dompteuse de fauves</a:t>
            </a:r>
          </a:p>
        </p:txBody>
      </p:sp>
    </p:spTree>
  </p:cSld>
  <p:clrMapOvr>
    <a:masterClrMapping/>
  </p:clrMapOvr>
  <p:transition spd="slow">
    <p:strips dir="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33778"/>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9330" name="Picture 2" descr="marcel-andre-bouraine-satyr"/>
          <p:cNvPicPr>
            <a:picLocks noChangeAspect="1" noChangeArrowheads="1"/>
          </p:cNvPicPr>
          <p:nvPr/>
        </p:nvPicPr>
        <p:blipFill>
          <a:blip r:embed="rId2" cstate="print"/>
          <a:srcRect/>
          <a:stretch>
            <a:fillRect/>
          </a:stretch>
        </p:blipFill>
        <p:spPr bwMode="auto">
          <a:xfrm>
            <a:off x="1752600" y="0"/>
            <a:ext cx="5421313" cy="6858000"/>
          </a:xfrm>
          <a:prstGeom prst="rect">
            <a:avLst/>
          </a:prstGeom>
          <a:noFill/>
          <a:ln w="19050">
            <a:noFill/>
            <a:miter lim="800000"/>
            <a:headEnd/>
            <a:tailEnd/>
          </a:ln>
        </p:spPr>
      </p:pic>
      <p:sp>
        <p:nvSpPr>
          <p:cNvPr id="99331" name="Text Box 3"/>
          <p:cNvSpPr txBox="1">
            <a:spLocks noChangeArrowheads="1"/>
          </p:cNvSpPr>
          <p:nvPr/>
        </p:nvSpPr>
        <p:spPr bwMode="auto">
          <a:xfrm>
            <a:off x="7467600" y="6172200"/>
            <a:ext cx="1395413" cy="366713"/>
          </a:xfrm>
          <a:prstGeom prst="rect">
            <a:avLst/>
          </a:prstGeom>
          <a:noFill/>
          <a:ln w="9525">
            <a:noFill/>
            <a:miter lim="800000"/>
            <a:headEnd/>
            <a:tailEnd/>
          </a:ln>
          <a:effectLst/>
        </p:spPr>
        <p:txBody>
          <a:bodyPr>
            <a:spAutoFit/>
          </a:bodyPr>
          <a:lstStyle/>
          <a:p>
            <a:r>
              <a:rPr lang="en-US" b="1">
                <a:solidFill>
                  <a:schemeClr val="bg1"/>
                </a:solidFill>
                <a:latin typeface="Lucida Calligraphy" pitchFamily="66" charset="0"/>
              </a:rPr>
              <a:t>S A T Y R</a:t>
            </a:r>
            <a:endParaRPr lang="en-US" b="1" i="1">
              <a:solidFill>
                <a:srgbClr val="FF3300"/>
              </a:solidFill>
              <a:latin typeface="Lucida Calligraphy" pitchFamily="66" charset="0"/>
            </a:endParaRPr>
          </a:p>
        </p:txBody>
      </p:sp>
    </p:spTree>
  </p:cSld>
  <p:clrMapOvr>
    <a:masterClrMapping/>
  </p:clrMapOvr>
  <p:transition spd="slow">
    <p:strips dir="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68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4276" name="Text Box 4"/>
          <p:cNvSpPr txBox="1">
            <a:spLocks noChangeArrowheads="1"/>
          </p:cNvSpPr>
          <p:nvPr/>
        </p:nvSpPr>
        <p:spPr bwMode="auto">
          <a:xfrm>
            <a:off x="1371600" y="2743200"/>
            <a:ext cx="65532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OTTO  POERTZEL  (1876 – 1963)</a:t>
            </a:r>
          </a:p>
          <a:p>
            <a:pPr>
              <a:spcBef>
                <a:spcPct val="50000"/>
              </a:spcBef>
            </a:pPr>
            <a:r>
              <a:rPr lang="en-US" sz="2800" b="1">
                <a:solidFill>
                  <a:schemeClr val="bg1"/>
                </a:solidFill>
                <a:latin typeface="Lucida Calligraphy" pitchFamily="66" charset="0"/>
              </a:rPr>
              <a:t>Nace en Alemania</a:t>
            </a:r>
          </a:p>
        </p:txBody>
      </p:sp>
    </p:spTree>
  </p:cSld>
  <p:clrMapOvr>
    <a:masterClrMapping/>
  </p:clrMapOvr>
  <p:transition spd="slow">
    <p:strips dir="rd"/>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0354" name="Picture 2" descr="Otto-Poertzel-Scherzo"/>
          <p:cNvPicPr>
            <a:picLocks noChangeAspect="1" noChangeArrowheads="1"/>
          </p:cNvPicPr>
          <p:nvPr/>
        </p:nvPicPr>
        <p:blipFill>
          <a:blip r:embed="rId2" cstate="print"/>
          <a:srcRect/>
          <a:stretch>
            <a:fillRect/>
          </a:stretch>
        </p:blipFill>
        <p:spPr bwMode="auto">
          <a:xfrm>
            <a:off x="1981200" y="0"/>
            <a:ext cx="4999038" cy="6858000"/>
          </a:xfrm>
          <a:prstGeom prst="rect">
            <a:avLst/>
          </a:prstGeom>
          <a:noFill/>
          <a:ln w="15875">
            <a:noFill/>
            <a:miter lim="800000"/>
            <a:headEnd/>
            <a:tailEnd/>
          </a:ln>
        </p:spPr>
      </p:pic>
      <p:sp>
        <p:nvSpPr>
          <p:cNvPr id="100355" name="Text Box 3"/>
          <p:cNvSpPr txBox="1">
            <a:spLocks noChangeArrowheads="1"/>
          </p:cNvSpPr>
          <p:nvPr/>
        </p:nvSpPr>
        <p:spPr bwMode="auto">
          <a:xfrm>
            <a:off x="7010400" y="6172200"/>
            <a:ext cx="1866900" cy="366713"/>
          </a:xfrm>
          <a:prstGeom prst="rect">
            <a:avLst/>
          </a:prstGeom>
          <a:noFill/>
          <a:ln w="9525">
            <a:noFill/>
            <a:miter lim="800000"/>
            <a:headEnd/>
            <a:tailEnd/>
          </a:ln>
          <a:effectLst/>
        </p:spPr>
        <p:txBody>
          <a:bodyPr wrap="none">
            <a:spAutoFit/>
          </a:bodyPr>
          <a:lstStyle/>
          <a:p>
            <a:r>
              <a:rPr lang="en-US" b="1">
                <a:solidFill>
                  <a:schemeClr val="bg1"/>
                </a:solidFill>
                <a:latin typeface="Lucida Calligraphy" pitchFamily="66" charset="0"/>
              </a:rPr>
              <a:t>S C H E R Z O</a:t>
            </a:r>
            <a:endParaRPr lang="en-US" b="1" i="1">
              <a:solidFill>
                <a:schemeClr val="bg1"/>
              </a:solidFill>
              <a:latin typeface="Lucida Calligraphy" pitchFamily="66" charset="0"/>
            </a:endParaRPr>
          </a:p>
        </p:txBody>
      </p:sp>
    </p:spTree>
  </p:cSld>
  <p:clrMapOvr>
    <a:masterClrMapping/>
  </p:clrMapOvr>
  <p:transition spd="slow">
    <p:strips dir="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1378" name="Picture 2" descr="Otto-Poertzel-pierrot-and-g"/>
          <p:cNvPicPr>
            <a:picLocks noChangeAspect="1" noChangeArrowheads="1"/>
          </p:cNvPicPr>
          <p:nvPr/>
        </p:nvPicPr>
        <p:blipFill>
          <a:blip r:embed="rId2" cstate="print"/>
          <a:srcRect/>
          <a:stretch>
            <a:fillRect/>
          </a:stretch>
        </p:blipFill>
        <p:spPr bwMode="auto">
          <a:xfrm>
            <a:off x="2286000" y="0"/>
            <a:ext cx="4778375" cy="6858000"/>
          </a:xfrm>
          <a:prstGeom prst="rect">
            <a:avLst/>
          </a:prstGeom>
          <a:noFill/>
          <a:ln w="12700">
            <a:noFill/>
            <a:miter lim="800000"/>
            <a:headEnd/>
            <a:tailEnd/>
          </a:ln>
        </p:spPr>
      </p:pic>
      <p:sp>
        <p:nvSpPr>
          <p:cNvPr id="101379" name="Text Box 3"/>
          <p:cNvSpPr txBox="1">
            <a:spLocks noChangeArrowheads="1"/>
          </p:cNvSpPr>
          <p:nvPr/>
        </p:nvSpPr>
        <p:spPr bwMode="auto">
          <a:xfrm>
            <a:off x="7162800" y="5638800"/>
            <a:ext cx="1524000" cy="915988"/>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EL BAILE DEL PIERROT</a:t>
            </a:r>
          </a:p>
        </p:txBody>
      </p:sp>
    </p:spTree>
  </p:cSld>
  <p:clrMapOvr>
    <a:masterClrMapping/>
  </p:clrMapOvr>
  <p:transition spd="slow">
    <p:strips dir="rd"/>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02" name="Picture 2" descr="otto"/>
          <p:cNvPicPr>
            <a:picLocks noChangeAspect="1" noChangeArrowheads="1"/>
          </p:cNvPicPr>
          <p:nvPr/>
        </p:nvPicPr>
        <p:blipFill>
          <a:blip r:embed="rId2" cstate="print"/>
          <a:srcRect/>
          <a:stretch>
            <a:fillRect/>
          </a:stretch>
        </p:blipFill>
        <p:spPr bwMode="auto">
          <a:xfrm>
            <a:off x="1905000" y="0"/>
            <a:ext cx="5208588" cy="6858000"/>
          </a:xfrm>
          <a:prstGeom prst="rect">
            <a:avLst/>
          </a:prstGeom>
          <a:noFill/>
          <a:ln w="15875">
            <a:noFill/>
            <a:miter lim="800000"/>
            <a:headEnd/>
            <a:tailEnd/>
          </a:ln>
        </p:spPr>
      </p:pic>
      <p:sp>
        <p:nvSpPr>
          <p:cNvPr id="102403" name="Text Box 3"/>
          <p:cNvSpPr txBox="1">
            <a:spLocks noChangeArrowheads="1"/>
          </p:cNvSpPr>
          <p:nvPr/>
        </p:nvSpPr>
        <p:spPr bwMode="auto">
          <a:xfrm>
            <a:off x="7239000" y="5791200"/>
            <a:ext cx="1600200" cy="641350"/>
          </a:xfrm>
          <a:prstGeom prst="rect">
            <a:avLst/>
          </a:prstGeom>
          <a:noFill/>
          <a:ln w="9525">
            <a:noFill/>
            <a:miter lim="800000"/>
            <a:headEnd/>
            <a:tailEnd/>
          </a:ln>
          <a:effectLst/>
        </p:spPr>
        <p:txBody>
          <a:bodyPr>
            <a:spAutoFit/>
          </a:bodyPr>
          <a:lstStyle/>
          <a:p>
            <a:pPr algn="ctr"/>
            <a:r>
              <a:rPr lang="en-US" b="1">
                <a:solidFill>
                  <a:schemeClr val="bg1"/>
                </a:solidFill>
                <a:latin typeface="Lucida Calligraphy" pitchFamily="66" charset="0"/>
              </a:rPr>
              <a:t>TOM </a:t>
            </a:r>
          </a:p>
          <a:p>
            <a:pPr algn="ctr"/>
            <a:r>
              <a:rPr lang="en-US" b="1">
                <a:solidFill>
                  <a:schemeClr val="bg1"/>
                </a:solidFill>
                <a:latin typeface="Lucida Calligraphy" pitchFamily="66" charset="0"/>
              </a:rPr>
              <a:t>EL POETA</a:t>
            </a:r>
          </a:p>
        </p:txBody>
      </p:sp>
    </p:spTree>
  </p:cSld>
  <p:clrMapOvr>
    <a:masterClrMapping/>
  </p:clrMapOvr>
  <p:transition spd="slow">
    <p:strips dir="rd"/>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70667"/>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5300" name="Text Box 4"/>
          <p:cNvSpPr txBox="1">
            <a:spLocks noChangeArrowheads="1"/>
          </p:cNvSpPr>
          <p:nvPr/>
        </p:nvSpPr>
        <p:spPr bwMode="auto">
          <a:xfrm>
            <a:off x="1600200" y="2895600"/>
            <a:ext cx="6858000" cy="1160463"/>
          </a:xfrm>
          <a:prstGeom prst="rect">
            <a:avLst/>
          </a:prstGeom>
          <a:noFill/>
          <a:ln w="9525">
            <a:noFill/>
            <a:miter lim="800000"/>
            <a:headEnd/>
            <a:tailEnd/>
          </a:ln>
          <a:effectLst/>
        </p:spPr>
        <p:txBody>
          <a:bodyPr>
            <a:spAutoFit/>
          </a:bodyPr>
          <a:lstStyle/>
          <a:p>
            <a:pPr>
              <a:spcBef>
                <a:spcPct val="50000"/>
              </a:spcBef>
            </a:pPr>
            <a:r>
              <a:rPr lang="en-US" sz="2800" b="1">
                <a:solidFill>
                  <a:schemeClr val="bg1"/>
                </a:solidFill>
                <a:latin typeface="Lucida Calligraphy" pitchFamily="66" charset="0"/>
              </a:rPr>
              <a:t>PAUL  PHILLIPPE  (1900 – 1935)</a:t>
            </a:r>
          </a:p>
          <a:p>
            <a:pPr>
              <a:spcBef>
                <a:spcPct val="50000"/>
              </a:spcBef>
            </a:pPr>
            <a:r>
              <a:rPr lang="en-US" sz="2800" b="1">
                <a:solidFill>
                  <a:schemeClr val="bg1"/>
                </a:solidFill>
                <a:latin typeface="Lucida Calligraphy" pitchFamily="66" charset="0"/>
              </a:rPr>
              <a:t>Nace en Berlin, Alemania</a:t>
            </a:r>
          </a:p>
        </p:txBody>
      </p:sp>
    </p:spTree>
  </p:cSld>
  <p:clrMapOvr>
    <a:masterClrMapping/>
  </p:clrMapOvr>
  <p:transition spd="slow">
    <p:strips dir="rd"/>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426" name="Picture 2" descr="pierre-le-faguays-les-mario"/>
          <p:cNvPicPr>
            <a:picLocks noChangeAspect="1" noChangeArrowheads="1"/>
          </p:cNvPicPr>
          <p:nvPr/>
        </p:nvPicPr>
        <p:blipFill>
          <a:blip r:embed="rId2" cstate="print"/>
          <a:srcRect/>
          <a:stretch>
            <a:fillRect/>
          </a:stretch>
        </p:blipFill>
        <p:spPr bwMode="auto">
          <a:xfrm>
            <a:off x="1371600" y="0"/>
            <a:ext cx="5880100" cy="6858000"/>
          </a:xfrm>
          <a:prstGeom prst="rect">
            <a:avLst/>
          </a:prstGeom>
          <a:noFill/>
          <a:ln w="15875">
            <a:noFill/>
            <a:miter lim="800000"/>
            <a:headEnd/>
            <a:tailEnd/>
          </a:ln>
        </p:spPr>
      </p:pic>
      <p:sp>
        <p:nvSpPr>
          <p:cNvPr id="103427" name="Text Box 3"/>
          <p:cNvSpPr txBox="1">
            <a:spLocks noChangeArrowheads="1"/>
          </p:cNvSpPr>
          <p:nvPr/>
        </p:nvSpPr>
        <p:spPr bwMode="auto">
          <a:xfrm>
            <a:off x="7239000" y="5943600"/>
            <a:ext cx="1905000" cy="581025"/>
          </a:xfrm>
          <a:prstGeom prst="rect">
            <a:avLst/>
          </a:prstGeom>
          <a:noFill/>
          <a:ln w="9525">
            <a:noFill/>
            <a:miter lim="800000"/>
            <a:headEnd/>
            <a:tailEnd/>
          </a:ln>
          <a:effectLst/>
        </p:spPr>
        <p:txBody>
          <a:bodyPr>
            <a:spAutoFit/>
          </a:bodyPr>
          <a:lstStyle/>
          <a:p>
            <a:pPr algn="ctr"/>
            <a:r>
              <a:rPr lang="en-US" sz="1600" b="1">
                <a:solidFill>
                  <a:schemeClr val="bg1"/>
                </a:solidFill>
                <a:latin typeface="Lucida Calligraphy" pitchFamily="66" charset="0"/>
              </a:rPr>
              <a:t>LAS MARIONETAS</a:t>
            </a:r>
          </a:p>
        </p:txBody>
      </p:sp>
    </p:spTree>
  </p:cSld>
  <p:clrMapOvr>
    <a:masterClrMapping/>
  </p:clrMapOvr>
  <p:transition spd="slow">
    <p:strips dir="rd"/>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b="-55556"/>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r="-5634"/>
          </a:stretch>
        </a:blipFill>
        <a:effectLst/>
      </p:bgPr>
    </p:bg>
    <p:spTree>
      <p:nvGrpSpPr>
        <p:cNvPr id="1" name=""/>
        <p:cNvGrpSpPr/>
        <p:nvPr/>
      </p:nvGrpSpPr>
      <p:grpSpPr>
        <a:xfrm>
          <a:off x="0" y="0"/>
          <a:ext cx="0" cy="0"/>
          <a:chOff x="0" y="0"/>
          <a:chExt cx="0" cy="0"/>
        </a:xfrm>
      </p:grpSpPr>
      <p:sp>
        <p:nvSpPr>
          <p:cNvPr id="35845" name="Text Box 5"/>
          <p:cNvSpPr txBox="1">
            <a:spLocks noChangeArrowheads="1"/>
          </p:cNvSpPr>
          <p:nvPr/>
        </p:nvSpPr>
        <p:spPr bwMode="auto">
          <a:xfrm>
            <a:off x="3657600" y="6510338"/>
            <a:ext cx="2698750" cy="366712"/>
          </a:xfrm>
          <a:prstGeom prst="rect">
            <a:avLst/>
          </a:prstGeom>
          <a:noFill/>
          <a:ln w="9525">
            <a:noFill/>
            <a:miter lim="800000"/>
            <a:headEnd/>
            <a:tailEnd/>
          </a:ln>
          <a:effectLst/>
        </p:spPr>
        <p:txBody>
          <a:bodyPr wrap="none">
            <a:spAutoFit/>
          </a:bodyPr>
          <a:lstStyle/>
          <a:p>
            <a:r>
              <a:rPr lang="en-US" b="1">
                <a:latin typeface="Lucida Calligraphy" pitchFamily="66" charset="0"/>
              </a:rPr>
              <a:t>TRES BAILARINAS</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5845"/>
                                        </p:tgtEl>
                                        <p:attrNameLst>
                                          <p:attrName>style.visibility</p:attrName>
                                        </p:attrNameLst>
                                      </p:cBhvr>
                                      <p:to>
                                        <p:strVal val="visible"/>
                                      </p:to>
                                    </p:set>
                                    <p:animEffect transition="in" filter="fade">
                                      <p:cBhvr>
                                        <p:cTn id="7" dur="20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5" grpId="0"/>
    </p:bld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3493" name="Picture 5" descr="z09"/>
          <p:cNvPicPr>
            <a:picLocks noChangeAspect="1" noChangeArrowheads="1"/>
          </p:cNvPicPr>
          <p:nvPr/>
        </p:nvPicPr>
        <p:blipFill>
          <a:blip r:embed="rId2" cstate="print"/>
          <a:srcRect/>
          <a:stretch>
            <a:fillRect/>
          </a:stretch>
        </p:blipFill>
        <p:spPr bwMode="auto">
          <a:xfrm>
            <a:off x="820738" y="4767263"/>
            <a:ext cx="1389062" cy="2090737"/>
          </a:xfrm>
          <a:prstGeom prst="rect">
            <a:avLst/>
          </a:prstGeom>
          <a:noFill/>
        </p:spPr>
      </p:pic>
      <p:sp>
        <p:nvSpPr>
          <p:cNvPr id="63494" name="Text Box 6"/>
          <p:cNvSpPr txBox="1">
            <a:spLocks noChangeArrowheads="1"/>
          </p:cNvSpPr>
          <p:nvPr/>
        </p:nvSpPr>
        <p:spPr bwMode="auto">
          <a:xfrm>
            <a:off x="1828800" y="3048000"/>
            <a:ext cx="5029200" cy="914400"/>
          </a:xfrm>
          <a:prstGeom prst="rect">
            <a:avLst/>
          </a:prstGeom>
          <a:noFill/>
          <a:ln w="9525">
            <a:noFill/>
            <a:miter lim="800000"/>
            <a:headEnd/>
            <a:tailEnd/>
          </a:ln>
          <a:effectLst/>
        </p:spPr>
        <p:txBody>
          <a:bodyPr>
            <a:spAutoFit/>
          </a:bodyPr>
          <a:lstStyle/>
          <a:p>
            <a:pPr algn="ctr">
              <a:spcBef>
                <a:spcPct val="50000"/>
              </a:spcBef>
            </a:pPr>
            <a:r>
              <a:rPr lang="en-US" sz="5400">
                <a:solidFill>
                  <a:schemeClr val="bg1"/>
                </a:solidFill>
                <a:latin typeface="Lucida Calligraphy" pitchFamily="66" charset="0"/>
              </a:rPr>
              <a:t>F I N</a:t>
            </a:r>
            <a:endParaRPr lang="en-US" sz="5400" i="1">
              <a:solidFill>
                <a:srgbClr val="FF3300"/>
              </a:solidFill>
              <a:latin typeface="Lucida Calligraphy" pitchFamily="66" charset="0"/>
            </a:endParaRPr>
          </a:p>
        </p:txBody>
      </p:sp>
      <p:pic>
        <p:nvPicPr>
          <p:cNvPr id="63495" name="Picture 7" descr="Cara luna 2"/>
          <p:cNvPicPr>
            <a:picLocks noChangeAspect="1" noChangeArrowheads="1" noCrop="1"/>
          </p:cNvPicPr>
          <p:nvPr/>
        </p:nvPicPr>
        <p:blipFill>
          <a:blip r:embed="rId3" cstate="print"/>
          <a:srcRect/>
          <a:stretch>
            <a:fillRect/>
          </a:stretch>
        </p:blipFill>
        <p:spPr bwMode="auto">
          <a:xfrm>
            <a:off x="6629400" y="762000"/>
            <a:ext cx="1143000" cy="85725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494"/>
                                        </p:tgtEl>
                                        <p:attrNameLst>
                                          <p:attrName>style.visibility</p:attrName>
                                        </p:attrNameLst>
                                      </p:cBhvr>
                                      <p:to>
                                        <p:strVal val="visible"/>
                                      </p:to>
                                    </p:set>
                                    <p:animEffect transition="in" filter="wipe(left)">
                                      <p:cBhvr>
                                        <p:cTn id="7" dur="3000"/>
                                        <p:tgtEl>
                                          <p:spTgt spid="63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4" grpId="0"/>
    </p:bldLst>
  </p:timing>
</p:sld>
</file>

<file path=ppt/slides/slide8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CULTURAS CRISELEFANTINAS">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ESCULTURAS CRISELEFANTINAS</Template>
  <TotalTime>1</TotalTime>
  <Words>458</Words>
  <Application>Microsoft Office PowerPoint</Application>
  <PresentationFormat>Presentación en pantalla (4:3)</PresentationFormat>
  <Paragraphs>92</Paragraphs>
  <Slides>89</Slides>
  <Notes>0</Notes>
  <HiddenSlides>0</HiddenSlides>
  <MMClips>0</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ESCULTURAS CRISELEFANTINAS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2014-07-22T08:31:32Z</dcterms:created>
  <dcterms:modified xsi:type="dcterms:W3CDTF">2014-07-22T08:32:50Z</dcterms:modified>
</cp:coreProperties>
</file>