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9O9jzGic/ApJhdtB7+/WA==" hashData="DUYSs9CIKvFFq602E6Y+NosLO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34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123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7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1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3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7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8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40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514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s-ES" noProof="0" smtClean="0"/>
              <a:t>Haga clic para modificar el estilo de título del patrón</a:t>
            </a:r>
            <a:endParaRPr lang="fr-FR" noProof="0" smtClean="0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s-ES" noProof="0" smtClean="0"/>
              <a:t>Haga clic para modificar el estilo de subtítulo del patrón</a:t>
            </a:r>
            <a:endParaRPr lang="fr-FR" noProof="0" smtClean="0"/>
          </a:p>
        </p:txBody>
      </p:sp>
      <p:sp>
        <p:nvSpPr>
          <p:cNvPr id="5143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144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145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F4CE23E2-7A8E-4BF6-A879-3D43C78EC5B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DFB5E7-33E2-4384-AF8D-0FC5C97F700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5808737"/>
      </p:ext>
    </p:extLst>
  </p:cSld>
  <p:clrMapOvr>
    <a:masterClrMapping/>
  </p:clrMapOvr>
  <p:transition spd="med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0C99F-3E01-4B04-8341-252D80F8DDF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423331"/>
      </p:ext>
    </p:extLst>
  </p:cSld>
  <p:clrMapOvr>
    <a:masterClrMapping/>
  </p:clrMapOvr>
  <p:transition spd="med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881BA1-66A2-44D4-B90A-2BFE3BE663B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3181089"/>
      </p:ext>
    </p:extLst>
  </p:cSld>
  <p:clrMapOvr>
    <a:masterClrMapping/>
  </p:clrMapOvr>
  <p:transition spd="med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AC855-EEDA-47D7-8C03-E07CCFB2742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197597"/>
      </p:ext>
    </p:extLst>
  </p:cSld>
  <p:clrMapOvr>
    <a:masterClrMapping/>
  </p:clrMapOvr>
  <p:transition spd="med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9BE77B-D868-40C5-A1D8-1AEE147E517F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301339"/>
      </p:ext>
    </p:extLst>
  </p:cSld>
  <p:clrMapOvr>
    <a:masterClrMapping/>
  </p:clrMapOvr>
  <p:transition spd="med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2E4CD-2C4B-4293-8F43-12BDF6B02D3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437364"/>
      </p:ext>
    </p:extLst>
  </p:cSld>
  <p:clrMapOvr>
    <a:masterClrMapping/>
  </p:clrMapOvr>
  <p:transition spd="med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BB6ACF-9CFA-4C55-A0BB-9E7B76F074A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494206"/>
      </p:ext>
    </p:extLst>
  </p:cSld>
  <p:clrMapOvr>
    <a:masterClrMapping/>
  </p:clrMapOvr>
  <p:transition spd="med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A04F3-DA6F-4F27-9797-0B41AE8B0CAD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469279"/>
      </p:ext>
    </p:extLst>
  </p:cSld>
  <p:clrMapOvr>
    <a:masterClrMapping/>
  </p:clrMapOvr>
  <p:transition spd="med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EF13F8-6623-44B1-B8C4-BC53D341179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84610"/>
      </p:ext>
    </p:extLst>
  </p:cSld>
  <p:clrMapOvr>
    <a:masterClrMapping/>
  </p:clrMapOvr>
  <p:transition spd="med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D096D-3A6D-4C36-8B27-20B53488310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115930"/>
      </p:ext>
    </p:extLst>
  </p:cSld>
  <p:clrMapOvr>
    <a:masterClrMapping/>
  </p:clrMapOvr>
  <p:transition spd="med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B42BFDC2-3238-4596-9ED9-4A6D274F442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9963988"/>
      </p:ext>
    </p:extLst>
  </p:cSld>
  <p:clrMapOvr>
    <a:masterClrMapping/>
  </p:clrMapOvr>
  <p:transition spd="med" advTm="10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196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1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11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11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412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412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F120D4A7-CBB0-4485-AE4E-FB4E91015435}" type="slidenum">
              <a:rPr lang="fr-FR"/>
              <a:pPr/>
              <a:t>‹Nº›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 advTm="10000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22964" y="1556792"/>
            <a:ext cx="9144000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s-ES" sz="3200" b="1" dirty="0" smtClean="0">
              <a:solidFill>
                <a:srgbClr val="5B3401"/>
              </a:solidFill>
              <a:latin typeface="Arial" charset="0"/>
            </a:endParaRP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Todos los árboles viejos en Craig Park, Colorado, tuvieron que ser removidos debido a la enfermedad.</a:t>
            </a: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Además, organizaron un concurso</a:t>
            </a: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con una motosierra y ofrecido</a:t>
            </a: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 un premio…</a:t>
            </a: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Este es el resultado de la competencia.</a:t>
            </a:r>
          </a:p>
          <a:p>
            <a:endParaRPr lang="es-ES" sz="3200" b="1" dirty="0" smtClean="0">
              <a:solidFill>
                <a:srgbClr val="5B3401"/>
              </a:solidFill>
              <a:latin typeface="Arial" charset="0"/>
            </a:endParaRPr>
          </a:p>
          <a:p>
            <a:r>
              <a:rPr lang="es-ES" sz="3200" b="1" dirty="0" smtClean="0">
                <a:solidFill>
                  <a:srgbClr val="5B3401"/>
                </a:solidFill>
                <a:latin typeface="Arial" charset="0"/>
              </a:rPr>
              <a:t>¡¡Qué artistas !! Sombrero !!!</a:t>
            </a:r>
            <a:endParaRPr lang="fr-FR" sz="3200" b="1" dirty="0">
              <a:solidFill>
                <a:srgbClr val="5B3401"/>
              </a:solidFill>
              <a:latin typeface="Arial" charset="0"/>
            </a:endParaRP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620713"/>
            <a:ext cx="3533775" cy="6858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4800" kern="10" spc="960" dirty="0" smtClean="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Broadway"/>
              </a:rPr>
              <a:t>Esculturas</a:t>
            </a:r>
            <a:endParaRPr lang="es-ES" sz="4800" kern="10" spc="960" dirty="0"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Broadway"/>
            </a:endParaRPr>
          </a:p>
        </p:txBody>
      </p:sp>
      <p:pic>
        <p:nvPicPr>
          <p:cNvPr id="2054" name="TRES1096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TRES BELLE  musique  BALADE A ROUEN_001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AutoShape 9" descr="43087AE2937C4985AD27CEB9FF36C234@nanou9ed1b5e6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6155" name="AutoShape 11" descr="43087AE2937C4985AD27CEB9FF36C234@nanou9ed1b5e6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6156" name="Picture 12" descr="!cid_43087AE2937C4985AD27CEB9FF36C234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950" y="182563"/>
            <a:ext cx="4843463" cy="645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182" name="Group 38"/>
          <p:cNvGraphicFramePr>
            <a:graphicFrameLocks noGrp="1"/>
          </p:cNvGraphicFramePr>
          <p:nvPr>
            <p:ph/>
          </p:nvPr>
        </p:nvGraphicFramePr>
        <p:xfrm>
          <a:off x="2124075" y="115888"/>
          <a:ext cx="4824413" cy="6553200"/>
        </p:xfrm>
        <a:graphic>
          <a:graphicData uri="http://schemas.openxmlformats.org/drawingml/2006/table">
            <a:tbl>
              <a:tblPr/>
              <a:tblGrid>
                <a:gridCol w="4824413"/>
              </a:tblGrid>
              <a:tr h="655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!cid_8D42F555CA1B4059BA08846936D2C220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9236" name="Group 20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AutoShape 5" descr="DAF3991A59C94B3F880DD4DEAE5EFFA8@nanou9ed1b5e6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11270" name="Picture 6" descr="!cid_DAF3991A59C94B3F880DD4DEAE5EFFA8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287" name="Group 23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!cid_0F9AA2C0066A45DDAA2981DF8AF2AC35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329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!cid_E87AA62A20CC4DA19739B6A82A27E1A5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377" name="Group 17"/>
          <p:cNvGraphicFramePr>
            <a:graphicFrameLocks noGrp="1"/>
          </p:cNvGraphicFramePr>
          <p:nvPr>
            <p:ph/>
          </p:nvPr>
        </p:nvGraphicFramePr>
        <p:xfrm>
          <a:off x="2268538" y="333375"/>
          <a:ext cx="4608512" cy="6119813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11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!cid_3BB698DA676D464E8B29532221D7A99C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425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!cid_026948D2D0514F1DB3479B3F62869051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473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!cid_BDFEC8315DC441CCABFD6630D03506CC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521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!cid_D7DF10878C48425E848EB3F3801B4293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3569" name="Group 17"/>
          <p:cNvGraphicFramePr>
            <a:graphicFrameLocks noGrp="1"/>
          </p:cNvGraphicFramePr>
          <p:nvPr>
            <p:ph/>
          </p:nvPr>
        </p:nvGraphicFramePr>
        <p:xfrm>
          <a:off x="2268538" y="333375"/>
          <a:ext cx="4608512" cy="6119813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11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!cid_7ECD9C3F3CF842909443013B7CEAB0D4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5617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!cid_9D817EFFC81542BA9C99CE6C31B72713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665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!cid_536C1720E3A04482B946163E891576C3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9714" name="Group 18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!cid_1A7A28CF130348AAA236254E9D23670D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1761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!cid_E53B27FFCC374BD0BEC93DA121D59883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3810" name="Group 18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!cid_7F5AA63103174416861D2466289C8B77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5857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!cid_B47B442107FF495C802773C064C34C1F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7922" name="Group 34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!cid_3DE62F5D41324FDFB5B5C8A381294AF3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2001" name="Group 17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!cid_98ECE4C3CAAA4F11BA10430508393652@nanou9ed1b5e6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81000"/>
            <a:ext cx="457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4050" name="Group 18"/>
          <p:cNvGraphicFramePr>
            <a:graphicFrameLocks noGrp="1"/>
          </p:cNvGraphicFramePr>
          <p:nvPr>
            <p:ph/>
          </p:nvPr>
        </p:nvGraphicFramePr>
        <p:xfrm>
          <a:off x="2268538" y="404813"/>
          <a:ext cx="4608512" cy="6048375"/>
        </p:xfrm>
        <a:graphic>
          <a:graphicData uri="http://schemas.openxmlformats.org/drawingml/2006/table">
            <a:tbl>
              <a:tblPr/>
              <a:tblGrid>
                <a:gridCol w="4608512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es-E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5B340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 advTm="10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WordArt 4"/>
          <p:cNvSpPr>
            <a:spLocks noChangeArrowheads="1" noChangeShapeType="1" noTextEdit="1"/>
          </p:cNvSpPr>
          <p:nvPr/>
        </p:nvSpPr>
        <p:spPr bwMode="auto">
          <a:xfrm>
            <a:off x="2555875" y="3068638"/>
            <a:ext cx="4219575" cy="781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5400" kern="10" spc="1081" dirty="0" smtClean="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Broadway"/>
              </a:rPr>
              <a:t>ADIOS</a:t>
            </a:r>
            <a:endParaRPr lang="es-ES" sz="5400" kern="10" spc="1081" dirty="0"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Broadway"/>
            </a:endParaRPr>
          </a:p>
        </p:txBody>
      </p:sp>
    </p:spTree>
  </p:cSld>
  <p:clrMapOvr>
    <a:masterClrMapping/>
  </p:clrMapOvr>
  <p:transition spd="med" advTm="10000">
    <p:zoom/>
    <p:sndAc>
      <p:endSnd/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algn="l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culptures en forêt - JP. D .. 08 04 2011">
  <a:themeElements>
    <a:clrScheme name="Érable 13">
      <a:dk1>
        <a:srgbClr val="BB5F03"/>
      </a:dk1>
      <a:lt1>
        <a:srgbClr val="FFFFFF"/>
      </a:lt1>
      <a:dk2>
        <a:srgbClr val="5DB759"/>
      </a:dk2>
      <a:lt2>
        <a:srgbClr val="FEEC94"/>
      </a:lt2>
      <a:accent1>
        <a:srgbClr val="FF9900"/>
      </a:accent1>
      <a:accent2>
        <a:srgbClr val="B76A03"/>
      </a:accent2>
      <a:accent3>
        <a:srgbClr val="B6D8B5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Érabl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Érab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Érable 10">
        <a:dk1>
          <a:srgbClr val="BB5F03"/>
        </a:dk1>
        <a:lt1>
          <a:srgbClr val="FFFFFF"/>
        </a:lt1>
        <a:dk2>
          <a:srgbClr val="D4A42C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E6CFAC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11">
        <a:dk1>
          <a:srgbClr val="BB5F03"/>
        </a:dk1>
        <a:lt1>
          <a:srgbClr val="FFFFFF"/>
        </a:lt1>
        <a:dk2>
          <a:srgbClr val="DFBC63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ECDAB7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12">
        <a:dk1>
          <a:srgbClr val="BB5F03"/>
        </a:dk1>
        <a:lt1>
          <a:srgbClr val="FFFFFF"/>
        </a:lt1>
        <a:dk2>
          <a:srgbClr val="7AC476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BEDEBD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13">
        <a:dk1>
          <a:srgbClr val="BB5F03"/>
        </a:dk1>
        <a:lt1>
          <a:srgbClr val="FFFFFF"/>
        </a:lt1>
        <a:dk2>
          <a:srgbClr val="5DB759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B6D8B5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Érable 14">
        <a:dk1>
          <a:srgbClr val="BB5F03"/>
        </a:dk1>
        <a:lt1>
          <a:srgbClr val="FFFFFF"/>
        </a:lt1>
        <a:dk2>
          <a:srgbClr val="E6CB86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F0E2C3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Sculptures en forêt - JP. D .. 08 04 2011</Template>
  <TotalTime>7</TotalTime>
  <Words>65</Words>
  <Application>Microsoft Office PowerPoint</Application>
  <PresentationFormat>Presentación en pantalla (4:3)</PresentationFormat>
  <Paragraphs>12</Paragraphs>
  <Slides>21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6" baseType="lpstr">
      <vt:lpstr>Arial</vt:lpstr>
      <vt:lpstr>Times New Roman</vt:lpstr>
      <vt:lpstr>Wingdings</vt:lpstr>
      <vt:lpstr>Sculptures en forêt - JP. D .. 08 04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2021-01-15T18:32:06Z</dcterms:created>
  <dcterms:modified xsi:type="dcterms:W3CDTF">2021-01-15T18:39:42Z</dcterms:modified>
</cp:coreProperties>
</file>