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98" r:id="rId3"/>
    <p:sldId id="257" r:id="rId4"/>
    <p:sldId id="258" r:id="rId5"/>
    <p:sldId id="292" r:id="rId6"/>
    <p:sldId id="294" r:id="rId7"/>
    <p:sldId id="291" r:id="rId8"/>
    <p:sldId id="296" r:id="rId9"/>
    <p:sldId id="299" r:id="rId10"/>
    <p:sldId id="300" r:id="rId11"/>
    <p:sldId id="301" r:id="rId12"/>
    <p:sldId id="302" r:id="rId13"/>
    <p:sldId id="303" r:id="rId14"/>
    <p:sldId id="259" r:id="rId15"/>
    <p:sldId id="260" r:id="rId16"/>
    <p:sldId id="262" r:id="rId17"/>
    <p:sldId id="263" r:id="rId18"/>
    <p:sldId id="297" r:id="rId19"/>
    <p:sldId id="265" r:id="rId20"/>
    <p:sldId id="266" r:id="rId21"/>
    <p:sldId id="268" r:id="rId22"/>
    <p:sldId id="269" r:id="rId23"/>
    <p:sldId id="270" r:id="rId24"/>
    <p:sldId id="272" r:id="rId25"/>
    <p:sldId id="273" r:id="rId26"/>
    <p:sldId id="276" r:id="rId27"/>
    <p:sldId id="277" r:id="rId28"/>
    <p:sldId id="278" r:id="rId29"/>
    <p:sldId id="279" r:id="rId30"/>
    <p:sldId id="281" r:id="rId31"/>
    <p:sldId id="282" r:id="rId32"/>
    <p:sldId id="283" r:id="rId33"/>
    <p:sldId id="284" r:id="rId34"/>
    <p:sldId id="286" r:id="rId35"/>
    <p:sldId id="287" r:id="rId36"/>
    <p:sldId id="304" r:id="rId37"/>
    <p:sldId id="305" r:id="rId38"/>
  </p:sldIdLst>
  <p:sldSz cx="9144000" cy="5715000" type="screen16x1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2" autoAdjust="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248" y="4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95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16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961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228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304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318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735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251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325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8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133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676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DFAA3-61AC-F74B-8EBC-11A4AAF27475}" type="datetimeFigureOut">
              <a:rPr lang="en-US" smtClean="0"/>
              <a:t>4/3/2016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34D37-844A-BB4B-B177-9130EAD9F8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8528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167"/>
            </a:lvl1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692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fontAlgn="base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fontAlgn="base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fontAlgn="base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fontAlgn="base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Fiat-Lux-Vaticano-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52049"/>
            <a:ext cx="910757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22087" y="624590"/>
            <a:ext cx="73647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Matura MT Script Capitals"/>
                <a:cs typeface="Matura MT Script Capitals"/>
              </a:rPr>
              <a:t>El Vaticano se ilumina </a:t>
            </a:r>
            <a:r>
              <a:rPr lang="en-US" sz="3200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Matura MT Script Capitals"/>
                <a:cs typeface="Matura MT Script Capitals"/>
              </a:rPr>
              <a:t>con </a:t>
            </a:r>
            <a:r>
              <a:rPr lang="en-US" sz="3200" dirty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Matura MT Script Capitals"/>
                <a:cs typeface="Matura MT Script Capitals"/>
              </a:rPr>
              <a:t>imágenes </a:t>
            </a:r>
            <a:r>
              <a:rPr lang="en-US" sz="3200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Matura MT Script Capitals"/>
                <a:cs typeface="Matura MT Script Capitals"/>
              </a:rPr>
              <a:t>relacionadas al </a:t>
            </a:r>
            <a:r>
              <a:rPr lang="en-US" sz="3200" dirty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Matura MT Script Capitals"/>
                <a:cs typeface="Matura MT Script Capitals"/>
              </a:rPr>
              <a:t>cuidado de la creación</a:t>
            </a:r>
            <a:endParaRPr lang="es-EC" sz="3200" dirty="0"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latin typeface="Matura MT Script Capitals"/>
              <a:cs typeface="Matura MT Script Capitals"/>
            </a:endParaRPr>
          </a:p>
          <a:p>
            <a:r>
              <a:rPr lang="es-ES_tradnl" sz="3200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Matura MT Script Capitals"/>
                <a:cs typeface="Matura MT Script Capitals"/>
              </a:rPr>
              <a:t> </a:t>
            </a:r>
            <a:endParaRPr lang="es-EC" sz="3200" dirty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Matura MT Script Capitals"/>
              <a:cs typeface="Matura MT Script Capitals"/>
            </a:endParaRPr>
          </a:p>
          <a:p>
            <a:r>
              <a:rPr lang="es-ES_tradnl" sz="3200" dirty="0">
                <a:latin typeface="Matura MT Script Capitals"/>
                <a:cs typeface="Matura MT Script Capitals"/>
              </a:rPr>
              <a:t> </a:t>
            </a:r>
            <a:endParaRPr lang="es-EC" sz="3200" dirty="0">
              <a:latin typeface="Matura MT Script Capitals"/>
              <a:cs typeface="Matura MT Script Capitals"/>
            </a:endParaRPr>
          </a:p>
        </p:txBody>
      </p:sp>
    </p:spTree>
    <p:extLst>
      <p:ext uri="{BB962C8B-B14F-4D97-AF65-F5344CB8AC3E}">
        <p14:creationId xmlns:p14="http://schemas.microsoft.com/office/powerpoint/2010/main" val="312289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  <p:sndAc>
          <p:stSnd loop="1">
            <p:snd r:embed="rId2" name="andre_Gagnon_Non_Dimenticar.wav"/>
          </p:stSnd>
        </p:sndAc>
      </p:transition>
    </mc:Choice>
    <mc:Fallback xmlns="">
      <p:transition xmlns:p14="http://schemas.microsoft.com/office/powerpoint/2010/main" spd="slow">
        <p:fade/>
        <p:sndAc>
          <p:stSnd loop="1">
            <p:snd r:embed="rId4" name="andre_Gagnon_Non_Dimentic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5000"/>
          </a:xfrm>
          <a:solidFill>
            <a:schemeClr val="bg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La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apertura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del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Año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Santo de la Misericordia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culminó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con un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espectáculo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de luces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inspirada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en la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naturaleza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, con las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imágenes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de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animales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y el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mundo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natural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proyectadas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, 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ayer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por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la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noche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sobre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la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fachada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de la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Basílica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de San Pedro.</a:t>
            </a:r>
            <a:b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El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evento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inspirado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por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la </a:t>
            </a: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encíclica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del Papa Francisco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«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Laudato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Si´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: El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cuidado de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nuestro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hogar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común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»,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mostró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 un 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cambio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de imágenes de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animales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en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peligro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de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extinción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y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sobre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la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naturaleza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que se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proyectaron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en la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basílica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, en un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evento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de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duró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alrededor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de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tres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horas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titulado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"Fiat Lux: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Iluminar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nuestro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hogar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común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"</a:t>
            </a:r>
            <a:b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La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muestra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contó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con imágenes de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reconocidos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fotógrafos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de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la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naturaleza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y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cineastas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incluyendo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 a Joel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Sartore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,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/>
            </a:r>
            <a:b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</a:b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de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Apple Casual"/>
                <a:cs typeface="Apple Casual"/>
              </a:rPr>
              <a:t>National Geographic.</a:t>
            </a:r>
          </a:p>
        </p:txBody>
      </p:sp>
    </p:spTree>
    <p:extLst>
      <p:ext uri="{BB962C8B-B14F-4D97-AF65-F5344CB8AC3E}">
        <p14:creationId xmlns:p14="http://schemas.microsoft.com/office/powerpoint/2010/main" val="48669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W2hprmh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80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09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12309833_10153152351700723_3911611653045070293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02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CVok9BMWEAAKJ7F.jpg-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0"/>
            <a:ext cx="8265763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76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W16hj11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1" y="655820"/>
            <a:ext cx="8952714" cy="479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921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W140807547-cb71c80b-21fe-4f42-8933-48a07f9f7ff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0"/>
            <a:ext cx="821902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582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NEW 6fc32e2a399222491ef1505ca9426575126eaed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1" y="0"/>
            <a:ext cx="9071129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232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EW b72513ea0af1ffaeb73fdabf7adf4fc45d20d69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0"/>
            <a:ext cx="8297721" cy="5590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465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NEW df250c027b9887aa8f88ef6909b0fc8416c371a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63" y="0"/>
            <a:ext cx="885902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xmlns:p14="http://schemas.microsoft.com/office/powerpoint/2010/main"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EW f5cb1c4cf11218d45d18f34b2d607dc6ee1ee06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9" y="187378"/>
            <a:ext cx="7797189" cy="542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53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EW f6d6c2684b6f56793fb1f623163bcbe5a3a9cd3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50" y="83279"/>
            <a:ext cx="7870060" cy="5631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565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2udz6z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34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xmlns:p14="http://schemas.microsoft.com/office/powerpoint/2010/main"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05Blog-vatican2-jumb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59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W24nk5t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78" y="916067"/>
            <a:ext cx="8015801" cy="4798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979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W29ft2e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46" y="0"/>
            <a:ext cx="7807599" cy="5631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70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Wart_projection_0912_4-840x5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81" y="114300"/>
            <a:ext cx="8754923" cy="548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47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W112fse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34" y="0"/>
            <a:ext cx="7817164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31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xmlns:p14="http://schemas.microsoft.com/office/powerpoint/2010/main"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W350wdo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11" y="437214"/>
            <a:ext cx="7307912" cy="4819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7416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W20151208T1656-285-CNS-LIGHT-SHOW-800x5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0"/>
            <a:ext cx="815197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4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140804588-792e5a50-db28-4b90-aff2-bf1ba113513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0"/>
            <a:ext cx="82636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6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W140805595-46f1e0e5-6800-42b0-a99a-d5fca006935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0"/>
            <a:ext cx="8198199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449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3691685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0"/>
            <a:ext cx="856831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847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Wart_projection_0912_3-840x5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13" y="83279"/>
            <a:ext cx="8796562" cy="5307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968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WFiat Lux Vaticano 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24" y="0"/>
            <a:ext cx="8463438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84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Fiat Lux Vaticano 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23" y="0"/>
            <a:ext cx="860918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88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Fiat-Lux-Vaticano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0"/>
            <a:ext cx="857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9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Fiat-Lux-Vaticano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" y="0"/>
            <a:ext cx="9035573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02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WFiat-Lux-Vaticano-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26" y="0"/>
            <a:ext cx="8380156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571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whfec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79" y="229016"/>
            <a:ext cx="7807599" cy="548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0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Wpapa-francisco-laudato-si-proyeccion-vaticano-basilica-fiat-lu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75" y="343525"/>
            <a:ext cx="8411387" cy="4986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834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q4dx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8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2Wvatligh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93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audato_si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714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789915" y="4046780"/>
            <a:ext cx="480948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2000" dirty="0" smtClean="0">
                <a:latin typeface="Zapfino"/>
                <a:cs typeface="Zapfino"/>
              </a:rPr>
              <a:t>Realizado </a:t>
            </a:r>
            <a:r>
              <a:rPr lang="en-US" sz="2000" dirty="0" err="1">
                <a:latin typeface="Zapfino"/>
                <a:cs typeface="Zapfino"/>
              </a:rPr>
              <a:t>por</a:t>
            </a:r>
            <a:r>
              <a:rPr lang="en-US" sz="2000" dirty="0">
                <a:latin typeface="Zapfino"/>
                <a:cs typeface="Zapfino"/>
              </a:rPr>
              <a:t> Delia V.</a:t>
            </a:r>
          </a:p>
        </p:txBody>
      </p:sp>
    </p:spTree>
    <p:extLst>
      <p:ext uri="{BB962C8B-B14F-4D97-AF65-F5344CB8AC3E}">
        <p14:creationId xmlns:p14="http://schemas.microsoft.com/office/powerpoint/2010/main" val="38563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xmlns:p14="http://schemas.microsoft.com/office/powerpoint/2010/main"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17336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sz="15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0"/>
            <a:ext cx="40640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3667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4500" y="3937000"/>
            <a:ext cx="2222500" cy="159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50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500" b="1">
                <a:solidFill>
                  <a:srgbClr val="0066FF"/>
                </a:solidFill>
              </a:rPr>
              <a:t> </a:t>
            </a:r>
          </a:p>
          <a:p>
            <a:pPr defTabSz="761970" fontAlgn="base">
              <a:spcBef>
                <a:spcPct val="50000"/>
              </a:spcBef>
              <a:spcAft>
                <a:spcPct val="0"/>
              </a:spcAft>
            </a:pPr>
            <a:endParaRPr lang="es-ES" altLang="es-ES" sz="15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76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921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365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44</Words>
  <Application>Microsoft Office PowerPoint</Application>
  <PresentationFormat>Presentación en pantalla (16:10)</PresentationFormat>
  <Paragraphs>8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4" baseType="lpstr">
      <vt:lpstr>Apple Casual</vt:lpstr>
      <vt:lpstr>Arial</vt:lpstr>
      <vt:lpstr>Calibri</vt:lpstr>
      <vt:lpstr>Kristen ITC</vt:lpstr>
      <vt:lpstr>Matura MT Script Capitals</vt:lpstr>
      <vt:lpstr>Zapfino</vt:lpstr>
      <vt:lpstr>Office Theme</vt:lpstr>
      <vt:lpstr>Diseño predeterminado</vt:lpstr>
      <vt:lpstr>Presentación de PowerPoint</vt:lpstr>
      <vt:lpstr>La apertura del Año Santo de la Misericordia culminó con un  espectáculo de luces inspirada en la naturaleza, con las  imágenes de animales y el mundo natural proyectadas, ayer por  la noche, sobre la fachada de la Basílica de San Pedro.  El evento inspirado por la encíclica del Papa Francisco  «Laudato Si´: El cuidado de nuestro hogar común»,  mostró un cambio de imágenes de animales en peligro de  extinción y sobre la naturaleza que se proyectaron en la  basílica, en un evento de duró alrededor de tres horas  titulado "Fiat Lux: Iluminar nuestro hogar común" La muestra contó con imágenes de reconocidos fotógrafos  de la naturaleza y cineastas incluyendo a Joel Sartore,  de National Geographic.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Todo pasa...</dc:title>
  <dc:creator>Delia Vallarino</dc:creator>
  <cp:lastModifiedBy>Tity</cp:lastModifiedBy>
  <cp:revision>33</cp:revision>
  <dcterms:created xsi:type="dcterms:W3CDTF">2014-07-08T23:32:58Z</dcterms:created>
  <dcterms:modified xsi:type="dcterms:W3CDTF">2016-04-03T20:13:27Z</dcterms:modified>
</cp:coreProperties>
</file>