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Zrni4g6FX8bScCnJgiLTw==" hashData="MtOFuLClsFrVhl0+X/5jooTttd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46"/>
    <a:srgbClr val="0000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60CA6C-5E1B-4EFE-8B8A-77FBCBEE530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59483198"/>
      </p:ext>
    </p:extLst>
  </p:cSld>
  <p:clrMapOvr>
    <a:masterClrMapping/>
  </p:clrMapOvr>
  <p:transition spd="slow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707392-DF70-49B5-91F0-BEF6AD0A71E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8004045"/>
      </p:ext>
    </p:extLst>
  </p:cSld>
  <p:clrMapOvr>
    <a:masterClrMapping/>
  </p:clrMapOvr>
  <p:transition spd="slow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2F476-27B4-449E-97D1-32AEBFC2A7B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8518390"/>
      </p:ext>
    </p:extLst>
  </p:cSld>
  <p:clrMapOvr>
    <a:masterClrMapping/>
  </p:clrMapOvr>
  <p:transition spd="slow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55160-A2C6-4416-AC37-8965D95C02D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29665383"/>
      </p:ext>
    </p:extLst>
  </p:cSld>
  <p:clrMapOvr>
    <a:masterClrMapping/>
  </p:clrMapOvr>
  <p:transition spd="slow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94617-3132-4D84-BF17-3E023D6F8CA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62451"/>
      </p:ext>
    </p:extLst>
  </p:cSld>
  <p:clrMapOvr>
    <a:masterClrMapping/>
  </p:clrMapOvr>
  <p:transition spd="slow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4BBFCB-F1D4-45A9-8456-6C20A253B47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86892760"/>
      </p:ext>
    </p:extLst>
  </p:cSld>
  <p:clrMapOvr>
    <a:masterClrMapping/>
  </p:clrMapOvr>
  <p:transition spd="slow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83F8A-D3F0-4ACA-B412-78D157BF23A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20679101"/>
      </p:ext>
    </p:extLst>
  </p:cSld>
  <p:clrMapOvr>
    <a:masterClrMapping/>
  </p:clrMapOvr>
  <p:transition spd="slow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93DAD-A4BE-4059-81DB-DEAD25840DB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00862395"/>
      </p:ext>
    </p:extLst>
  </p:cSld>
  <p:clrMapOvr>
    <a:masterClrMapping/>
  </p:clrMapOvr>
  <p:transition spd="slow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E567AB-42D0-4735-B2CD-A17E2E4F0E2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4062907"/>
      </p:ext>
    </p:extLst>
  </p:cSld>
  <p:clrMapOvr>
    <a:masterClrMapping/>
  </p:clrMapOvr>
  <p:transition spd="slow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4340A8-F975-413D-8F76-A595A04F17E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23234796"/>
      </p:ext>
    </p:extLst>
  </p:cSld>
  <p:clrMapOvr>
    <a:masterClrMapping/>
  </p:clrMapOvr>
  <p:transition spd="slow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9F95F5-FC6A-4704-8594-29CBA96B485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0410007"/>
      </p:ext>
    </p:extLst>
  </p:cSld>
  <p:clrMapOvr>
    <a:masterClrMapping/>
  </p:clrMapOvr>
  <p:transition spd="slow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66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56D6D7A-A614-4D52-B86D-57CE49A6B49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635375" y="6184900"/>
            <a:ext cx="31654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b="1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529799"/>
            <a:ext cx="4140200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176213"/>
            <a:r>
              <a:rPr lang="es-ES" sz="2000" b="1" dirty="0" smtClean="0">
                <a:latin typeface="Times New Roman" pitchFamily="18" charset="0"/>
                <a:cs typeface="Times New Roman" pitchFamily="18" charset="0"/>
              </a:rPr>
              <a:t>Encargado en 1946, el Tren Azul -en francés "Train </a:t>
            </a:r>
            <a:r>
              <a:rPr lang="es-ES" sz="2000" b="1" dirty="0" err="1" smtClean="0">
                <a:latin typeface="Times New Roman" pitchFamily="18" charset="0"/>
                <a:cs typeface="Times New Roman" pitchFamily="18" charset="0"/>
              </a:rPr>
              <a:t>bleu</a:t>
            </a:r>
            <a:r>
              <a:rPr lang="es-ES" sz="2000" b="1" dirty="0" smtClean="0">
                <a:latin typeface="Times New Roman" pitchFamily="18" charset="0"/>
                <a:cs typeface="Times New Roman" pitchFamily="18" charset="0"/>
              </a:rPr>
              <a:t>" - es sin duda uno de los palacios sobre raíles más suntuosos. Renovado en 1972 y luego en 1997, perpetúa una tradición de lujo, comodidad y buen gusto sobre los raíles de Sudáfrica. Este es el color azul de los autos. que le dio su nombre, como en Francia para el famoso tren nocturno a la Riviera francesa.</a:t>
            </a:r>
            <a:r>
              <a:rPr lang="hu-HU" sz="2000" b="1" dirty="0"/>
              <a:t/>
            </a:r>
            <a:br>
              <a:rPr lang="hu-HU" sz="2000" b="1" dirty="0"/>
            </a:br>
            <a:endParaRPr lang="hu-HU" sz="2000" b="1" dirty="0"/>
          </a:p>
        </p:txBody>
      </p:sp>
      <p:pic>
        <p:nvPicPr>
          <p:cNvPr id="2053" name="Picture 5" descr="Bild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198687"/>
            <a:ext cx="4319587" cy="359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4140200" y="278180"/>
            <a:ext cx="4824413" cy="5032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TREN AZUL</a:t>
            </a:r>
            <a:endParaRPr lang="es-ES" sz="36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4500563" y="935037"/>
            <a:ext cx="3790950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AFRICA DEL SUR</a:t>
            </a:r>
            <a:endParaRPr lang="es-ES" sz="36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5053013" y="1628775"/>
            <a:ext cx="2686050" cy="2952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PPS.  RATZEL PATRICIA</a:t>
            </a:r>
            <a:endParaRPr lang="es-ES" sz="20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323528" y="4679826"/>
            <a:ext cx="2376264" cy="122443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Haga clic</a:t>
            </a:r>
            <a:endParaRPr lang="es-ES" sz="20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40970" name="Picture 10" descr="Eisenbah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6712" y="5794375"/>
            <a:ext cx="1438275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  <p:sndAc>
      <p:stSnd>
        <p:snd r:embed="rId2" name="Exodus-Mancini 3m57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4 -0.00138 C 0.04444 -0.00115 0.36597 -0.00486 0.46406 -0.00463 C 0.5618 -0.00509 0.50885 -0.00509 0.54774 -0.00463 C 0.67031 -0.00833 0.57309 -0.00208 0.69774 -0.00162 C 0.82239 -0.00115 1.20694 -0.00092 1.29548 -0.00138 L 1.22882 -0.00439 " pathEditMode="relative" rAng="0" ptsTypes="fafaAf">
                                      <p:cBhvr>
                                        <p:cTn id="6" dur="50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736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lue-T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3125"/>
            <a:ext cx="9144000" cy="777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761163" y="6496050"/>
            <a:ext cx="241141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200" b="1"/>
              <a:t>1,000 miles on the Blue Train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875463" y="6007100"/>
            <a:ext cx="20891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200" b="1"/>
              <a:t>Luxury Service at 58 mph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099" name="Picture 3" descr="Bild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394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3" name="Picture 3" descr="blue-train-right-viewing-carri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49863-blue-train-610x4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0588"/>
            <a:ext cx="5148263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Bild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49275"/>
            <a:ext cx="3770313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147" name="Picture 3" descr="blue-train-3A_picn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820150" cy="638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1" name="Picture 3" descr="blue-t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299450" cy="557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84963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19" name="Picture 3" descr="full_full_deluxe%20suite%20twin%20bed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8353425" cy="556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3" name="Rectangle 3" descr="DS-double-evening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7" name="Picture 3" descr="Rovos-DS-double-bed-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8096250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8" descr="Bild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523162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5" name="Picture 3" descr="5470_BT_ba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569325" cy="623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39" name="Picture 3" descr="blue-train-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8353425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3" name="Picture 8" descr="Bild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7" name="Picture 3" descr="Bild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6986587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5" name="Rectangle 3" descr="outenique-CP2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280400" cy="621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3" name="Picture 4" descr="BlueTrainLog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336232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 descr="timbres-rec3a7u-en-2011-0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5"/>
          <a:stretch>
            <a:fillRect/>
          </a:stretch>
        </p:blipFill>
        <p:spPr bwMode="auto">
          <a:xfrm>
            <a:off x="107950" y="2708275"/>
            <a:ext cx="4321175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7" descr="Bild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5888"/>
            <a:ext cx="4367212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1507" name="Rectangle 3" descr="lounge-car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1" name="Rectangle 3" descr="DC195-shangani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5" name="Rectangle 3" descr="220Kei-full-view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4579" name="Rectangle 3" descr="Obs-car-evening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3" descr="royal-suite3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7" name="Rectangle 3" descr="club-lounge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169275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7587" name="Rectangle 3"/>
          <p:cNvSpPr>
            <a:spLocks noGrp="1" noChangeAspect="1" noChangeArrowheads="1"/>
          </p:cNvSpPr>
          <p:nvPr isPhoto="1"/>
        </p:nvSpPr>
        <p:spPr bwMode="auto">
          <a:xfrm>
            <a:off x="1403350" y="0"/>
            <a:ext cx="6408738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450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8611" name="Rectangle 3"/>
          <p:cNvSpPr>
            <a:spLocks noGrp="1" noChangeAspect="1" noChangeArrowheads="1"/>
          </p:cNvSpPr>
          <p:nvPr isPhoto="1"/>
        </p:nvSpPr>
        <p:spPr bwMode="auto">
          <a:xfrm>
            <a:off x="1403350" y="0"/>
            <a:ext cx="6408738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450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3" name="Rectangle 3" descr="DS-bathroom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1747" name="Rectangle 3" descr="royal-suite-bathroom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780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345362" cy="613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57725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5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0350"/>
            <a:ext cx="4321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6" descr="rovos_lo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" t="650" r="473" b="650"/>
          <a:stretch>
            <a:fillRect/>
          </a:stretch>
        </p:blipFill>
        <p:spPr bwMode="auto">
          <a:xfrm>
            <a:off x="22225" y="3522663"/>
            <a:ext cx="4598988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22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6867" name="Picture 3" descr="Bil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5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4813"/>
            <a:ext cx="4032250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5" descr="blue-train-right-viewing-carri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860800"/>
            <a:ext cx="4106862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7891" name="Rectangle 3" descr="full-steam-evening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7235825" y="3860800"/>
            <a:ext cx="1081088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FIN</a:t>
            </a:r>
          </a:p>
        </p:txBody>
      </p:sp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>
            <a:off x="6084888" y="6237288"/>
            <a:ext cx="2762250" cy="400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dirty="0" smtClean="0">
                <a:solidFill>
                  <a:schemeClr val="bg1"/>
                </a:solidFill>
                <a:latin typeface="Times New Roman"/>
                <a:cs typeface="Times New Roman"/>
              </a:rPr>
              <a:t>FOTOS DE LA RED</a:t>
            </a:r>
            <a:endParaRPr lang="es-ES" sz="2800" kern="1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du Sud - Le train bleu .. 28 02 2012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du Sud - Le train bleu .. 28 02 2012.PPS</Template>
  <TotalTime>11</TotalTime>
  <Words>123</Words>
  <Application>Microsoft Office PowerPoint</Application>
  <PresentationFormat>Presentación en pantalla (4:3)</PresentationFormat>
  <Paragraphs>11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Arial</vt:lpstr>
      <vt:lpstr>Calibri</vt:lpstr>
      <vt:lpstr>Times New Roman</vt:lpstr>
      <vt:lpstr>Afrique du Sud - Le train bleu .. 28 02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2022-02-20T18:46:23Z</dcterms:created>
  <dcterms:modified xsi:type="dcterms:W3CDTF">2022-02-20T18:57:26Z</dcterms:modified>
</cp:coreProperties>
</file>