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0" r:id="rId4"/>
    <p:sldId id="258" r:id="rId5"/>
    <p:sldId id="257" r:id="rId6"/>
    <p:sldId id="261" r:id="rId7"/>
    <p:sldId id="259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djja65gttqU0IOMBUjMMIw" hashData="hrxRdSIvj3+L7b/dS8ry/lIrVe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FF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166D93-3E91-4688-8B8C-FFE9CEF6AB8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6C1D-226C-4893-B725-250E84DEF8A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90777E-1E0C-4373-9995-2A19EFE9C3C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4D3CA3-9CC6-4F73-9228-6125A44D18E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AADED7-60B1-4499-81D1-17FEC732554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E2F76B-FBBD-47A6-B688-97AEADEBC56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D0BFD8-C343-450B-A85A-C95AAD3257B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B94620-843B-4C70-B10F-A55631FB39E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94C5DE-8CEB-4D9E-BD9A-C03DBCE7A80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263C1E-4C72-4A28-A190-95FED581364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508D63-5377-4B77-BFE2-F84351B71D1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261C31-B8EA-4ABF-9E29-311ED569317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1E03916-7DEE-46F8-86B8-587E5D075242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D7ED5C3-F91E-43B6-94CB-4AD8C0A6C73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8" name="WordArt 10" descr="Picture1"/>
          <p:cNvSpPr>
            <a:spLocks noChangeArrowheads="1" noChangeShapeType="1" noTextEdit="1"/>
          </p:cNvSpPr>
          <p:nvPr/>
        </p:nvSpPr>
        <p:spPr bwMode="auto">
          <a:xfrm>
            <a:off x="1143000" y="1219200"/>
            <a:ext cx="6934200" cy="449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990000">
                      <a:alpha val="74997"/>
                    </a:srgbClr>
                  </a:outerShdw>
                </a:effectLst>
                <a:latin typeface="Impact"/>
              </a:rPr>
              <a:t>EL SILENCIO</a:t>
            </a:r>
          </a:p>
          <a:p>
            <a:pPr algn="ctr"/>
            <a:r>
              <a:rPr lang="es-ES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990000">
                      <a:alpha val="74997"/>
                    </a:srgbClr>
                  </a:outerShdw>
                </a:effectLst>
                <a:latin typeface="Impact"/>
              </a:rPr>
              <a:t> DE LOS</a:t>
            </a:r>
          </a:p>
          <a:p>
            <a:pPr algn="ctr"/>
            <a:r>
              <a:rPr lang="es-ES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990000">
                      <a:alpha val="74997"/>
                    </a:srgbClr>
                  </a:outerShdw>
                </a:effectLst>
                <a:latin typeface="Impact"/>
              </a:rPr>
              <a:t>CORDEROS</a:t>
            </a:r>
          </a:p>
        </p:txBody>
      </p:sp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47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animClr clrSpc="rgb" dir="cw">
                                      <p:cBhvr>
                                        <p:cTn id="7" dur="47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8" dur="47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47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11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12" dur="1500" fill="hold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900113" y="2068513"/>
            <a:ext cx="7632700" cy="301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3200" b="1">
                <a:solidFill>
                  <a:schemeClr val="bg1"/>
                </a:solidFill>
                <a:latin typeface="Harrington" pitchFamily="82" charset="0"/>
              </a:rPr>
              <a:t>¿Te acuerdas del cartel promocional de la película </a:t>
            </a:r>
            <a:r>
              <a:rPr lang="es-ES" sz="3200" b="1" i="1">
                <a:solidFill>
                  <a:srgbClr val="FF9900"/>
                </a:solidFill>
                <a:latin typeface="Harrington" pitchFamily="82" charset="0"/>
              </a:rPr>
              <a:t>El Silencio de los Corderos</a:t>
            </a:r>
            <a:r>
              <a:rPr lang="es-ES" sz="3200" b="1">
                <a:solidFill>
                  <a:schemeClr val="bg1"/>
                </a:solidFill>
                <a:latin typeface="Harrington" pitchFamily="82" charset="0"/>
              </a:rPr>
              <a:t>?</a:t>
            </a:r>
          </a:p>
          <a:p>
            <a:endParaRPr lang="es-ES" sz="3200" b="1">
              <a:solidFill>
                <a:schemeClr val="bg1"/>
              </a:solidFill>
              <a:latin typeface="Harrington" pitchFamily="82" charset="0"/>
            </a:endParaRPr>
          </a:p>
          <a:p>
            <a:r>
              <a:rPr lang="es-ES" sz="3200" b="1">
                <a:solidFill>
                  <a:schemeClr val="bg1"/>
                </a:solidFill>
                <a:latin typeface="Harrington" pitchFamily="82" charset="0"/>
              </a:rPr>
              <a:t>Sobre los labios de la actriz Jodie Foster había una mariposa, la cual tenía una curiosidad no por todos detectada...</a:t>
            </a:r>
          </a:p>
        </p:txBody>
      </p:sp>
    </p:spTree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Tacerea mieilor (1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83100" y="0"/>
            <a:ext cx="4625975" cy="6858000"/>
          </a:xfrm>
          <a:prstGeom prst="rect">
            <a:avLst/>
          </a:prstGeom>
          <a:noFill/>
        </p:spPr>
      </p:pic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1403350" y="2235200"/>
            <a:ext cx="1979613" cy="155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3200" b="1">
                <a:solidFill>
                  <a:schemeClr val="bg1"/>
                </a:solidFill>
                <a:latin typeface="Harrington" pitchFamily="82" charset="0"/>
              </a:rPr>
              <a:t>No es una </a:t>
            </a:r>
            <a:r>
              <a:rPr lang="es-ES" sz="3200" b="1">
                <a:solidFill>
                  <a:srgbClr val="FF9900"/>
                </a:solidFill>
                <a:latin typeface="Harrington" pitchFamily="82" charset="0"/>
              </a:rPr>
              <a:t>mariposa</a:t>
            </a:r>
            <a:r>
              <a:rPr lang="es-ES" sz="3200" b="1">
                <a:solidFill>
                  <a:schemeClr val="bg1"/>
                </a:solidFill>
                <a:latin typeface="Harrington" pitchFamily="82" charset="0"/>
              </a:rPr>
              <a:t> común</a:t>
            </a:r>
          </a:p>
        </p:txBody>
      </p:sp>
    </p:spTree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Tacerea mieilor (2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08050"/>
            <a:ext cx="9144000" cy="521176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900113" y="2492375"/>
            <a:ext cx="7632700" cy="155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3200" b="1">
                <a:solidFill>
                  <a:schemeClr val="bg1"/>
                </a:solidFill>
                <a:latin typeface="Harrington" pitchFamily="82" charset="0"/>
              </a:rPr>
              <a:t>No es un </a:t>
            </a:r>
            <a:r>
              <a:rPr lang="es-ES" sz="3200" b="1">
                <a:solidFill>
                  <a:srgbClr val="FF9900"/>
                </a:solidFill>
                <a:latin typeface="Harrington" pitchFamily="82" charset="0"/>
              </a:rPr>
              <a:t>cráneo</a:t>
            </a:r>
            <a:r>
              <a:rPr lang="es-ES" sz="3200" b="1">
                <a:solidFill>
                  <a:schemeClr val="bg1"/>
                </a:solidFill>
                <a:latin typeface="Harrington" pitchFamily="82" charset="0"/>
              </a:rPr>
              <a:t> normal. Se trata de un trabajo de </a:t>
            </a:r>
            <a:r>
              <a:rPr lang="es-ES" sz="3200" b="1">
                <a:solidFill>
                  <a:srgbClr val="FF9900"/>
                </a:solidFill>
                <a:latin typeface="Harrington" pitchFamily="82" charset="0"/>
              </a:rPr>
              <a:t>Salvador Dalí</a:t>
            </a:r>
            <a:r>
              <a:rPr lang="es-ES" sz="3200" b="1">
                <a:solidFill>
                  <a:schemeClr val="bg1"/>
                </a:solidFill>
                <a:latin typeface="Harrington" pitchFamily="82" charset="0"/>
              </a:rPr>
              <a:t> usando los cuerpos de siete </a:t>
            </a:r>
            <a:r>
              <a:rPr lang="es-ES" sz="3200" b="1">
                <a:solidFill>
                  <a:srgbClr val="FF9900"/>
                </a:solidFill>
                <a:latin typeface="Harrington" pitchFamily="82" charset="0"/>
              </a:rPr>
              <a:t>mujeres</a:t>
            </a:r>
            <a:r>
              <a:rPr lang="es-ES" sz="3200" b="1">
                <a:solidFill>
                  <a:schemeClr val="bg1"/>
                </a:solidFill>
                <a:latin typeface="Harrington" pitchFamily="82" charset="0"/>
              </a:rPr>
              <a:t> </a:t>
            </a:r>
            <a:r>
              <a:rPr lang="es-ES" sz="3200" b="1">
                <a:solidFill>
                  <a:srgbClr val="FF9900"/>
                </a:solidFill>
                <a:latin typeface="Harrington" pitchFamily="82" charset="0"/>
              </a:rPr>
              <a:t>denudas</a:t>
            </a:r>
            <a:r>
              <a:rPr lang="es-ES" sz="3200" b="1">
                <a:solidFill>
                  <a:schemeClr val="bg1"/>
                </a:solidFill>
                <a:latin typeface="Harrington" pitchFamily="82" charset="0"/>
              </a:rPr>
              <a:t>.</a:t>
            </a:r>
          </a:p>
        </p:txBody>
      </p:sp>
    </p:spTree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7" name="Picture 7" descr="In Voluptas Mors (1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500" y="-387350"/>
            <a:ext cx="5715000" cy="72580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1692275" y="2133600"/>
            <a:ext cx="6335713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>
                <a:solidFill>
                  <a:schemeClr val="bg1"/>
                </a:solidFill>
                <a:latin typeface="Harrington" pitchFamily="82" charset="0"/>
              </a:rPr>
              <a:t>Lo llamó "</a:t>
            </a:r>
            <a:r>
              <a:rPr lang="es-ES" sz="3200">
                <a:solidFill>
                  <a:srgbClr val="FF9900"/>
                </a:solidFill>
                <a:latin typeface="Harrington" pitchFamily="82" charset="0"/>
              </a:rPr>
              <a:t>IN VOLUPTAS MORS</a:t>
            </a:r>
            <a:r>
              <a:rPr lang="es-ES" sz="3200">
                <a:solidFill>
                  <a:schemeClr val="bg1"/>
                </a:solidFill>
                <a:latin typeface="Harrington" pitchFamily="82" charset="0"/>
              </a:rPr>
              <a:t>“. Este trabajo fue hecho en 1951 con la ayuda del fotógrafo Philippe Halsman.</a:t>
            </a:r>
          </a:p>
        </p:txBody>
      </p:sp>
    </p:spTree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3" name="Picture 7" descr="In Voluptas Mors (2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84338" y="0"/>
            <a:ext cx="59118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1619250" y="2276475"/>
            <a:ext cx="5976938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b="1">
                <a:solidFill>
                  <a:schemeClr val="bg1"/>
                </a:solidFill>
                <a:latin typeface="Harrington" pitchFamily="82" charset="0"/>
              </a:rPr>
              <a:t>Para obtener el </a:t>
            </a:r>
            <a:r>
              <a:rPr lang="es-ES" sz="3200" b="1">
                <a:solidFill>
                  <a:srgbClr val="FF9900"/>
                </a:solidFill>
                <a:latin typeface="Harrington" pitchFamily="82" charset="0"/>
              </a:rPr>
              <a:t>efecto deseado</a:t>
            </a:r>
            <a:r>
              <a:rPr lang="es-ES" sz="3200" b="1">
                <a:solidFill>
                  <a:schemeClr val="bg1"/>
                </a:solidFill>
                <a:latin typeface="Harrington" pitchFamily="82" charset="0"/>
              </a:rPr>
              <a:t>, los cuerpos fueron ordenados tres veces, usando el esquema diseñado por Dalí.</a:t>
            </a:r>
            <a:r>
              <a:rPr lang="es-ES" sz="3200">
                <a:solidFill>
                  <a:schemeClr val="bg1"/>
                </a:solidFill>
                <a:latin typeface="Harrington" pitchFamily="82" charset="0"/>
              </a:rPr>
              <a:t> </a:t>
            </a:r>
          </a:p>
        </p:txBody>
      </p:sp>
    </p:spTree>
  </p:cSld>
  <p:clrMapOvr>
    <a:masterClrMapping/>
  </p:clrMapOvr>
  <p:transition spd="slow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9" name="Picture 5" descr="In Voluptas Mors (3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500" y="-180975"/>
            <a:ext cx="5715000" cy="72199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 descr="In Voluptas Mors (4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500" y="-147638"/>
            <a:ext cx="5715000" cy="715327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7" name="Picture 5" descr="In-Voluptas-Mors-(5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500" y="9525"/>
            <a:ext cx="5715000" cy="68389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1" name="Picture 5" descr="In Voluptas Mors (6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0"/>
            <a:ext cx="639921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5" name="Picture 5" descr="In Voluptas Mors (7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500" y="-42863"/>
            <a:ext cx="5715000" cy="694372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5" descr="In Voluptas Mors (8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-4763"/>
            <a:ext cx="8137525" cy="686276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900113" y="2205038"/>
            <a:ext cx="7632700" cy="2528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3200" b="1">
                <a:solidFill>
                  <a:schemeClr val="bg1"/>
                </a:solidFill>
                <a:latin typeface="Harrington" pitchFamily="82" charset="0"/>
              </a:rPr>
              <a:t>No te lo quedes solo para ti.</a:t>
            </a:r>
          </a:p>
          <a:p>
            <a:pPr algn="ctr"/>
            <a:endParaRPr lang="es-ES_tradnl" sz="3200" b="1">
              <a:solidFill>
                <a:schemeClr val="bg1"/>
              </a:solidFill>
              <a:latin typeface="Harrington" pitchFamily="82" charset="0"/>
            </a:endParaRPr>
          </a:p>
          <a:p>
            <a:pPr algn="ctr"/>
            <a:r>
              <a:rPr lang="es-ES_tradnl" sz="3200" b="1">
                <a:solidFill>
                  <a:schemeClr val="bg1"/>
                </a:solidFill>
                <a:latin typeface="Harrington" pitchFamily="82" charset="0"/>
              </a:rPr>
              <a:t>Difunde el </a:t>
            </a:r>
            <a:r>
              <a:rPr lang="es-ES_tradnl" sz="3200" b="1">
                <a:solidFill>
                  <a:srgbClr val="FF9900"/>
                </a:solidFill>
                <a:latin typeface="Harrington" pitchFamily="82" charset="0"/>
              </a:rPr>
              <a:t>arte.</a:t>
            </a:r>
          </a:p>
          <a:p>
            <a:pPr algn="ctr"/>
            <a:endParaRPr lang="es-ES_tradnl" sz="3200" b="1">
              <a:solidFill>
                <a:schemeClr val="bg1"/>
              </a:solidFill>
              <a:latin typeface="Harrington" pitchFamily="82" charset="0"/>
            </a:endParaRPr>
          </a:p>
          <a:p>
            <a:pPr algn="ctr"/>
            <a:r>
              <a:rPr lang="es-ES_tradnl" sz="3200" b="1">
                <a:solidFill>
                  <a:schemeClr val="bg1"/>
                </a:solidFill>
                <a:latin typeface="Harrington" pitchFamily="82" charset="0"/>
              </a:rPr>
              <a:t>Difunde la </a:t>
            </a:r>
            <a:r>
              <a:rPr lang="es-ES_tradnl" sz="3200" b="1">
                <a:solidFill>
                  <a:srgbClr val="FF9900"/>
                </a:solidFill>
                <a:latin typeface="Harrington" pitchFamily="82" charset="0"/>
              </a:rPr>
              <a:t>cultura</a:t>
            </a:r>
            <a:r>
              <a:rPr lang="es-ES_tradnl" sz="3200" b="1">
                <a:solidFill>
                  <a:schemeClr val="bg1"/>
                </a:solidFill>
                <a:latin typeface="Harrington" pitchFamily="82" charset="0"/>
              </a:rPr>
              <a:t>.</a:t>
            </a:r>
            <a:endParaRPr lang="es-ES" sz="3200" b="1">
              <a:solidFill>
                <a:schemeClr val="bg1"/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L_SILENCIO_DE_LOS_CORDEROS">
  <a:themeElements>
    <a:clrScheme name="EL_SILENCIO_DE_LOS_CORDERO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L_SILENCIO_DE_LOS_CORDERO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L_SILENCIO_DE_LOS_CORDERO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_SILENCIO_DE_LOS_CORDERO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_SILENCIO_DE_LOS_CORDERO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_SILENCIO_DE_LOS_CORDERO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_SILENCIO_DE_LOS_CORDERO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_SILENCIO_DE_LOS_CORDERO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_SILENCIO_DE_LOS_CORDERO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_SILENCIO_DE_LOS_CORDERO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_SILENCIO_DE_LOS_CORDERO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_SILENCIO_DE_LOS_CORDERO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_SILENCIO_DE_LOS_CORDERO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_SILENCIO_DE_LOS_CORDERO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EL_SILENCIO_DE_LOS_CORDEROS</Template>
  <TotalTime>2</TotalTime>
  <Words>187</Words>
  <Application>Microsoft Office PowerPoint</Application>
  <PresentationFormat>Presentación en pantalla (4:3)</PresentationFormat>
  <Paragraphs>43</Paragraphs>
  <Slides>17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21" baseType="lpstr">
      <vt:lpstr>Arial</vt:lpstr>
      <vt:lpstr>Harrington</vt:lpstr>
      <vt:lpstr>EL_SILENCIO_DE_LOS_CORDEROS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2013-11-07T20:51:16Z</dcterms:created>
  <dcterms:modified xsi:type="dcterms:W3CDTF">2013-11-07T20:53:22Z</dcterms:modified>
</cp:coreProperties>
</file>