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465" r:id="rId5"/>
    <p:sldId id="398" r:id="rId6"/>
    <p:sldId id="464" r:id="rId7"/>
    <p:sldId id="403" r:id="rId8"/>
    <p:sldId id="405" r:id="rId9"/>
    <p:sldId id="440" r:id="rId10"/>
    <p:sldId id="486" r:id="rId11"/>
    <p:sldId id="463" r:id="rId12"/>
    <p:sldId id="410" r:id="rId13"/>
    <p:sldId id="411" r:id="rId14"/>
    <p:sldId id="414" r:id="rId15"/>
    <p:sldId id="413" r:id="rId16"/>
    <p:sldId id="412" r:id="rId17"/>
    <p:sldId id="415" r:id="rId18"/>
    <p:sldId id="461" r:id="rId19"/>
    <p:sldId id="460" r:id="rId20"/>
    <p:sldId id="462" r:id="rId21"/>
    <p:sldId id="416" r:id="rId22"/>
    <p:sldId id="417" r:id="rId23"/>
    <p:sldId id="418" r:id="rId24"/>
    <p:sldId id="420" r:id="rId25"/>
    <p:sldId id="426" r:id="rId26"/>
    <p:sldId id="456" r:id="rId27"/>
    <p:sldId id="423" r:id="rId28"/>
    <p:sldId id="422" r:id="rId29"/>
    <p:sldId id="424" r:id="rId30"/>
    <p:sldId id="459" r:id="rId31"/>
    <p:sldId id="430" r:id="rId32"/>
    <p:sldId id="431" r:id="rId33"/>
    <p:sldId id="425" r:id="rId34"/>
    <p:sldId id="432" r:id="rId35"/>
    <p:sldId id="433" r:id="rId36"/>
    <p:sldId id="443" r:id="rId37"/>
    <p:sldId id="434" r:id="rId38"/>
    <p:sldId id="437" r:id="rId39"/>
    <p:sldId id="441" r:id="rId40"/>
    <p:sldId id="442" r:id="rId41"/>
    <p:sldId id="436" r:id="rId42"/>
    <p:sldId id="435" r:id="rId43"/>
    <p:sldId id="438" r:id="rId44"/>
    <p:sldId id="439" r:id="rId45"/>
    <p:sldId id="487" r:id="rId46"/>
    <p:sldId id="467" r:id="rId47"/>
    <p:sldId id="468" r:id="rId48"/>
    <p:sldId id="469" r:id="rId49"/>
    <p:sldId id="470" r:id="rId50"/>
    <p:sldId id="471" r:id="rId51"/>
    <p:sldId id="472" r:id="rId52"/>
    <p:sldId id="473" r:id="rId53"/>
    <p:sldId id="474" r:id="rId54"/>
    <p:sldId id="475" r:id="rId55"/>
    <p:sldId id="476" r:id="rId56"/>
    <p:sldId id="477" r:id="rId57"/>
    <p:sldId id="478" r:id="rId58"/>
    <p:sldId id="485" r:id="rId59"/>
    <p:sldId id="452" r:id="rId60"/>
    <p:sldId id="481" r:id="rId61"/>
    <p:sldId id="480" r:id="rId62"/>
    <p:sldId id="488" r:id="rId63"/>
  </p:sldIdLst>
  <p:sldSz cx="9144000" cy="6858000" type="screen4x3"/>
  <p:notesSz cx="6858000" cy="9144000"/>
  <p:defaultTextStyle>
    <a:defPPr>
      <a:defRPr lang="pl-PL"/>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5YSfjDmoDcCiAiAC6eYk/A==" hashData="PvZknJXLmxjfrjVtXaXBQzrBAy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669900"/>
    <a:srgbClr val="006600"/>
    <a:srgbClr val="33CC33"/>
    <a:srgbClr val="FFCC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728" autoAdjust="0"/>
  </p:normalViewPr>
  <p:slideViewPr>
    <p:cSldViewPr>
      <p:cViewPr varScale="1">
        <p:scale>
          <a:sx n="72" d="100"/>
          <a:sy n="72" d="100"/>
        </p:scale>
        <p:origin x="-936" y="-8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Lst>
  </p:outlineViewPr>
  <p:notesTextViewPr>
    <p:cViewPr>
      <p:scale>
        <a:sx n="100" d="100"/>
        <a:sy n="100" d="100"/>
      </p:scale>
      <p:origin x="0" y="0"/>
    </p:cViewPr>
  </p:notesTextViewPr>
  <p:sorterViewPr>
    <p:cViewPr>
      <p:scale>
        <a:sx n="50" d="100"/>
        <a:sy n="50" d="100"/>
      </p:scale>
      <p:origin x="0" y="343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_rels/viewProps.xml.rels><?xml version="1.0" encoding="UTF-8" standalone="yes"?>
<Relationships xmlns="http://schemas.openxmlformats.org/package/2006/relationships"><Relationship Id="rId8" Type="http://schemas.openxmlformats.org/officeDocument/2006/relationships/slide" Target="slides/slide14.xml"/><Relationship Id="rId13" Type="http://schemas.openxmlformats.org/officeDocument/2006/relationships/slide" Target="slides/slide23.xml"/><Relationship Id="rId18" Type="http://schemas.openxmlformats.org/officeDocument/2006/relationships/slide" Target="slides/slide29.xml"/><Relationship Id="rId26" Type="http://schemas.openxmlformats.org/officeDocument/2006/relationships/slide" Target="slides/slide40.xml"/><Relationship Id="rId3" Type="http://schemas.openxmlformats.org/officeDocument/2006/relationships/slide" Target="slides/slide8.xml"/><Relationship Id="rId21" Type="http://schemas.openxmlformats.org/officeDocument/2006/relationships/slide" Target="slides/slide32.xml"/><Relationship Id="rId7" Type="http://schemas.openxmlformats.org/officeDocument/2006/relationships/slide" Target="slides/slide13.xml"/><Relationship Id="rId12" Type="http://schemas.openxmlformats.org/officeDocument/2006/relationships/slide" Target="slides/slide22.xml"/><Relationship Id="rId17" Type="http://schemas.openxmlformats.org/officeDocument/2006/relationships/slide" Target="slides/slide28.xml"/><Relationship Id="rId25" Type="http://schemas.openxmlformats.org/officeDocument/2006/relationships/slide" Target="slides/slide37.xml"/><Relationship Id="rId2" Type="http://schemas.openxmlformats.org/officeDocument/2006/relationships/slide" Target="slides/slide7.xml"/><Relationship Id="rId16" Type="http://schemas.openxmlformats.org/officeDocument/2006/relationships/slide" Target="slides/slide27.xml"/><Relationship Id="rId20" Type="http://schemas.openxmlformats.org/officeDocument/2006/relationships/slide" Target="slides/slide31.xml"/><Relationship Id="rId1" Type="http://schemas.openxmlformats.org/officeDocument/2006/relationships/slide" Target="slides/slide6.xml"/><Relationship Id="rId6" Type="http://schemas.openxmlformats.org/officeDocument/2006/relationships/slide" Target="slides/slide12.xml"/><Relationship Id="rId11" Type="http://schemas.openxmlformats.org/officeDocument/2006/relationships/slide" Target="slides/slide21.xml"/><Relationship Id="rId24" Type="http://schemas.openxmlformats.org/officeDocument/2006/relationships/slide" Target="slides/slide36.xml"/><Relationship Id="rId5" Type="http://schemas.openxmlformats.org/officeDocument/2006/relationships/slide" Target="slides/slide10.xml"/><Relationship Id="rId15" Type="http://schemas.openxmlformats.org/officeDocument/2006/relationships/slide" Target="slides/slide26.xml"/><Relationship Id="rId23" Type="http://schemas.openxmlformats.org/officeDocument/2006/relationships/slide" Target="slides/slide35.xml"/><Relationship Id="rId28" Type="http://schemas.openxmlformats.org/officeDocument/2006/relationships/slide" Target="slides/slide57.xml"/><Relationship Id="rId10" Type="http://schemas.openxmlformats.org/officeDocument/2006/relationships/slide" Target="slides/slide20.xml"/><Relationship Id="rId19" Type="http://schemas.openxmlformats.org/officeDocument/2006/relationships/slide" Target="slides/slide30.xml"/><Relationship Id="rId4" Type="http://schemas.openxmlformats.org/officeDocument/2006/relationships/slide" Target="slides/slide9.xml"/><Relationship Id="rId9" Type="http://schemas.openxmlformats.org/officeDocument/2006/relationships/slide" Target="slides/slide15.xml"/><Relationship Id="rId14" Type="http://schemas.openxmlformats.org/officeDocument/2006/relationships/slide" Target="slides/slide24.xml"/><Relationship Id="rId22" Type="http://schemas.openxmlformats.org/officeDocument/2006/relationships/slide" Target="slides/slide33.xml"/><Relationship Id="rId27"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C0C10B2C-DFF0-4664-8773-E3C15DFB915F}" type="slidenum">
              <a:rPr lang="pl-PL"/>
              <a:pPr>
                <a:defRPr/>
              </a:pPr>
              <a:t>‹Nº›</a:t>
            </a:fld>
            <a:endParaRPr lang="pl-PL"/>
          </a:p>
        </p:txBody>
      </p:sp>
    </p:spTree>
  </p:cSld>
  <p:clrMapOvr>
    <a:masterClrMapping/>
  </p:clrMapOvr>
  <p:transition advTm="4000">
    <p:pull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D46E6096-6F87-4AB4-963B-316D7173EFE4}" type="slidenum">
              <a:rPr lang="pl-PL"/>
              <a:pPr>
                <a:defRPr/>
              </a:pPr>
              <a:t>‹Nº›</a:t>
            </a:fld>
            <a:endParaRPr lang="pl-PL"/>
          </a:p>
        </p:txBody>
      </p:sp>
    </p:spTree>
  </p:cSld>
  <p:clrMapOvr>
    <a:masterClrMapping/>
  </p:clrMapOvr>
  <p:transition advTm="4000">
    <p:pull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CF8646D3-09F0-45FE-A910-2BC3743633C8}" type="slidenum">
              <a:rPr lang="pl-PL"/>
              <a:pPr>
                <a:defRPr/>
              </a:pPr>
              <a:t>‹Nº›</a:t>
            </a:fld>
            <a:endParaRPr lang="pl-PL"/>
          </a:p>
        </p:txBody>
      </p:sp>
    </p:spTree>
  </p:cSld>
  <p:clrMapOvr>
    <a:masterClrMapping/>
  </p:clrMapOvr>
  <p:transition advTm="4000">
    <p:pull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p>
        </p:txBody>
      </p:sp>
      <p:sp>
        <p:nvSpPr>
          <p:cNvPr id="7" name="Rectangle 6"/>
          <p:cNvSpPr>
            <a:spLocks noGrp="1" noChangeArrowheads="1"/>
          </p:cNvSpPr>
          <p:nvPr>
            <p:ph type="sldNum" sz="quarter" idx="12"/>
          </p:nvPr>
        </p:nvSpPr>
        <p:spPr>
          <a:ln/>
        </p:spPr>
        <p:txBody>
          <a:bodyPr/>
          <a:lstStyle>
            <a:lvl1pPr>
              <a:defRPr/>
            </a:lvl1pPr>
          </a:lstStyle>
          <a:p>
            <a:pPr>
              <a:defRPr/>
            </a:pPr>
            <a:fld id="{7DDAAC56-72E0-4E12-A824-189C29984D37}" type="slidenum">
              <a:rPr lang="pl-PL"/>
              <a:pPr>
                <a:defRPr/>
              </a:pPr>
              <a:t>‹Nº›</a:t>
            </a:fld>
            <a:endParaRPr lang="pl-PL"/>
          </a:p>
        </p:txBody>
      </p:sp>
    </p:spTree>
  </p:cSld>
  <p:clrMapOvr>
    <a:masterClrMapping/>
  </p:clrMapOvr>
  <p:transition advTm="4000">
    <p:pull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pl-PL"/>
          </a:p>
        </p:txBody>
      </p:sp>
      <p:sp>
        <p:nvSpPr>
          <p:cNvPr id="8" name="Rectangle 5"/>
          <p:cNvSpPr>
            <a:spLocks noGrp="1" noChangeArrowheads="1"/>
          </p:cNvSpPr>
          <p:nvPr>
            <p:ph type="ftr" sz="quarter" idx="11"/>
          </p:nvPr>
        </p:nvSpPr>
        <p:spPr>
          <a:ln/>
        </p:spPr>
        <p:txBody>
          <a:bodyPr/>
          <a:lstStyle>
            <a:lvl1pPr>
              <a:defRPr/>
            </a:lvl1pPr>
          </a:lstStyle>
          <a:p>
            <a:pPr>
              <a:defRPr/>
            </a:pPr>
            <a:endParaRPr lang="pl-PL"/>
          </a:p>
        </p:txBody>
      </p:sp>
      <p:sp>
        <p:nvSpPr>
          <p:cNvPr id="9" name="Rectangle 6"/>
          <p:cNvSpPr>
            <a:spLocks noGrp="1" noChangeArrowheads="1"/>
          </p:cNvSpPr>
          <p:nvPr>
            <p:ph type="sldNum" sz="quarter" idx="12"/>
          </p:nvPr>
        </p:nvSpPr>
        <p:spPr>
          <a:ln/>
        </p:spPr>
        <p:txBody>
          <a:bodyPr/>
          <a:lstStyle>
            <a:lvl1pPr>
              <a:defRPr/>
            </a:lvl1pPr>
          </a:lstStyle>
          <a:p>
            <a:pPr>
              <a:defRPr/>
            </a:pPr>
            <a:fld id="{909E1DFC-6F27-4BB5-8062-ABD27BC3594F}" type="slidenum">
              <a:rPr lang="pl-PL"/>
              <a:pPr>
                <a:defRPr/>
              </a:pPr>
              <a:t>‹Nº›</a:t>
            </a:fld>
            <a:endParaRPr lang="pl-PL"/>
          </a:p>
        </p:txBody>
      </p:sp>
    </p:spTree>
  </p:cSld>
  <p:clrMapOvr>
    <a:masterClrMapping/>
  </p:clrMapOvr>
  <p:transition advTm="4000">
    <p:pull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pl-PL"/>
          </a:p>
        </p:txBody>
      </p:sp>
      <p:sp>
        <p:nvSpPr>
          <p:cNvPr id="4" name="Rectangle 5"/>
          <p:cNvSpPr>
            <a:spLocks noGrp="1" noChangeArrowheads="1"/>
          </p:cNvSpPr>
          <p:nvPr>
            <p:ph type="ftr" sz="quarter" idx="11"/>
          </p:nvPr>
        </p:nvSpPr>
        <p:spPr>
          <a:ln/>
        </p:spPr>
        <p:txBody>
          <a:bodyPr/>
          <a:lstStyle>
            <a:lvl1pPr>
              <a:defRPr/>
            </a:lvl1pPr>
          </a:lstStyle>
          <a:p>
            <a:pPr>
              <a:defRPr/>
            </a:pPr>
            <a:endParaRPr lang="pl-PL"/>
          </a:p>
        </p:txBody>
      </p:sp>
      <p:sp>
        <p:nvSpPr>
          <p:cNvPr id="5" name="Rectangle 6"/>
          <p:cNvSpPr>
            <a:spLocks noGrp="1" noChangeArrowheads="1"/>
          </p:cNvSpPr>
          <p:nvPr>
            <p:ph type="sldNum" sz="quarter" idx="12"/>
          </p:nvPr>
        </p:nvSpPr>
        <p:spPr>
          <a:ln/>
        </p:spPr>
        <p:txBody>
          <a:bodyPr/>
          <a:lstStyle>
            <a:lvl1pPr>
              <a:defRPr/>
            </a:lvl1pPr>
          </a:lstStyle>
          <a:p>
            <a:pPr>
              <a:defRPr/>
            </a:pPr>
            <a:fld id="{741BCB99-9629-4E7C-983C-D31F1DE1243C}" type="slidenum">
              <a:rPr lang="pl-PL"/>
              <a:pPr>
                <a:defRPr/>
              </a:pPr>
              <a:t>‹Nº›</a:t>
            </a:fld>
            <a:endParaRPr lang="pl-PL"/>
          </a:p>
        </p:txBody>
      </p:sp>
    </p:spTree>
  </p:cSld>
  <p:clrMapOvr>
    <a:masterClrMapping/>
  </p:clrMapOvr>
  <p:transition advTm="4000">
    <p:pull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l-PL"/>
          </a:p>
        </p:txBody>
      </p:sp>
      <p:sp>
        <p:nvSpPr>
          <p:cNvPr id="3" name="Rectangle 5"/>
          <p:cNvSpPr>
            <a:spLocks noGrp="1" noChangeArrowheads="1"/>
          </p:cNvSpPr>
          <p:nvPr>
            <p:ph type="ftr" sz="quarter" idx="11"/>
          </p:nvPr>
        </p:nvSpPr>
        <p:spPr>
          <a:ln/>
        </p:spPr>
        <p:txBody>
          <a:bodyPr/>
          <a:lstStyle>
            <a:lvl1pPr>
              <a:defRPr/>
            </a:lvl1pPr>
          </a:lstStyle>
          <a:p>
            <a:pPr>
              <a:defRPr/>
            </a:pPr>
            <a:endParaRPr lang="pl-PL"/>
          </a:p>
        </p:txBody>
      </p:sp>
      <p:sp>
        <p:nvSpPr>
          <p:cNvPr id="4" name="Rectangle 6"/>
          <p:cNvSpPr>
            <a:spLocks noGrp="1" noChangeArrowheads="1"/>
          </p:cNvSpPr>
          <p:nvPr>
            <p:ph type="sldNum" sz="quarter" idx="12"/>
          </p:nvPr>
        </p:nvSpPr>
        <p:spPr>
          <a:ln/>
        </p:spPr>
        <p:txBody>
          <a:bodyPr/>
          <a:lstStyle>
            <a:lvl1pPr>
              <a:defRPr/>
            </a:lvl1pPr>
          </a:lstStyle>
          <a:p>
            <a:pPr>
              <a:defRPr/>
            </a:pPr>
            <a:fld id="{D0F06400-073F-4386-9062-425551E39C15}" type="slidenum">
              <a:rPr lang="pl-PL"/>
              <a:pPr>
                <a:defRPr/>
              </a:pPr>
              <a:t>‹Nº›</a:t>
            </a:fld>
            <a:endParaRPr lang="pl-PL"/>
          </a:p>
        </p:txBody>
      </p:sp>
    </p:spTree>
  </p:cSld>
  <p:clrMapOvr>
    <a:masterClrMapping/>
  </p:clrMapOvr>
  <p:transition advTm="4000">
    <p:pull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p>
        </p:txBody>
      </p:sp>
      <p:sp>
        <p:nvSpPr>
          <p:cNvPr id="7" name="Rectangle 6"/>
          <p:cNvSpPr>
            <a:spLocks noGrp="1" noChangeArrowheads="1"/>
          </p:cNvSpPr>
          <p:nvPr>
            <p:ph type="sldNum" sz="quarter" idx="12"/>
          </p:nvPr>
        </p:nvSpPr>
        <p:spPr>
          <a:ln/>
        </p:spPr>
        <p:txBody>
          <a:bodyPr/>
          <a:lstStyle>
            <a:lvl1pPr>
              <a:defRPr/>
            </a:lvl1pPr>
          </a:lstStyle>
          <a:p>
            <a:pPr>
              <a:defRPr/>
            </a:pPr>
            <a:fld id="{00DFB15B-5953-4E8C-8842-B248EF143DB8}" type="slidenum">
              <a:rPr lang="pl-PL"/>
              <a:pPr>
                <a:defRPr/>
              </a:pPr>
              <a:t>‹Nº›</a:t>
            </a:fld>
            <a:endParaRPr lang="pl-PL"/>
          </a:p>
        </p:txBody>
      </p:sp>
    </p:spTree>
  </p:cSld>
  <p:clrMapOvr>
    <a:masterClrMapping/>
  </p:clrMapOvr>
  <p:transition advTm="4000">
    <p:pull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l-PL"/>
          </a:p>
        </p:txBody>
      </p:sp>
      <p:sp>
        <p:nvSpPr>
          <p:cNvPr id="6" name="Rectangle 5"/>
          <p:cNvSpPr>
            <a:spLocks noGrp="1" noChangeArrowheads="1"/>
          </p:cNvSpPr>
          <p:nvPr>
            <p:ph type="ftr" sz="quarter" idx="11"/>
          </p:nvPr>
        </p:nvSpPr>
        <p:spPr>
          <a:ln/>
        </p:spPr>
        <p:txBody>
          <a:bodyPr/>
          <a:lstStyle>
            <a:lvl1pPr>
              <a:defRPr/>
            </a:lvl1pPr>
          </a:lstStyle>
          <a:p>
            <a:pPr>
              <a:defRPr/>
            </a:pPr>
            <a:endParaRPr lang="pl-PL"/>
          </a:p>
        </p:txBody>
      </p:sp>
      <p:sp>
        <p:nvSpPr>
          <p:cNvPr id="7" name="Rectangle 6"/>
          <p:cNvSpPr>
            <a:spLocks noGrp="1" noChangeArrowheads="1"/>
          </p:cNvSpPr>
          <p:nvPr>
            <p:ph type="sldNum" sz="quarter" idx="12"/>
          </p:nvPr>
        </p:nvSpPr>
        <p:spPr>
          <a:ln/>
        </p:spPr>
        <p:txBody>
          <a:bodyPr/>
          <a:lstStyle>
            <a:lvl1pPr>
              <a:defRPr/>
            </a:lvl1pPr>
          </a:lstStyle>
          <a:p>
            <a:pPr>
              <a:defRPr/>
            </a:pPr>
            <a:fld id="{BD781DC7-70FB-43B9-AD93-7E471854A794}" type="slidenum">
              <a:rPr lang="pl-PL"/>
              <a:pPr>
                <a:defRPr/>
              </a:pPr>
              <a:t>‹Nº›</a:t>
            </a:fld>
            <a:endParaRPr lang="pl-PL"/>
          </a:p>
        </p:txBody>
      </p:sp>
    </p:spTree>
  </p:cSld>
  <p:clrMapOvr>
    <a:masterClrMapping/>
  </p:clrMapOvr>
  <p:transition advTm="4000">
    <p:pull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E2BCED31-43A1-4A92-8157-76A5EDD84B30}" type="slidenum">
              <a:rPr lang="pl-PL"/>
              <a:pPr>
                <a:defRPr/>
              </a:pPr>
              <a:t>‹Nº›</a:t>
            </a:fld>
            <a:endParaRPr lang="pl-PL"/>
          </a:p>
        </p:txBody>
      </p:sp>
    </p:spTree>
  </p:cSld>
  <p:clrMapOvr>
    <a:masterClrMapping/>
  </p:clrMapOvr>
  <p:transition advTm="4000">
    <p:pull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l-PL"/>
          </a:p>
        </p:txBody>
      </p:sp>
      <p:sp>
        <p:nvSpPr>
          <p:cNvPr id="5" name="Rectangle 5"/>
          <p:cNvSpPr>
            <a:spLocks noGrp="1" noChangeArrowheads="1"/>
          </p:cNvSpPr>
          <p:nvPr>
            <p:ph type="ftr" sz="quarter" idx="11"/>
          </p:nvPr>
        </p:nvSpPr>
        <p:spPr>
          <a:ln/>
        </p:spPr>
        <p:txBody>
          <a:bodyPr/>
          <a:lstStyle>
            <a:lvl1pPr>
              <a:defRPr/>
            </a:lvl1pPr>
          </a:lstStyle>
          <a:p>
            <a:pPr>
              <a:defRPr/>
            </a:pPr>
            <a:endParaRPr lang="pl-PL"/>
          </a:p>
        </p:txBody>
      </p:sp>
      <p:sp>
        <p:nvSpPr>
          <p:cNvPr id="6" name="Rectangle 6"/>
          <p:cNvSpPr>
            <a:spLocks noGrp="1" noChangeArrowheads="1"/>
          </p:cNvSpPr>
          <p:nvPr>
            <p:ph type="sldNum" sz="quarter" idx="12"/>
          </p:nvPr>
        </p:nvSpPr>
        <p:spPr>
          <a:ln/>
        </p:spPr>
        <p:txBody>
          <a:bodyPr/>
          <a:lstStyle>
            <a:lvl1pPr>
              <a:defRPr/>
            </a:lvl1pPr>
          </a:lstStyle>
          <a:p>
            <a:pPr>
              <a:defRPr/>
            </a:pPr>
            <a:fld id="{972BDA30-F737-4DE1-ABCC-5D9A1A27C223}" type="slidenum">
              <a:rPr lang="pl-PL"/>
              <a:pPr>
                <a:defRPr/>
              </a:pPr>
              <a:t>‹Nº›</a:t>
            </a:fld>
            <a:endParaRPr lang="pl-PL"/>
          </a:p>
        </p:txBody>
      </p:sp>
    </p:spTree>
  </p:cSld>
  <p:clrMapOvr>
    <a:masterClrMapping/>
  </p:clrMapOvr>
  <p:transition advTm="4000">
    <p:pull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F7F3D4F-2BF1-41E1-B011-491F236A329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l-PL" smtClean="0"/>
              <a:t>Kliknij, aby edytować styl wzorca tytułu</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smtClean="0"/>
            </a:lvl1pPr>
          </a:lstStyle>
          <a:p>
            <a:pPr>
              <a:defRPr/>
            </a:pPr>
            <a:endParaRPr lang="pl-P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pl-P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8BEC4F78-3B78-4B44-9524-209A27FD6589}" type="slidenum">
              <a:rPr lang="pl-PL"/>
              <a:pPr>
                <a:defRPr/>
              </a:pPr>
              <a:t>‹Nº›</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4000">
    <p:pull dir="u"/>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lgn="l"/>
            <a:endParaRPr lang="es-ES_tradnl">
              <a:solidFill>
                <a:srgbClr val="000000"/>
              </a:solidFill>
              <a:latin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latin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104AA87-9043-4FEA-BF52-4241B38B50D3}" type="slidenum">
              <a:rPr lang="es-ES_tradnl">
                <a:solidFill>
                  <a:srgbClr val="000000"/>
                </a:solidFill>
                <a:latin typeface="Arial" charset="0"/>
              </a:rPr>
              <a:pPr/>
              <a:t>‹Nº›</a:t>
            </a:fld>
            <a:endParaRPr lang="es-ES_tradnl">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050" name="Picture 4" descr="35390966kkkkk"/>
          <p:cNvPicPr>
            <a:picLocks noChangeAspect="1" noChangeArrowheads="1"/>
          </p:cNvPicPr>
          <p:nvPr/>
        </p:nvPicPr>
        <p:blipFill>
          <a:blip r:embed="rId3" cstate="print"/>
          <a:srcRect l="2771" t="2461" r="2771" b="2461"/>
          <a:stretch>
            <a:fillRect/>
          </a:stretch>
        </p:blipFill>
        <p:spPr bwMode="auto">
          <a:xfrm>
            <a:off x="0" y="0"/>
            <a:ext cx="4538663" cy="6856413"/>
          </a:xfrm>
          <a:prstGeom prst="rect">
            <a:avLst/>
          </a:prstGeom>
          <a:noFill/>
          <a:ln w="9525">
            <a:noFill/>
            <a:miter lim="800000"/>
            <a:headEnd/>
            <a:tailEnd/>
          </a:ln>
        </p:spPr>
      </p:pic>
      <p:pic>
        <p:nvPicPr>
          <p:cNvPr id="2053" name="Picture 5" descr="63141817_K"/>
          <p:cNvPicPr>
            <a:picLocks noChangeAspect="1" noChangeArrowheads="1"/>
          </p:cNvPicPr>
          <p:nvPr/>
        </p:nvPicPr>
        <p:blipFill>
          <a:blip r:embed="rId4" cstate="print"/>
          <a:srcRect/>
          <a:stretch>
            <a:fillRect/>
          </a:stretch>
        </p:blipFill>
        <p:spPr bwMode="auto">
          <a:xfrm>
            <a:off x="0" y="0"/>
            <a:ext cx="4538663" cy="6905625"/>
          </a:xfrm>
          <a:prstGeom prst="rect">
            <a:avLst/>
          </a:prstGeom>
          <a:noFill/>
          <a:ln w="9525">
            <a:noFill/>
            <a:miter lim="800000"/>
            <a:headEnd/>
            <a:tailEnd/>
          </a:ln>
        </p:spPr>
      </p:pic>
      <p:pic>
        <p:nvPicPr>
          <p:cNvPr id="2054" name="Picture 6" descr="26551634_KWAI"/>
          <p:cNvPicPr>
            <a:picLocks noChangeAspect="1" noChangeArrowheads="1"/>
          </p:cNvPicPr>
          <p:nvPr/>
        </p:nvPicPr>
        <p:blipFill>
          <a:blip r:embed="rId5" cstate="print"/>
          <a:srcRect l="4877" t="3360" r="4877" b="3360"/>
          <a:stretch>
            <a:fillRect/>
          </a:stretch>
        </p:blipFill>
        <p:spPr bwMode="auto">
          <a:xfrm>
            <a:off x="0" y="0"/>
            <a:ext cx="4581525" cy="6873875"/>
          </a:xfrm>
          <a:prstGeom prst="rect">
            <a:avLst/>
          </a:prstGeom>
          <a:noFill/>
          <a:ln w="9525">
            <a:noFill/>
            <a:miter lim="800000"/>
            <a:headEnd/>
            <a:tailEnd/>
          </a:ln>
        </p:spPr>
      </p:pic>
      <p:sp>
        <p:nvSpPr>
          <p:cNvPr id="2055" name="WordArt 7"/>
          <p:cNvSpPr>
            <a:spLocks noChangeArrowheads="1" noChangeShapeType="1" noTextEdit="1"/>
          </p:cNvSpPr>
          <p:nvPr/>
        </p:nvSpPr>
        <p:spPr bwMode="auto">
          <a:xfrm>
            <a:off x="5076825" y="1125538"/>
            <a:ext cx="3657600" cy="3200400"/>
          </a:xfrm>
          <a:prstGeom prst="rect">
            <a:avLst/>
          </a:prstGeom>
        </p:spPr>
        <p:txBody>
          <a:bodyPr wrap="none" fromWordArt="1">
            <a:prstTxWarp prst="textPlain">
              <a:avLst>
                <a:gd name="adj" fmla="val 50000"/>
              </a:avLst>
            </a:prstTxWarp>
          </a:bodyPr>
          <a:lstStyle/>
          <a:p>
            <a:r>
              <a:rPr lang="es-ES" kern="10" dirty="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Arial"/>
                <a:cs typeface="Arial"/>
              </a:rPr>
              <a:t> El puente </a:t>
            </a:r>
          </a:p>
          <a:p>
            <a:r>
              <a:rPr lang="es-ES" kern="10" dirty="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Arial"/>
                <a:cs typeface="Arial"/>
              </a:rPr>
              <a:t>sobre</a:t>
            </a:r>
          </a:p>
          <a:p>
            <a:r>
              <a:rPr lang="es-ES" kern="10" dirty="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Arial"/>
                <a:cs typeface="Arial"/>
              </a:rPr>
              <a:t>el río </a:t>
            </a:r>
            <a:r>
              <a:rPr lang="es-ES" kern="10" dirty="0" err="1">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Arial"/>
                <a:cs typeface="Arial"/>
              </a:rPr>
              <a:t>Kwai</a:t>
            </a:r>
            <a:endParaRPr lang="es-ES" kern="10" dirty="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Arial"/>
              <a:cs typeface="Arial"/>
            </a:endParaRPr>
          </a:p>
        </p:txBody>
      </p:sp>
      <p:sp>
        <p:nvSpPr>
          <p:cNvPr id="2057" name="Rectangle 9"/>
          <p:cNvSpPr>
            <a:spLocks noChangeArrowheads="1"/>
          </p:cNvSpPr>
          <p:nvPr/>
        </p:nvSpPr>
        <p:spPr bwMode="auto">
          <a:xfrm>
            <a:off x="4527550" y="6580188"/>
            <a:ext cx="4616450" cy="276225"/>
          </a:xfrm>
          <a:prstGeom prst="rect">
            <a:avLst/>
          </a:prstGeom>
          <a:noFill/>
          <a:ln w="9525">
            <a:noFill/>
            <a:miter lim="800000"/>
            <a:headEnd/>
            <a:tailEnd/>
          </a:ln>
          <a:effectLst/>
        </p:spPr>
        <p:txBody>
          <a:bodyPr>
            <a:spAutoFit/>
          </a:bodyPr>
          <a:lstStyle/>
          <a:p>
            <a:pPr algn="l"/>
            <a:r>
              <a:rPr lang="pl-PL" sz="1200" b="1">
                <a:solidFill>
                  <a:srgbClr val="FFFF00"/>
                </a:solidFill>
                <a:latin typeface="Arial" charset="0"/>
              </a:rPr>
              <a:t>M</a:t>
            </a:r>
            <a:r>
              <a:rPr lang="es-ES" sz="1200" b="1">
                <a:solidFill>
                  <a:srgbClr val="FFFF00"/>
                </a:solidFill>
                <a:latin typeface="Arial" charset="0"/>
              </a:rPr>
              <a:t>úsica de </a:t>
            </a:r>
            <a:r>
              <a:rPr lang="pl-PL" sz="1200" b="1">
                <a:solidFill>
                  <a:srgbClr val="FFFF00"/>
                </a:solidFill>
                <a:latin typeface="Arial" charset="0"/>
              </a:rPr>
              <a:t>Malcolm Arnold</a:t>
            </a:r>
            <a:r>
              <a:rPr lang="es-ES" sz="1200" b="1">
                <a:solidFill>
                  <a:srgbClr val="FFFF00"/>
                </a:solidFill>
                <a:latin typeface="Arial" charset="0"/>
              </a:rPr>
              <a:t>                          Avance automático</a:t>
            </a:r>
            <a:endParaRPr lang="pl-PL" sz="1200" b="1">
              <a:solidFill>
                <a:srgbClr val="FFFF00"/>
              </a:solidFill>
              <a:latin typeface="Arial" charset="0"/>
            </a:endParaRPr>
          </a:p>
        </p:txBody>
      </p:sp>
    </p:spTree>
  </p:cSld>
  <p:clrMapOvr>
    <a:masterClrMapping/>
  </p:clrMapOvr>
  <p:transition advTm="8000">
    <p:pull dir="u"/>
    <p:sndAc>
      <p:stSnd>
        <p:snd r:embed="rId2" name="bridge-river-kwai.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grpId="0" nodeType="after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p:cTn id="7" dur="500" fill="hold"/>
                                        <p:tgtEl>
                                          <p:spTgt spid="2055"/>
                                        </p:tgtEl>
                                        <p:attrNameLst>
                                          <p:attrName>ppt_w</p:attrName>
                                        </p:attrNameLst>
                                      </p:cBhvr>
                                      <p:tavLst>
                                        <p:tav tm="0">
                                          <p:val>
                                            <p:strVal val="2/3*#ppt_w"/>
                                          </p:val>
                                        </p:tav>
                                        <p:tav tm="100000">
                                          <p:val>
                                            <p:strVal val="#ppt_w"/>
                                          </p:val>
                                        </p:tav>
                                      </p:tavLst>
                                    </p:anim>
                                    <p:anim calcmode="lin" valueType="num">
                                      <p:cBhvr>
                                        <p:cTn id="8" dur="500" fill="hold"/>
                                        <p:tgtEl>
                                          <p:spTgt spid="2055"/>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500"/>
                            </p:stCondLst>
                            <p:childTnLst>
                              <p:par>
                                <p:cTn id="10" presetID="16" presetClass="entr" presetSubtype="37" fill="hold" nodeType="afterEffect">
                                  <p:stCondLst>
                                    <p:cond delay="2500"/>
                                  </p:stCondLst>
                                  <p:childTnLst>
                                    <p:set>
                                      <p:cBhvr>
                                        <p:cTn id="11" dur="1" fill="hold">
                                          <p:stCondLst>
                                            <p:cond delay="0"/>
                                          </p:stCondLst>
                                        </p:cTn>
                                        <p:tgtEl>
                                          <p:spTgt spid="2053"/>
                                        </p:tgtEl>
                                        <p:attrNameLst>
                                          <p:attrName>style.visibility</p:attrName>
                                        </p:attrNameLst>
                                      </p:cBhvr>
                                      <p:to>
                                        <p:strVal val="visible"/>
                                      </p:to>
                                    </p:set>
                                    <p:animEffect transition="in" filter="barn(outVertical)">
                                      <p:cBhvr>
                                        <p:cTn id="12" dur="500"/>
                                        <p:tgtEl>
                                          <p:spTgt spid="2053"/>
                                        </p:tgtEl>
                                      </p:cBhvr>
                                    </p:animEffect>
                                  </p:childTnLst>
                                </p:cTn>
                              </p:par>
                            </p:childTnLst>
                          </p:cTn>
                        </p:par>
                        <p:par>
                          <p:cTn id="13" fill="hold" nodeType="afterGroup">
                            <p:stCondLst>
                              <p:cond delay="3500"/>
                            </p:stCondLst>
                            <p:childTnLst>
                              <p:par>
                                <p:cTn id="14" presetID="23" presetClass="entr" presetSubtype="288" fill="hold" grpId="0" nodeType="afterEffect">
                                  <p:stCondLst>
                                    <p:cond delay="0"/>
                                  </p:stCondLst>
                                  <p:childTnLst>
                                    <p:set>
                                      <p:cBhvr>
                                        <p:cTn id="15" dur="1" fill="hold">
                                          <p:stCondLst>
                                            <p:cond delay="0"/>
                                          </p:stCondLst>
                                        </p:cTn>
                                        <p:tgtEl>
                                          <p:spTgt spid="2057"/>
                                        </p:tgtEl>
                                        <p:attrNameLst>
                                          <p:attrName>style.visibility</p:attrName>
                                        </p:attrNameLst>
                                      </p:cBhvr>
                                      <p:to>
                                        <p:strVal val="visible"/>
                                      </p:to>
                                    </p:set>
                                    <p:anim calcmode="lin" valueType="num">
                                      <p:cBhvr>
                                        <p:cTn id="16" dur="500" fill="hold"/>
                                        <p:tgtEl>
                                          <p:spTgt spid="2057"/>
                                        </p:tgtEl>
                                        <p:attrNameLst>
                                          <p:attrName>ppt_w</p:attrName>
                                        </p:attrNameLst>
                                      </p:cBhvr>
                                      <p:tavLst>
                                        <p:tav tm="0">
                                          <p:val>
                                            <p:strVal val="4/3*#ppt_w"/>
                                          </p:val>
                                        </p:tav>
                                        <p:tav tm="100000">
                                          <p:val>
                                            <p:strVal val="#ppt_w"/>
                                          </p:val>
                                        </p:tav>
                                      </p:tavLst>
                                    </p:anim>
                                    <p:anim calcmode="lin" valueType="num">
                                      <p:cBhvr>
                                        <p:cTn id="17" dur="500" fill="hold"/>
                                        <p:tgtEl>
                                          <p:spTgt spid="2057"/>
                                        </p:tgtEl>
                                        <p:attrNameLst>
                                          <p:attrName>ppt_h</p:attrName>
                                        </p:attrNameLst>
                                      </p:cBhvr>
                                      <p:tavLst>
                                        <p:tav tm="0">
                                          <p:val>
                                            <p:strVal val="4/3*#ppt_h"/>
                                          </p:val>
                                        </p:tav>
                                        <p:tav tm="100000">
                                          <p:val>
                                            <p:strVal val="#ppt_h"/>
                                          </p:val>
                                        </p:tav>
                                      </p:tavLst>
                                    </p:anim>
                                  </p:childTnLst>
                                </p:cTn>
                              </p:par>
                            </p:childTnLst>
                          </p:cTn>
                        </p:par>
                        <p:par>
                          <p:cTn id="18" fill="hold" nodeType="afterGroup">
                            <p:stCondLst>
                              <p:cond delay="4000"/>
                            </p:stCondLst>
                            <p:childTnLst>
                              <p:par>
                                <p:cTn id="19" presetID="16" presetClass="entr" presetSubtype="42" fill="hold" nodeType="afterEffect">
                                  <p:stCondLst>
                                    <p:cond delay="1500"/>
                                  </p:stCondLst>
                                  <p:childTnLst>
                                    <p:set>
                                      <p:cBhvr>
                                        <p:cTn id="20" dur="1" fill="hold">
                                          <p:stCondLst>
                                            <p:cond delay="0"/>
                                          </p:stCondLst>
                                        </p:cTn>
                                        <p:tgtEl>
                                          <p:spTgt spid="2054"/>
                                        </p:tgtEl>
                                        <p:attrNameLst>
                                          <p:attrName>style.visibility</p:attrName>
                                        </p:attrNameLst>
                                      </p:cBhvr>
                                      <p:to>
                                        <p:strVal val="visible"/>
                                      </p:to>
                                    </p:set>
                                    <p:animEffect transition="in" filter="barn(outHorizontal)">
                                      <p:cBhvr>
                                        <p:cTn id="21"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nimBg="1"/>
      <p:bldP spid="2057"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36451938_avery chua_KWAI"/>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2" descr="21710173_KWAI"/>
          <p:cNvPicPr>
            <a:picLocks noChangeAspect="1" noChangeArrowheads="1"/>
          </p:cNvPicPr>
          <p:nvPr/>
        </p:nvPicPr>
        <p:blipFill>
          <a:blip r:embed="rId2" cstate="print"/>
          <a:srcRect t="3281"/>
          <a:stretch>
            <a:fillRect/>
          </a:stretch>
        </p:blipFill>
        <p:spPr bwMode="auto">
          <a:xfrm>
            <a:off x="914400" y="-30163"/>
            <a:ext cx="7359650" cy="6888163"/>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4741291_PETER&amp;JACKIE MAIN_KWAI"/>
          <p:cNvPicPr>
            <a:picLocks noChangeAspect="1" noChangeArrowheads="1"/>
          </p:cNvPicPr>
          <p:nvPr/>
        </p:nvPicPr>
        <p:blipFill>
          <a:blip r:embed="rId2" cstate="print"/>
          <a:srcRect/>
          <a:stretch>
            <a:fillRect/>
          </a:stretch>
        </p:blipFill>
        <p:spPr bwMode="auto">
          <a:xfrm>
            <a:off x="0" y="-635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49773246_K"/>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36451430_KWAI"/>
          <p:cNvPicPr>
            <a:picLocks noChangeAspect="1" noChangeArrowheads="1"/>
          </p:cNvPicPr>
          <p:nvPr/>
        </p:nvPicPr>
        <p:blipFill>
          <a:blip r:embed="rId2" cstate="print"/>
          <a:srcRect/>
          <a:stretch>
            <a:fillRect/>
          </a:stretch>
        </p:blipFill>
        <p:spPr bwMode="auto">
          <a:xfrm>
            <a:off x="0" y="-635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194" name="Picture 2" descr="75876052kkkk"/>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41563720_KWAI"/>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242" name="Picture 2" descr="56930575_KWAI"/>
          <p:cNvPicPr>
            <a:picLocks noChangeAspect="1" noChangeArrowheads="1"/>
          </p:cNvPicPr>
          <p:nvPr/>
        </p:nvPicPr>
        <p:blipFill>
          <a:blip r:embed="rId2" cstate="print"/>
          <a:srcRect/>
          <a:stretch>
            <a:fillRect/>
          </a:stretch>
        </p:blipFill>
        <p:spPr bwMode="auto">
          <a:xfrm>
            <a:off x="0" y="388938"/>
            <a:ext cx="9144000" cy="60801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1266" name="Picture 2" descr="51830080_Wendy_KWAI"/>
          <p:cNvPicPr>
            <a:picLocks noChangeAspect="1" noChangeArrowheads="1"/>
          </p:cNvPicPr>
          <p:nvPr/>
        </p:nvPicPr>
        <p:blipFill>
          <a:blip r:embed="rId2" cstate="print"/>
          <a:srcRect/>
          <a:stretch>
            <a:fillRect/>
          </a:stretch>
        </p:blipFill>
        <p:spPr bwMode="auto">
          <a:xfrm>
            <a:off x="0" y="381000"/>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21710169_KWAI"/>
          <p:cNvPicPr>
            <a:picLocks noChangeAspect="1" noChangeArrowheads="1"/>
          </p:cNvPicPr>
          <p:nvPr/>
        </p:nvPicPr>
        <p:blipFill>
          <a:blip r:embed="rId2" cstate="print"/>
          <a:srcRect/>
          <a:stretch>
            <a:fillRect/>
          </a:stretch>
        </p:blipFill>
        <p:spPr bwMode="auto">
          <a:xfrm>
            <a:off x="0" y="-14288"/>
            <a:ext cx="9163050" cy="6872288"/>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3314" name="Picture 2" descr="21710160_John Glines_KWAI"/>
          <p:cNvPicPr>
            <a:picLocks noChangeAspect="1" noChangeArrowheads="1"/>
          </p:cNvPicPr>
          <p:nvPr/>
        </p:nvPicPr>
        <p:blipFill>
          <a:blip r:embed="rId2" cstate="print"/>
          <a:srcRect b="4625"/>
          <a:stretch>
            <a:fillRect/>
          </a:stretch>
        </p:blipFill>
        <p:spPr bwMode="auto">
          <a:xfrm>
            <a:off x="0" y="0"/>
            <a:ext cx="9155113" cy="68929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21710162_KWAI"/>
          <p:cNvPicPr>
            <a:picLocks noChangeAspect="1" noChangeArrowheads="1"/>
          </p:cNvPicPr>
          <p:nvPr/>
        </p:nvPicPr>
        <p:blipFill>
          <a:blip r:embed="rId2" cstate="print"/>
          <a:srcRect/>
          <a:stretch>
            <a:fillRect/>
          </a:stretch>
        </p:blipFill>
        <p:spPr bwMode="auto">
          <a:xfrm>
            <a:off x="0" y="0"/>
            <a:ext cx="9429750" cy="68675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21710163_KWAI"/>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21710161_KWAI"/>
          <p:cNvPicPr>
            <a:picLocks noChangeAspect="1" noChangeArrowheads="1"/>
          </p:cNvPicPr>
          <p:nvPr/>
        </p:nvPicPr>
        <p:blipFill>
          <a:blip r:embed="rId2" cstate="print"/>
          <a:srcRect l="3818"/>
          <a:stretch>
            <a:fillRect/>
          </a:stretch>
        </p:blipFill>
        <p:spPr bwMode="auto">
          <a:xfrm>
            <a:off x="0" y="0"/>
            <a:ext cx="9188450" cy="68516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4741295_KWAI"/>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8434" name="Picture 2" descr="21710167_KWAI"/>
          <p:cNvPicPr>
            <a:picLocks noChangeAspect="1" noChangeArrowheads="1"/>
          </p:cNvPicPr>
          <p:nvPr/>
        </p:nvPicPr>
        <p:blipFill>
          <a:blip r:embed="rId2" cstate="print"/>
          <a:srcRect/>
          <a:stretch>
            <a:fillRect/>
          </a:stretch>
        </p:blipFill>
        <p:spPr bwMode="auto">
          <a:xfrm>
            <a:off x="990600" y="-11113"/>
            <a:ext cx="7132638" cy="6869113"/>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9458" name="Picture 2" descr="21710166_KWAI"/>
          <p:cNvPicPr>
            <a:picLocks noChangeAspect="1" noChangeArrowheads="1"/>
          </p:cNvPicPr>
          <p:nvPr/>
        </p:nvPicPr>
        <p:blipFill>
          <a:blip r:embed="rId2" cstate="print"/>
          <a:srcRect/>
          <a:stretch>
            <a:fillRect/>
          </a:stretch>
        </p:blipFill>
        <p:spPr bwMode="auto">
          <a:xfrm>
            <a:off x="1219200" y="0"/>
            <a:ext cx="6704013" cy="687070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21549724"/>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41563738_KWAI"/>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2530" name="Picture 2" descr="71327419_KWAI"/>
          <p:cNvPicPr>
            <a:picLocks noChangeAspect="1" noChangeArrowheads="1"/>
          </p:cNvPicPr>
          <p:nvPr/>
        </p:nvPicPr>
        <p:blipFill>
          <a:blip r:embed="rId2" cstate="print"/>
          <a:srcRect/>
          <a:stretch>
            <a:fillRect/>
          </a:stretch>
        </p:blipFill>
        <p:spPr bwMode="auto">
          <a:xfrm>
            <a:off x="0" y="381000"/>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3554" name="Picture 2" descr="70776808_KWAI"/>
          <p:cNvPicPr>
            <a:picLocks noChangeAspect="1" noChangeArrowheads="1"/>
          </p:cNvPicPr>
          <p:nvPr/>
        </p:nvPicPr>
        <p:blipFill>
          <a:blip r:embed="rId2"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4578" name="Picture 2" descr="70786557Chris Hillman_KWAI"/>
          <p:cNvPicPr>
            <a:picLocks noChangeAspect="1" noChangeArrowheads="1"/>
          </p:cNvPicPr>
          <p:nvPr/>
        </p:nvPicPr>
        <p:blipFill>
          <a:blip r:embed="rId2"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5602" name="Picture 2" descr="70563331_KWAI"/>
          <p:cNvPicPr>
            <a:picLocks noChangeAspect="1" noChangeArrowheads="1"/>
          </p:cNvPicPr>
          <p:nvPr/>
        </p:nvPicPr>
        <p:blipFill>
          <a:blip r:embed="rId2"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9024662_K"/>
          <p:cNvPicPr>
            <a:picLocks noChangeAspect="1" noChangeArrowheads="1"/>
          </p:cNvPicPr>
          <p:nvPr/>
        </p:nvPicPr>
        <p:blipFill>
          <a:blip r:embed="rId2" cstate="print"/>
          <a:srcRect/>
          <a:stretch>
            <a:fillRect/>
          </a:stretch>
        </p:blipFill>
        <p:spPr bwMode="auto">
          <a:xfrm>
            <a:off x="-11113" y="-635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7650" name="Picture 2" descr="20996230_K"/>
          <p:cNvPicPr>
            <a:picLocks noChangeAspect="1" noChangeArrowheads="1"/>
          </p:cNvPicPr>
          <p:nvPr/>
        </p:nvPicPr>
        <p:blipFill>
          <a:blip r:embed="rId2" cstate="print"/>
          <a:srcRect l="3543" t="5348" r="3543" b="5348"/>
          <a:stretch>
            <a:fillRect/>
          </a:stretch>
        </p:blipFill>
        <p:spPr bwMode="auto">
          <a:xfrm>
            <a:off x="0" y="457200"/>
            <a:ext cx="9177338" cy="5843588"/>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8674" name="Picture 2" descr="20996229_K"/>
          <p:cNvPicPr>
            <a:picLocks noChangeAspect="1" noChangeArrowheads="1"/>
          </p:cNvPicPr>
          <p:nvPr/>
        </p:nvPicPr>
        <p:blipFill>
          <a:blip r:embed="rId2" cstate="print"/>
          <a:srcRect l="2658" t="3981" r="2658" b="3981"/>
          <a:stretch>
            <a:fillRect/>
          </a:stretch>
        </p:blipFill>
        <p:spPr bwMode="auto">
          <a:xfrm>
            <a:off x="0" y="457200"/>
            <a:ext cx="9213850" cy="59785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9698" name="Picture 2" descr="70922480_KWAI"/>
          <p:cNvPicPr>
            <a:picLocks noChangeAspect="1" noChangeArrowheads="1"/>
          </p:cNvPicPr>
          <p:nvPr/>
        </p:nvPicPr>
        <p:blipFill>
          <a:blip r:embed="rId2"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0722" name="Picture 2" descr="70737081_KWAI"/>
          <p:cNvPicPr>
            <a:picLocks noChangeAspect="1" noChangeArrowheads="1"/>
          </p:cNvPicPr>
          <p:nvPr/>
        </p:nvPicPr>
        <p:blipFill>
          <a:blip r:embed="rId2"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1746" name="Picture 2" descr="71623197_KWAI"/>
          <p:cNvPicPr>
            <a:picLocks noChangeAspect="1" noChangeArrowheads="1"/>
          </p:cNvPicPr>
          <p:nvPr/>
        </p:nvPicPr>
        <p:blipFill>
          <a:blip r:embed="rId2" cstate="print"/>
          <a:srcRect/>
          <a:stretch>
            <a:fillRect/>
          </a:stretch>
        </p:blipFill>
        <p:spPr bwMode="auto">
          <a:xfrm>
            <a:off x="0" y="381000"/>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2770" name="Picture 2" descr="70961897_KWAI"/>
          <p:cNvPicPr>
            <a:picLocks noChangeAspect="1" noChangeArrowheads="1"/>
          </p:cNvPicPr>
          <p:nvPr/>
        </p:nvPicPr>
        <p:blipFill>
          <a:blip r:embed="rId2"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3794" name="Picture 2" descr="71243410_KWAI"/>
          <p:cNvPicPr>
            <a:picLocks noChangeAspect="1" noChangeArrowheads="1"/>
          </p:cNvPicPr>
          <p:nvPr/>
        </p:nvPicPr>
        <p:blipFill>
          <a:blip r:embed="rId2"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21710165_KWAI"/>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3000">
    <p:pull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4741289_KWAI"/>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61819370_KWAI"/>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21710175_KWAI"/>
          <p:cNvPicPr>
            <a:picLocks noChangeAspect="1" noChangeArrowheads="1"/>
          </p:cNvPicPr>
          <p:nvPr/>
        </p:nvPicPr>
        <p:blipFill>
          <a:blip r:embed="rId2" cstate="print"/>
          <a:srcRect/>
          <a:stretch>
            <a:fillRect/>
          </a:stretch>
        </p:blipFill>
        <p:spPr bwMode="auto">
          <a:xfrm>
            <a:off x="3175" y="7938"/>
            <a:ext cx="9188450" cy="688657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61819373_KWAI"/>
          <p:cNvPicPr>
            <a:picLocks noChangeAspect="1" noChangeArrowheads="1"/>
          </p:cNvPicPr>
          <p:nvPr/>
        </p:nvPicPr>
        <p:blipFill>
          <a:blip r:embed="rId2" cstate="print"/>
          <a:srcRect/>
          <a:stretch>
            <a:fillRect/>
          </a:stretch>
        </p:blipFill>
        <p:spPr bwMode="auto">
          <a:xfrm>
            <a:off x="0" y="0"/>
            <a:ext cx="9155113" cy="6864350"/>
          </a:xfrm>
          <a:prstGeom prst="rect">
            <a:avLst/>
          </a:prstGeom>
          <a:noFill/>
          <a:ln w="9525">
            <a:noFill/>
            <a:miter lim="800000"/>
            <a:headEnd/>
            <a:tailEnd/>
          </a:ln>
        </p:spPr>
      </p:pic>
    </p:spTree>
  </p:cSld>
  <p:clrMapOvr>
    <a:masterClrMapping/>
  </p:clrMapOvr>
  <p:transition advTm="5000">
    <p:pull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9938" name="Picture 2" descr="20996239_KWAI"/>
          <p:cNvPicPr>
            <a:picLocks noChangeAspect="1" noChangeArrowheads="1"/>
          </p:cNvPicPr>
          <p:nvPr/>
        </p:nvPicPr>
        <p:blipFill>
          <a:blip r:embed="rId2" cstate="print"/>
          <a:srcRect l="3307" t="4146" r="2835" b="4146"/>
          <a:stretch>
            <a:fillRect/>
          </a:stretch>
        </p:blipFill>
        <p:spPr bwMode="auto">
          <a:xfrm>
            <a:off x="0" y="381000"/>
            <a:ext cx="9231313" cy="6167438"/>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62" name="Picture 2" descr="20996234_KWAI"/>
          <p:cNvPicPr>
            <a:picLocks noChangeAspect="1" noChangeArrowheads="1"/>
          </p:cNvPicPr>
          <p:nvPr/>
        </p:nvPicPr>
        <p:blipFill>
          <a:blip r:embed="rId2" cstate="print"/>
          <a:srcRect l="3307" t="4872" r="3307" b="4872"/>
          <a:stretch>
            <a:fillRect/>
          </a:stretch>
        </p:blipFill>
        <p:spPr bwMode="auto">
          <a:xfrm>
            <a:off x="0" y="457200"/>
            <a:ext cx="9144000" cy="599757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56928991_kACHANABURI WAR CEMETARY_KWAI"/>
          <p:cNvPicPr>
            <a:picLocks noChangeAspect="1" noChangeArrowheads="1"/>
          </p:cNvPicPr>
          <p:nvPr/>
        </p:nvPicPr>
        <p:blipFill>
          <a:blip r:embed="rId2" cstate="print"/>
          <a:srcRect l="3780" r="7559"/>
          <a:stretch>
            <a:fillRect/>
          </a:stretch>
        </p:blipFill>
        <p:spPr bwMode="auto">
          <a:xfrm>
            <a:off x="0" y="0"/>
            <a:ext cx="9166225" cy="6872288"/>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41563807_KWAI"/>
          <p:cNvPicPr>
            <a:picLocks noChangeAspect="1" noChangeArrowheads="1"/>
          </p:cNvPicPr>
          <p:nvPr/>
        </p:nvPicPr>
        <p:blipFill>
          <a:blip r:embed="rId2" cstate="print"/>
          <a:srcRect l="1889" r="3780"/>
          <a:stretch>
            <a:fillRect/>
          </a:stretch>
        </p:blipFill>
        <p:spPr bwMode="auto">
          <a:xfrm>
            <a:off x="0" y="-20638"/>
            <a:ext cx="9204325" cy="6878638"/>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669900"/>
        </a:solidFill>
        <a:effectLst/>
      </p:bgPr>
    </p:bg>
    <p:spTree>
      <p:nvGrpSpPr>
        <p:cNvPr id="1" name=""/>
        <p:cNvGrpSpPr/>
        <p:nvPr/>
      </p:nvGrpSpPr>
      <p:grpSpPr>
        <a:xfrm>
          <a:off x="0" y="0"/>
          <a:ext cx="0" cy="0"/>
          <a:chOff x="0" y="0"/>
          <a:chExt cx="0" cy="0"/>
        </a:xfrm>
      </p:grpSpPr>
      <p:pic>
        <p:nvPicPr>
          <p:cNvPr id="44034" name="Picture 2" descr="21617742_KWAI"/>
          <p:cNvPicPr>
            <a:picLocks noChangeAspect="1" noChangeArrowheads="1"/>
          </p:cNvPicPr>
          <p:nvPr/>
        </p:nvPicPr>
        <p:blipFill>
          <a:blip r:embed="rId2" cstate="print"/>
          <a:srcRect l="3024" t="3999" r="3024" b="3999"/>
          <a:stretch>
            <a:fillRect/>
          </a:stretch>
        </p:blipFill>
        <p:spPr bwMode="auto">
          <a:xfrm>
            <a:off x="546100" y="447675"/>
            <a:ext cx="8053388" cy="5962650"/>
          </a:xfrm>
          <a:prstGeom prst="rect">
            <a:avLst/>
          </a:prstGeom>
          <a:noFill/>
          <a:ln w="9525">
            <a:noFill/>
            <a:miter lim="800000"/>
            <a:headEnd/>
            <a:tailEnd/>
          </a:ln>
        </p:spPr>
      </p:pic>
    </p:spTree>
  </p:cSld>
  <p:clrMapOvr>
    <a:masterClrMapping/>
  </p:clrMapOvr>
  <p:transition advTm="6000">
    <p:pull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669900"/>
        </a:solidFill>
        <a:effectLst/>
      </p:bgPr>
    </p:bg>
    <p:spTree>
      <p:nvGrpSpPr>
        <p:cNvPr id="1" name=""/>
        <p:cNvGrpSpPr/>
        <p:nvPr/>
      </p:nvGrpSpPr>
      <p:grpSpPr>
        <a:xfrm>
          <a:off x="0" y="0"/>
          <a:ext cx="0" cy="0"/>
          <a:chOff x="0" y="0"/>
          <a:chExt cx="0" cy="0"/>
        </a:xfrm>
      </p:grpSpPr>
      <p:pic>
        <p:nvPicPr>
          <p:cNvPr id="45058" name="Picture 2" descr="20996237_KWAI"/>
          <p:cNvPicPr>
            <a:picLocks noChangeAspect="1" noChangeArrowheads="1"/>
          </p:cNvPicPr>
          <p:nvPr/>
        </p:nvPicPr>
        <p:blipFill>
          <a:blip r:embed="rId2" cstate="print"/>
          <a:srcRect l="3000" t="4131" r="3000" b="4131"/>
          <a:stretch>
            <a:fillRect/>
          </a:stretch>
        </p:blipFill>
        <p:spPr bwMode="auto">
          <a:xfrm>
            <a:off x="511175" y="550863"/>
            <a:ext cx="8123238" cy="5757862"/>
          </a:xfrm>
          <a:prstGeom prst="rect">
            <a:avLst/>
          </a:prstGeom>
          <a:noFill/>
          <a:ln w="9525">
            <a:noFill/>
            <a:miter lim="800000"/>
            <a:headEnd/>
            <a:tailEnd/>
          </a:ln>
        </p:spPr>
      </p:pic>
    </p:spTree>
  </p:cSld>
  <p:clrMapOvr>
    <a:masterClrMapping/>
  </p:clrMapOvr>
  <p:transition advTm="8000">
    <p:pull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236538" y="73025"/>
            <a:ext cx="8686800" cy="6497638"/>
          </a:xfrm>
          <a:prstGeom prst="rect">
            <a:avLst/>
          </a:prstGeom>
          <a:noFill/>
          <a:ln w="9525">
            <a:noFill/>
            <a:miter lim="800000"/>
            <a:headEnd/>
            <a:tailEnd/>
          </a:ln>
          <a:effectLst/>
        </p:spPr>
        <p:txBody>
          <a:bodyPr>
            <a:spAutoFit/>
          </a:bodyPr>
          <a:lstStyle/>
          <a:p>
            <a:pPr algn="l">
              <a:lnSpc>
                <a:spcPct val="110000"/>
              </a:lnSpc>
            </a:pPr>
            <a:r>
              <a:rPr lang="pl-PL" sz="2000" b="1">
                <a:solidFill>
                  <a:schemeClr val="bg1"/>
                </a:solidFill>
                <a:latin typeface="Arial" charset="0"/>
                <a:cs typeface="Arial" charset="0"/>
              </a:rPr>
              <a:t>Kwai (Khwae Noi)</a:t>
            </a:r>
            <a:r>
              <a:rPr lang="es-ES" sz="1800" b="1">
                <a:solidFill>
                  <a:schemeClr val="bg1"/>
                </a:solidFill>
                <a:latin typeface="Arial" charset="0"/>
                <a:cs typeface="Arial" charset="0"/>
              </a:rPr>
              <a:t> :</a:t>
            </a:r>
            <a:r>
              <a:rPr lang="pl-PL" sz="1800" b="1">
                <a:solidFill>
                  <a:schemeClr val="bg1"/>
                </a:solidFill>
                <a:latin typeface="Arial" charset="0"/>
                <a:cs typeface="Arial" charset="0"/>
              </a:rPr>
              <a:t> </a:t>
            </a:r>
            <a:r>
              <a:rPr lang="es-ES" sz="1800" b="1">
                <a:solidFill>
                  <a:schemeClr val="bg1"/>
                </a:solidFill>
                <a:latin typeface="Arial" charset="0"/>
                <a:cs typeface="Arial" charset="0"/>
              </a:rPr>
              <a:t>Es un río al oeste de Tailandia, cerca de la frontera con Birmania; desemboca en el Golfo de Tailandia. En los años de la Segunda Guerra Mundial, en el río se construyeron dos puentes. La construcción mató a muchos prisioneros de guerra aliados. David Lean hizo la famosa película “El puente sobre el río Kwai”, basada en la novela de Pierre Boulle con el mismo título.</a:t>
            </a:r>
          </a:p>
          <a:p>
            <a:pPr algn="l">
              <a:lnSpc>
                <a:spcPct val="110000"/>
              </a:lnSpc>
            </a:pPr>
            <a:r>
              <a:rPr lang="es-ES" sz="1800" b="1">
                <a:solidFill>
                  <a:schemeClr val="bg1"/>
                </a:solidFill>
                <a:latin typeface="Arial" charset="0"/>
                <a:cs typeface="Arial" charset="0"/>
              </a:rPr>
              <a:t>Cuando los japoneses comenzaron la Segunda Guerra Mundial, inmediatamente empezaron a pensar en cómo evitar el bloqueo del Golfo de Bengala por los aliados. Idearon que la mejor solución sería la construcción del ferrocarril tailand-birmano entre las estaciones Pladuk en Tailandia y Thanbuvazat en Birmania, tramo de 415 km. A su vez trazar la ruta por el valle del río Kwai, a pesar de que la zona era completamente innaccesible para el hombre.</a:t>
            </a:r>
          </a:p>
          <a:p>
            <a:pPr algn="l">
              <a:lnSpc>
                <a:spcPct val="110000"/>
              </a:lnSpc>
            </a:pPr>
            <a:r>
              <a:rPr lang="es-ES" sz="1800" b="1">
                <a:solidFill>
                  <a:schemeClr val="bg1"/>
                </a:solidFill>
                <a:latin typeface="Arial" charset="0"/>
                <a:cs typeface="Arial" charset="0"/>
              </a:rPr>
              <a:t>El trabajo en ambos extremos de la vía férrea se inició en junio de 1942. Fueron obligados a trabajar hasta 60.000 prisioneros de guerra aliados, que luego se ampliaron a 200.000. Con la ayuda de herramientas primitivas extrajeron tres millones de metros cúbicos de roca y construyeron casi quince kilómetros de puentes. Cuando la línea se completó quince meses después, mereció ser llamada “ferrocarril de la muerte”. Su establecimiento costó la vida de 16.000 prisioneros y 100.000 trabajadores asiáticos.</a:t>
            </a:r>
            <a:endParaRPr lang="pl-PL" sz="1800" b="1">
              <a:solidFill>
                <a:schemeClr val="bg1"/>
              </a:solidFill>
              <a:latin typeface="Arial" charset="0"/>
              <a:cs typeface="Times New Roman" pitchFamily="18" charset="0"/>
            </a:endParaRPr>
          </a:p>
          <a:p>
            <a:pPr algn="l" eaLnBrk="0" hangingPunct="0"/>
            <a:endParaRPr lang="pl-PL" sz="1800">
              <a:solidFill>
                <a:schemeClr val="bg1"/>
              </a:solidFill>
              <a:latin typeface="Arial" charset="0"/>
            </a:endParaRPr>
          </a:p>
        </p:txBody>
      </p:sp>
      <p:sp>
        <p:nvSpPr>
          <p:cNvPr id="46083" name="Rectangle 3"/>
          <p:cNvSpPr>
            <a:spLocks noChangeArrowheads="1"/>
          </p:cNvSpPr>
          <p:nvPr/>
        </p:nvSpPr>
        <p:spPr bwMode="auto">
          <a:xfrm>
            <a:off x="7469188" y="6550025"/>
            <a:ext cx="1658937" cy="307975"/>
          </a:xfrm>
          <a:prstGeom prst="rect">
            <a:avLst/>
          </a:prstGeom>
          <a:noFill/>
          <a:ln w="9525">
            <a:noFill/>
            <a:miter lim="800000"/>
            <a:headEnd/>
            <a:tailEnd/>
          </a:ln>
          <a:effectLst/>
        </p:spPr>
        <p:txBody>
          <a:bodyPr wrap="none">
            <a:spAutoFit/>
          </a:bodyPr>
          <a:lstStyle/>
          <a:p>
            <a:pPr algn="l"/>
            <a:r>
              <a:rPr lang="es-ES" sz="1400" b="1">
                <a:solidFill>
                  <a:schemeClr val="bg1"/>
                </a:solidFill>
                <a:latin typeface="Arial" charset="0"/>
              </a:rPr>
              <a:t>Clic para avanzar</a:t>
            </a:r>
            <a:endParaRPr lang="pl-PL" sz="1400" b="1">
              <a:solidFill>
                <a:schemeClr val="bg1"/>
              </a:solidFill>
              <a:latin typeface="Arial" charset="0"/>
            </a:endParaRPr>
          </a:p>
        </p:txBody>
      </p:sp>
    </p:spTree>
  </p:cSld>
  <p:clrMapOvr>
    <a:masterClrMapping/>
  </p:clrMapOvr>
  <p:transition>
    <p:pull dir="u"/>
    <p:sndAc>
      <p:stSnd>
        <p:snd r:embed="rId2" name="bridge-river-kwai.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0" y="0"/>
            <a:ext cx="9144000" cy="6796088"/>
          </a:xfrm>
          <a:prstGeom prst="rect">
            <a:avLst/>
          </a:prstGeom>
          <a:noFill/>
          <a:ln w="9525">
            <a:noFill/>
            <a:miter lim="800000"/>
            <a:headEnd/>
            <a:tailEnd/>
          </a:ln>
          <a:effectLst/>
        </p:spPr>
        <p:txBody>
          <a:bodyPr>
            <a:spAutoFit/>
          </a:bodyPr>
          <a:lstStyle/>
          <a:p>
            <a:pPr algn="l">
              <a:lnSpc>
                <a:spcPct val="110000"/>
              </a:lnSpc>
            </a:pPr>
            <a:r>
              <a:rPr lang="es-ES" sz="1800">
                <a:solidFill>
                  <a:schemeClr val="bg1"/>
                </a:solidFill>
                <a:latin typeface="Arial" charset="0"/>
                <a:cs typeface="Arial" charset="0"/>
              </a:rPr>
              <a:t>La necesidad de construir un cruce sobre el río Kwai Yai, en el norte del lugar Kanczanaburi llamado Tha Makkham, fue uno de los mayores obstáculos en la construcción del ferrocarril tailand-birmano. Los componentes de acero del puente fueron traídos de Java y montados únicamente con bloques y cuerdas. Fue construído justo al lado del puente de madera temporal y en 1943 circuló el primer tren. La construcción de acero se terminó tres meses después. El trabajo de los diseñadores japoneses fue severamente dañado por los bombardeos aliados en 1944 y 1945. El puente de madera mantuvo las pilastras y el puente de acero fue reparado después de la guerra y está en uso en la actualidad.</a:t>
            </a:r>
          </a:p>
          <a:p>
            <a:pPr algn="l">
              <a:lnSpc>
                <a:spcPct val="110000"/>
              </a:lnSpc>
            </a:pPr>
            <a:r>
              <a:rPr lang="es-ES" sz="1800">
                <a:solidFill>
                  <a:schemeClr val="bg1"/>
                </a:solidFill>
                <a:latin typeface="Arial" charset="0"/>
                <a:cs typeface="Arial" charset="0"/>
              </a:rPr>
              <a:t>Las condiciones en las que vivían y trabajaban los prisioneros de guerra aliados se puede ver en el JEATH War Museum, situado cerca del puente. JEATH es un acrónimo formado por los nombres de los seis países en relación con la construcción del ferrocarril: Japón, Reino Unido, Australia, Estados Unidos, Tailandia y Holanda. El museo fue construído como una copia de los barracones: Literas improvisando crudamente decenas de fotografías que muestran los prisioneros, muertos vivientes, aliados en pie en una línea junto a los oficiales japoneses arrogantes. Es una interesante exposición que incluye artículos de prensa e imágenes. Cuando las condiciones se deterioraron en el campo y se negó que se puideran hacer dibujos que representasen la vida de los presos, tenían que hacerse en secreto, en pedazos de papel higiénico robados. Sobre la base de algunos de ellos, especialmente hechos por un prisionero de guerra británico, Jack Chalker creó pinturas posteriormente. La parte </a:t>
            </a:r>
            <a:r>
              <a:rPr lang="es-ES" sz="1600">
                <a:solidFill>
                  <a:schemeClr val="bg1"/>
                </a:solidFill>
                <a:latin typeface="Arial" charset="0"/>
                <a:cs typeface="Arial" charset="0"/>
              </a:rPr>
              <a:t>más impactante de la exposición son  dibujos y pinturas que describen la tortura</a:t>
            </a:r>
            <a:r>
              <a:rPr lang="es-ES" sz="1800">
                <a:solidFill>
                  <a:schemeClr val="bg1"/>
                </a:solidFill>
                <a:latin typeface="Arial" charset="0"/>
                <a:cs typeface="Arial" charset="0"/>
              </a:rPr>
              <a:t>.</a:t>
            </a:r>
            <a:endParaRPr lang="pl-PL" sz="1800">
              <a:solidFill>
                <a:schemeClr val="bg1"/>
              </a:solidFill>
              <a:latin typeface="Arial" charset="0"/>
              <a:cs typeface="Times New Roman" pitchFamily="18" charset="0"/>
            </a:endParaRPr>
          </a:p>
        </p:txBody>
      </p:sp>
      <p:sp>
        <p:nvSpPr>
          <p:cNvPr id="47107" name="Rectangle 3"/>
          <p:cNvSpPr>
            <a:spLocks noChangeArrowheads="1"/>
          </p:cNvSpPr>
          <p:nvPr/>
        </p:nvSpPr>
        <p:spPr bwMode="auto">
          <a:xfrm>
            <a:off x="7466013" y="6467475"/>
            <a:ext cx="1658937" cy="307975"/>
          </a:xfrm>
          <a:prstGeom prst="rect">
            <a:avLst/>
          </a:prstGeom>
          <a:noFill/>
          <a:ln w="9525">
            <a:noFill/>
            <a:miter lim="800000"/>
            <a:headEnd/>
            <a:tailEnd/>
          </a:ln>
          <a:effectLst/>
        </p:spPr>
        <p:txBody>
          <a:bodyPr wrap="none">
            <a:spAutoFit/>
          </a:bodyPr>
          <a:lstStyle/>
          <a:p>
            <a:pPr algn="l"/>
            <a:r>
              <a:rPr lang="es-ES" sz="1400" b="1">
                <a:solidFill>
                  <a:schemeClr val="bg1"/>
                </a:solidFill>
                <a:latin typeface="Arial" charset="0"/>
              </a:rPr>
              <a:t>Clic para avanzar</a:t>
            </a:r>
            <a:endParaRPr lang="pl-PL" sz="1400">
              <a:solidFill>
                <a:srgbClr val="33CC33"/>
              </a:solidFill>
              <a:latin typeface="Arial" charset="0"/>
            </a:endParaRPr>
          </a:p>
        </p:txBody>
      </p:sp>
    </p:spTree>
  </p:cSld>
  <p:clrMapOvr>
    <a:masterClrMapping/>
  </p:clrMapOvr>
  <p:transition>
    <p:pull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330200" y="765175"/>
            <a:ext cx="8610600" cy="5243513"/>
          </a:xfrm>
          <a:prstGeom prst="rect">
            <a:avLst/>
          </a:prstGeom>
          <a:noFill/>
          <a:ln w="9525">
            <a:noFill/>
            <a:miter lim="800000"/>
            <a:headEnd/>
            <a:tailEnd/>
          </a:ln>
          <a:effectLst/>
        </p:spPr>
        <p:txBody>
          <a:bodyPr>
            <a:spAutoFit/>
          </a:bodyPr>
          <a:lstStyle/>
          <a:p>
            <a:pPr algn="l">
              <a:lnSpc>
                <a:spcPct val="110000"/>
              </a:lnSpc>
            </a:pPr>
            <a:r>
              <a:rPr lang="es-ES" sz="1800">
                <a:solidFill>
                  <a:schemeClr val="bg1"/>
                </a:solidFill>
                <a:latin typeface="Arial" charset="0"/>
                <a:cs typeface="Arial" charset="0"/>
              </a:rPr>
              <a:t>¿De dónde se sacó este tratamiento increíblemente cruel de los prisioneros de los japoneses?. Bueno, la violencia es una consecuencia del código Bushido Samurai, según el cual el soldado no debería aceptar la pena de privación de libertad, escogiendo más bien un suicidio ritual. Como personas carentes de honor, a los prisioneros aliados se les negaron todos los derechos. Las raciones eran muy pequeñas, el trabajo se prolongaba durante dieciocho horas, seguidas de una marcha hasta el campamento. Muchos prisioneros murieron de beri-beri, otros fueron víctimas de agotamiento causado por la disentería. La mayoría de las víctimas se produjeron, sin embargo, con la unión de la estación de los monzones, el cólera y la malaria.</a:t>
            </a:r>
            <a:endParaRPr lang="pl-PL" sz="1800">
              <a:solidFill>
                <a:schemeClr val="bg1"/>
              </a:solidFill>
              <a:latin typeface="Arial" charset="0"/>
              <a:cs typeface="Times New Roman" pitchFamily="18" charset="0"/>
            </a:endParaRPr>
          </a:p>
          <a:p>
            <a:pPr algn="l" eaLnBrk="0" hangingPunct="0">
              <a:lnSpc>
                <a:spcPct val="110000"/>
              </a:lnSpc>
            </a:pPr>
            <a:r>
              <a:rPr lang="es-ES" sz="1800">
                <a:solidFill>
                  <a:schemeClr val="bg1"/>
                </a:solidFill>
                <a:latin typeface="Arial" charset="0"/>
                <a:cs typeface="Arial" charset="0"/>
              </a:rPr>
              <a:t>En el cementerio Kanczanaburi</a:t>
            </a:r>
            <a:r>
              <a:rPr lang="pl-PL" sz="1800">
                <a:solidFill>
                  <a:schemeClr val="bg1"/>
                </a:solidFill>
                <a:latin typeface="Arial" charset="0"/>
                <a:cs typeface="Arial" charset="0"/>
              </a:rPr>
              <a:t> </a:t>
            </a:r>
            <a:r>
              <a:rPr lang="es-ES" sz="1800">
                <a:solidFill>
                  <a:schemeClr val="bg1"/>
                </a:solidFill>
                <a:latin typeface="Arial" charset="0"/>
                <a:cs typeface="Arial" charset="0"/>
              </a:rPr>
              <a:t>están enterrados la mayoría de los prisioneros de guerra aliados. Entre los jardines impecablemente cuidados y flores se pueden encontrar aquí, dispuestos en filas ordenadas, las tumbas de 6.982 prisioneros de guerra. En muchas de las lápidas de piedra se pueden leer sólo: “un hombre que dio la vida por su país”. Se puede ver que la mayoría de la gente enterrada aquí murió a la edad de 25 años.</a:t>
            </a:r>
            <a:endParaRPr lang="pl-PL" sz="1800">
              <a:solidFill>
                <a:schemeClr val="bg1"/>
              </a:solidFill>
              <a:latin typeface="Arial" charset="0"/>
              <a:cs typeface="Times New Roman" pitchFamily="18" charset="0"/>
            </a:endParaRPr>
          </a:p>
          <a:p>
            <a:pPr algn="l" eaLnBrk="0" hangingPunct="0"/>
            <a:endParaRPr lang="pl-PL" sz="1800">
              <a:solidFill>
                <a:schemeClr val="bg1"/>
              </a:solidFill>
              <a:latin typeface="Arial" charset="0"/>
            </a:endParaRPr>
          </a:p>
        </p:txBody>
      </p:sp>
      <p:sp>
        <p:nvSpPr>
          <p:cNvPr id="48131" name="Rectangle 4"/>
          <p:cNvSpPr>
            <a:spLocks noChangeArrowheads="1"/>
          </p:cNvSpPr>
          <p:nvPr/>
        </p:nvSpPr>
        <p:spPr bwMode="auto">
          <a:xfrm>
            <a:off x="7019925" y="6008688"/>
            <a:ext cx="1984375" cy="523875"/>
          </a:xfrm>
          <a:prstGeom prst="rect">
            <a:avLst/>
          </a:prstGeom>
          <a:noFill/>
          <a:ln w="9525">
            <a:noFill/>
            <a:miter lim="800000"/>
            <a:headEnd/>
            <a:tailEnd/>
          </a:ln>
          <a:effectLst/>
        </p:spPr>
        <p:txBody>
          <a:bodyPr wrap="none">
            <a:spAutoFit/>
          </a:bodyPr>
          <a:lstStyle/>
          <a:p>
            <a:r>
              <a:rPr lang="es-ES" sz="1400" b="1">
                <a:solidFill>
                  <a:schemeClr val="bg1"/>
                </a:solidFill>
                <a:latin typeface="Arial" charset="0"/>
              </a:rPr>
              <a:t>Clic para avanzar</a:t>
            </a:r>
          </a:p>
          <a:p>
            <a:r>
              <a:rPr lang="es-ES" sz="1400" b="1">
                <a:solidFill>
                  <a:schemeClr val="bg1"/>
                </a:solidFill>
                <a:latin typeface="Arial" charset="0"/>
              </a:rPr>
              <a:t>Después, automático</a:t>
            </a:r>
            <a:endParaRPr lang="pl-PL" sz="1400">
              <a:solidFill>
                <a:srgbClr val="33CC33"/>
              </a:solidFill>
              <a:latin typeface="Arial" charset="0"/>
            </a:endParaRPr>
          </a:p>
        </p:txBody>
      </p:sp>
    </p:spTree>
  </p:cSld>
  <p:clrMapOvr>
    <a:masterClrMapping/>
  </p:clrMapOvr>
  <p:transition>
    <p:pull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49154" name="Picture 2" descr="20996236_KWAI"/>
          <p:cNvPicPr>
            <a:picLocks noChangeAspect="1" noChangeArrowheads="1"/>
          </p:cNvPicPr>
          <p:nvPr/>
        </p:nvPicPr>
        <p:blipFill>
          <a:blip r:embed="rId3" cstate="print"/>
          <a:srcRect/>
          <a:stretch>
            <a:fillRect/>
          </a:stretch>
        </p:blipFill>
        <p:spPr bwMode="auto">
          <a:xfrm>
            <a:off x="0" y="990600"/>
            <a:ext cx="9144000" cy="4378325"/>
          </a:xfrm>
          <a:prstGeom prst="rect">
            <a:avLst/>
          </a:prstGeom>
          <a:noFill/>
          <a:ln w="9525">
            <a:noFill/>
            <a:miter lim="800000"/>
            <a:headEnd/>
            <a:tailEnd/>
          </a:ln>
        </p:spPr>
      </p:pic>
    </p:spTree>
  </p:cSld>
  <p:clrMapOvr>
    <a:masterClrMapping/>
  </p:clrMapOvr>
  <p:transition advTm="25000">
    <p:pull dir="u"/>
    <p:sndAc>
      <p:stSnd>
        <p:snd r:embed="rId2" name="bridge-river-kwai.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0178" name="Picture 2" descr="20996235_KWAI"/>
          <p:cNvPicPr>
            <a:picLocks noChangeAspect="1" noChangeArrowheads="1"/>
          </p:cNvPicPr>
          <p:nvPr/>
        </p:nvPicPr>
        <p:blipFill>
          <a:blip r:embed="rId2" cstate="print"/>
          <a:srcRect/>
          <a:stretch>
            <a:fillRect/>
          </a:stretch>
        </p:blipFill>
        <p:spPr bwMode="auto">
          <a:xfrm>
            <a:off x="1835150" y="152400"/>
            <a:ext cx="5360988" cy="6503988"/>
          </a:xfrm>
          <a:prstGeom prst="rect">
            <a:avLst/>
          </a:prstGeom>
          <a:noFill/>
          <a:ln w="9525">
            <a:noFill/>
            <a:miter lim="800000"/>
            <a:headEnd/>
            <a:tailEnd/>
          </a:ln>
        </p:spPr>
      </p:pic>
    </p:spTree>
  </p:cSld>
  <p:clrMapOvr>
    <a:masterClrMapping/>
  </p:clrMapOvr>
  <p:transition advTm="28000">
    <p:pull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1202" name="Picture 2" descr="21710174_KWAI"/>
          <p:cNvPicPr>
            <a:picLocks noChangeAspect="1" noChangeArrowheads="1"/>
          </p:cNvPicPr>
          <p:nvPr/>
        </p:nvPicPr>
        <p:blipFill>
          <a:blip r:embed="rId2" cstate="print"/>
          <a:srcRect/>
          <a:stretch>
            <a:fillRect/>
          </a:stretch>
        </p:blipFill>
        <p:spPr bwMode="auto">
          <a:xfrm>
            <a:off x="228600" y="228600"/>
            <a:ext cx="8626475" cy="5856288"/>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2226" name="Picture 2" descr="20996253_KWAI"/>
          <p:cNvPicPr>
            <a:picLocks noChangeAspect="1" noChangeArrowheads="1"/>
          </p:cNvPicPr>
          <p:nvPr/>
        </p:nvPicPr>
        <p:blipFill>
          <a:blip r:embed="rId2" cstate="print"/>
          <a:srcRect/>
          <a:stretch>
            <a:fillRect/>
          </a:stretch>
        </p:blipFill>
        <p:spPr bwMode="auto">
          <a:xfrm>
            <a:off x="1143000" y="152400"/>
            <a:ext cx="6953250" cy="6003925"/>
          </a:xfrm>
          <a:prstGeom prst="rect">
            <a:avLst/>
          </a:prstGeom>
          <a:noFill/>
          <a:ln w="9525">
            <a:noFill/>
            <a:miter lim="800000"/>
            <a:headEnd/>
            <a:tailEnd/>
          </a:ln>
        </p:spPr>
      </p:pic>
    </p:spTree>
  </p:cSld>
  <p:clrMapOvr>
    <a:masterClrMapping/>
  </p:clrMapOvr>
  <p:transition advTm="6000">
    <p:pull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3250" name="Picture 2" descr="20996252_KWAI"/>
          <p:cNvPicPr>
            <a:picLocks noChangeAspect="1" noChangeArrowheads="1"/>
          </p:cNvPicPr>
          <p:nvPr/>
        </p:nvPicPr>
        <p:blipFill>
          <a:blip r:embed="rId2" cstate="print"/>
          <a:srcRect/>
          <a:stretch>
            <a:fillRect/>
          </a:stretch>
        </p:blipFill>
        <p:spPr bwMode="auto">
          <a:xfrm>
            <a:off x="1763713" y="381000"/>
            <a:ext cx="5614987" cy="6145213"/>
          </a:xfrm>
          <a:prstGeom prst="rect">
            <a:avLst/>
          </a:prstGeom>
          <a:noFill/>
          <a:ln w="9525">
            <a:noFill/>
            <a:miter lim="800000"/>
            <a:headEnd/>
            <a:tailEnd/>
          </a:ln>
        </p:spPr>
      </p:pic>
    </p:spTree>
  </p:cSld>
  <p:clrMapOvr>
    <a:masterClrMapping/>
  </p:clrMapOvr>
  <p:transition advTm="6000">
    <p:pull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4274" name="Picture 2" descr="21617338_KWAI"/>
          <p:cNvPicPr>
            <a:picLocks noChangeAspect="1" noChangeArrowheads="1"/>
          </p:cNvPicPr>
          <p:nvPr/>
        </p:nvPicPr>
        <p:blipFill>
          <a:blip r:embed="rId2" cstate="print"/>
          <a:srcRect/>
          <a:stretch>
            <a:fillRect/>
          </a:stretch>
        </p:blipFill>
        <p:spPr bwMode="auto">
          <a:xfrm>
            <a:off x="1066800" y="228600"/>
            <a:ext cx="6718300" cy="5853113"/>
          </a:xfrm>
          <a:prstGeom prst="rect">
            <a:avLst/>
          </a:prstGeom>
          <a:noFill/>
          <a:ln w="9525">
            <a:noFill/>
            <a:miter lim="800000"/>
            <a:headEnd/>
            <a:tailEnd/>
          </a:ln>
        </p:spPr>
      </p:pic>
    </p:spTree>
  </p:cSld>
  <p:clrMapOvr>
    <a:masterClrMapping/>
  </p:clrMapOvr>
  <p:transition advTm="5000">
    <p:pull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5298" name="Picture 2" descr="21710164_KWAI"/>
          <p:cNvPicPr>
            <a:picLocks noChangeAspect="1" noChangeArrowheads="1"/>
          </p:cNvPicPr>
          <p:nvPr/>
        </p:nvPicPr>
        <p:blipFill>
          <a:blip r:embed="rId2" cstate="print"/>
          <a:srcRect/>
          <a:stretch>
            <a:fillRect/>
          </a:stretch>
        </p:blipFill>
        <p:spPr bwMode="auto">
          <a:xfrm>
            <a:off x="304800" y="228600"/>
            <a:ext cx="8651875" cy="5986463"/>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6322" name="Picture 2" descr="26525765_KWAI"/>
          <p:cNvPicPr>
            <a:picLocks noChangeAspect="1" noChangeArrowheads="1"/>
          </p:cNvPicPr>
          <p:nvPr/>
        </p:nvPicPr>
        <p:blipFill>
          <a:blip r:embed="rId2" cstate="print"/>
          <a:srcRect/>
          <a:stretch>
            <a:fillRect/>
          </a:stretch>
        </p:blipFill>
        <p:spPr bwMode="auto">
          <a:xfrm>
            <a:off x="2124075" y="152400"/>
            <a:ext cx="4972050" cy="6503988"/>
          </a:xfrm>
          <a:prstGeom prst="rect">
            <a:avLst/>
          </a:prstGeom>
          <a:noFill/>
          <a:ln w="9525">
            <a:noFill/>
            <a:miter lim="800000"/>
            <a:headEnd/>
            <a:tailEnd/>
          </a:ln>
        </p:spPr>
      </p:pic>
    </p:spTree>
  </p:cSld>
  <p:clrMapOvr>
    <a:masterClrMapping/>
  </p:clrMapOvr>
  <p:transition advTm="6000">
    <p:pull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7346" name="Picture 2" descr="20998615_KWAI"/>
          <p:cNvPicPr>
            <a:picLocks noChangeAspect="1" noChangeArrowheads="1"/>
          </p:cNvPicPr>
          <p:nvPr/>
        </p:nvPicPr>
        <p:blipFill>
          <a:blip r:embed="rId2" cstate="print"/>
          <a:srcRect/>
          <a:stretch>
            <a:fillRect/>
          </a:stretch>
        </p:blipFill>
        <p:spPr bwMode="auto">
          <a:xfrm>
            <a:off x="685800" y="152400"/>
            <a:ext cx="7791450" cy="5999163"/>
          </a:xfrm>
          <a:prstGeom prst="rect">
            <a:avLst/>
          </a:prstGeom>
          <a:noFill/>
          <a:ln w="9525">
            <a:noFill/>
            <a:miter lim="800000"/>
            <a:headEnd/>
            <a:tailEnd/>
          </a:ln>
        </p:spPr>
      </p:pic>
    </p:spTree>
  </p:cSld>
  <p:clrMapOvr>
    <a:masterClrMapping/>
  </p:clrMapOvr>
  <p:transition advTm="6000">
    <p:pull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8370" name="Picture 2" descr="54551150_KWAI"/>
          <p:cNvPicPr>
            <a:picLocks noChangeAspect="1" noChangeArrowheads="1"/>
          </p:cNvPicPr>
          <p:nvPr/>
        </p:nvPicPr>
        <p:blipFill>
          <a:blip r:embed="rId2" cstate="print"/>
          <a:srcRect/>
          <a:stretch>
            <a:fillRect/>
          </a:stretch>
        </p:blipFill>
        <p:spPr bwMode="auto">
          <a:xfrm>
            <a:off x="228600" y="152400"/>
            <a:ext cx="8612188" cy="60039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9394" name="Picture 2" descr="63141791_HELLFIRE PASS MEMORIAL"/>
          <p:cNvPicPr>
            <a:picLocks noChangeAspect="1" noChangeArrowheads="1"/>
          </p:cNvPicPr>
          <p:nvPr/>
        </p:nvPicPr>
        <p:blipFill>
          <a:blip r:embed="rId2" cstate="print"/>
          <a:srcRect l="1181" t="1753" r="1181" b="1753"/>
          <a:stretch>
            <a:fillRect/>
          </a:stretch>
        </p:blipFill>
        <p:spPr bwMode="auto">
          <a:xfrm>
            <a:off x="0" y="0"/>
            <a:ext cx="9197975" cy="6122988"/>
          </a:xfrm>
          <a:prstGeom prst="rect">
            <a:avLst/>
          </a:prstGeom>
          <a:noFill/>
          <a:ln w="9525">
            <a:noFill/>
            <a:miter lim="800000"/>
            <a:headEnd/>
            <a:tailEnd/>
          </a:ln>
        </p:spPr>
      </p:pic>
    </p:spTree>
  </p:cSld>
  <p:clrMapOvr>
    <a:masterClrMapping/>
  </p:clrMapOvr>
  <p:transition advTm="5000">
    <p:pull dir="u"/>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60418" name="Picture 2" descr="63141782_K"/>
          <p:cNvPicPr>
            <a:picLocks noChangeAspect="1" noChangeArrowheads="1"/>
          </p:cNvPicPr>
          <p:nvPr/>
        </p:nvPicPr>
        <p:blipFill>
          <a:blip r:embed="rId2" cstate="print"/>
          <a:srcRect/>
          <a:stretch>
            <a:fillRect/>
          </a:stretch>
        </p:blipFill>
        <p:spPr bwMode="auto">
          <a:xfrm>
            <a:off x="0" y="228600"/>
            <a:ext cx="9144000" cy="5978525"/>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61442" name="Picture 2" descr="21001503_Robert_KWAI"/>
          <p:cNvPicPr>
            <a:picLocks noChangeAspect="1" noChangeArrowheads="1"/>
          </p:cNvPicPr>
          <p:nvPr/>
        </p:nvPicPr>
        <p:blipFill>
          <a:blip r:embed="rId2" cstate="print"/>
          <a:srcRect l="2362" t="3128" r="2362" b="3128"/>
          <a:stretch>
            <a:fillRect/>
          </a:stretch>
        </p:blipFill>
        <p:spPr bwMode="auto">
          <a:xfrm>
            <a:off x="457200" y="152400"/>
            <a:ext cx="8212138" cy="6097588"/>
          </a:xfrm>
          <a:prstGeom prst="rect">
            <a:avLst/>
          </a:prstGeom>
          <a:noFill/>
          <a:ln w="9525">
            <a:noFill/>
            <a:miter lim="800000"/>
            <a:headEnd/>
            <a:tailEnd/>
          </a:ln>
        </p:spPr>
      </p:pic>
    </p:spTree>
  </p:cSld>
  <p:clrMapOvr>
    <a:masterClrMapping/>
  </p:clrMapOvr>
  <p:transition advTm="4000">
    <p:pull dir="u"/>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62466" name="Picture 2" descr="22176262_KWAI"/>
          <p:cNvPicPr>
            <a:picLocks noChangeAspect="1" noChangeArrowheads="1"/>
          </p:cNvPicPr>
          <p:nvPr/>
        </p:nvPicPr>
        <p:blipFill>
          <a:blip r:embed="rId2" cstate="print"/>
          <a:srcRect l="945" t="531" r="945"/>
          <a:stretch>
            <a:fillRect/>
          </a:stretch>
        </p:blipFill>
        <p:spPr bwMode="auto">
          <a:xfrm>
            <a:off x="1063625" y="100013"/>
            <a:ext cx="7058025" cy="6370637"/>
          </a:xfrm>
          <a:prstGeom prst="rect">
            <a:avLst/>
          </a:prstGeom>
          <a:noFill/>
          <a:ln w="9525">
            <a:noFill/>
            <a:miter lim="800000"/>
            <a:headEnd/>
            <a:tailEnd/>
          </a:ln>
        </p:spPr>
      </p:pic>
      <p:sp>
        <p:nvSpPr>
          <p:cNvPr id="245763" name="Rectangle 3"/>
          <p:cNvSpPr>
            <a:spLocks noChangeArrowheads="1"/>
          </p:cNvSpPr>
          <p:nvPr/>
        </p:nvSpPr>
        <p:spPr bwMode="auto">
          <a:xfrm>
            <a:off x="4321175" y="6453188"/>
            <a:ext cx="569913" cy="400050"/>
          </a:xfrm>
          <a:prstGeom prst="rect">
            <a:avLst/>
          </a:prstGeom>
          <a:noFill/>
          <a:ln w="9525">
            <a:noFill/>
            <a:miter lim="800000"/>
            <a:headEnd/>
            <a:tailEnd/>
          </a:ln>
          <a:effectLst/>
        </p:spPr>
        <p:txBody>
          <a:bodyPr wrap="none">
            <a:spAutoFit/>
          </a:bodyPr>
          <a:lstStyle/>
          <a:p>
            <a:pPr algn="l"/>
            <a:r>
              <a:rPr lang="es-ES" sz="2000" b="1">
                <a:solidFill>
                  <a:schemeClr val="bg1"/>
                </a:solidFill>
                <a:latin typeface="Arial" charset="0"/>
              </a:rPr>
              <a:t>Fin</a:t>
            </a:r>
            <a:endParaRPr lang="pl-PL" sz="2000" b="1">
              <a:solidFill>
                <a:schemeClr val="bg1"/>
              </a:solidFill>
              <a:latin typeface="Arial" charset="0"/>
            </a:endParaRPr>
          </a:p>
        </p:txBody>
      </p:sp>
    </p:spTree>
  </p:cSld>
  <p:clrMapOvr>
    <a:masterClrMapping/>
  </p:clrMapOvr>
  <p:transition>
    <p:pull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5763"/>
                                        </p:tgtEl>
                                        <p:attrNameLst>
                                          <p:attrName>style.visibility</p:attrName>
                                        </p:attrNameLst>
                                      </p:cBhvr>
                                      <p:to>
                                        <p:strVal val="visible"/>
                                      </p:to>
                                    </p:set>
                                    <p:animEffect transition="in" filter="slide(fromBottom)">
                                      <p:cBhvr>
                                        <p:cTn id="7" dur="500"/>
                                        <p:tgtEl>
                                          <p:spTgt spid="2457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3" grpId="0"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l"/>
            <a:endParaRPr lang="es-ES" sz="1800">
              <a:solidFill>
                <a:srgbClr val="000000"/>
              </a:solidFill>
              <a:latin typeface="Arial" charset="0"/>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algn="l"/>
            <a:endParaRPr lang="es-ES" sz="1800">
              <a:solidFill>
                <a:srgbClr val="000000"/>
              </a:solidFill>
              <a:latin typeface="Arial" charset="0"/>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algn="l"/>
            <a:endParaRPr lang="es-ES" sz="1800">
              <a:solidFill>
                <a:srgbClr val="000000"/>
              </a:solidFill>
              <a:latin typeface="Arial" charset="0"/>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algn="l"/>
            <a:endParaRPr lang="es-ES" sz="1800">
              <a:solidFill>
                <a:srgbClr val="000000"/>
              </a:solidFill>
              <a:latin typeface="Arial" charset="0"/>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lgn="l">
              <a:spcBef>
                <a:spcPct val="50000"/>
              </a:spcBef>
            </a:pPr>
            <a:endParaRPr lang="es-ES" sz="1800">
              <a:solidFill>
                <a:srgbClr val="000000"/>
              </a:solidFill>
              <a:latin typeface="Arial" charset="0"/>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spcBef>
                <a:spcPct val="50000"/>
              </a:spcBef>
            </a:pPr>
            <a:r>
              <a:rPr lang="es-ES_tradnl" sz="1800"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spcBef>
                <a:spcPct val="50000"/>
              </a:spcBef>
            </a:pPr>
            <a:r>
              <a:rPr lang="es-ES_tradnl" sz="1800"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spcBef>
                <a:spcPct val="50000"/>
              </a:spcBef>
            </a:pPr>
            <a:r>
              <a:rPr lang="es-ES_tradnl" sz="1800"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Kwai bridge">
  <a:themeElements>
    <a:clrScheme name="Projekt domyśln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rojekt domyślny">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l-PL"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l-PL"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Projekt domyślny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kt domyślny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kt domyślny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kt domyślny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kt domyślny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kt domyślny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kt domyślny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Kwai bridge</Template>
  <TotalTime>2</TotalTime>
  <Words>860</Words>
  <Application>Microsoft Office PowerPoint</Application>
  <PresentationFormat>Presentación en pantalla (4:3)</PresentationFormat>
  <Paragraphs>44</Paragraphs>
  <Slides>61</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61</vt:i4>
      </vt:variant>
    </vt:vector>
  </HeadingPairs>
  <TitlesOfParts>
    <vt:vector size="66" baseType="lpstr">
      <vt:lpstr>Times New Roman</vt:lpstr>
      <vt:lpstr>Arial</vt:lpstr>
      <vt:lpstr>Calibri</vt:lpstr>
      <vt:lpstr>Kwai bridge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2015-02-02T19:59:21Z</dcterms:created>
  <dcterms:modified xsi:type="dcterms:W3CDTF">2015-02-02T20:01:38Z</dcterms:modified>
</cp:coreProperties>
</file>