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1"/>
    <p:sldMasterId id="2147483691" r:id="rId2"/>
  </p:sldMasterIdLst>
  <p:notesMasterIdLst>
    <p:notesMasterId r:id="rId47"/>
  </p:notesMasterIdLst>
  <p:sldIdLst>
    <p:sldId id="320" r:id="rId3"/>
    <p:sldId id="257" r:id="rId4"/>
    <p:sldId id="293" r:id="rId5"/>
    <p:sldId id="298" r:id="rId6"/>
    <p:sldId id="260" r:id="rId7"/>
    <p:sldId id="262" r:id="rId8"/>
    <p:sldId id="299" r:id="rId9"/>
    <p:sldId id="275" r:id="rId10"/>
    <p:sldId id="266" r:id="rId11"/>
    <p:sldId id="271" r:id="rId12"/>
    <p:sldId id="291" r:id="rId13"/>
    <p:sldId id="284" r:id="rId14"/>
    <p:sldId id="290" r:id="rId15"/>
    <p:sldId id="261" r:id="rId16"/>
    <p:sldId id="265" r:id="rId17"/>
    <p:sldId id="263" r:id="rId18"/>
    <p:sldId id="301" r:id="rId19"/>
    <p:sldId id="273" r:id="rId20"/>
    <p:sldId id="259" r:id="rId21"/>
    <p:sldId id="282" r:id="rId22"/>
    <p:sldId id="304" r:id="rId23"/>
    <p:sldId id="307" r:id="rId24"/>
    <p:sldId id="305" r:id="rId25"/>
    <p:sldId id="311" r:id="rId26"/>
    <p:sldId id="309" r:id="rId27"/>
    <p:sldId id="303" r:id="rId28"/>
    <p:sldId id="317" r:id="rId29"/>
    <p:sldId id="270" r:id="rId30"/>
    <p:sldId id="267" r:id="rId31"/>
    <p:sldId id="280" r:id="rId32"/>
    <p:sldId id="268" r:id="rId33"/>
    <p:sldId id="276" r:id="rId34"/>
    <p:sldId id="279" r:id="rId35"/>
    <p:sldId id="288" r:id="rId36"/>
    <p:sldId id="294" r:id="rId37"/>
    <p:sldId id="312" r:id="rId38"/>
    <p:sldId id="313" r:id="rId39"/>
    <p:sldId id="314" r:id="rId40"/>
    <p:sldId id="315" r:id="rId41"/>
    <p:sldId id="300" r:id="rId42"/>
    <p:sldId id="319" r:id="rId43"/>
    <p:sldId id="316" r:id="rId44"/>
    <p:sldId id="302" r:id="rId45"/>
    <p:sldId id="321" r:id="rId4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GRg4k3aPUpcCBvBTSZVdzA" hashData="cKcs8k2jXYmL4p9qdqpyQO8JZ3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accent1"/>
    </p:penClr>
  </p:showPr>
  <p:clrMru>
    <a:srgbClr val="A50021"/>
    <a:srgbClr val="990033"/>
    <a:srgbClr val="FF9900"/>
    <a:srgbClr val="00CCFF"/>
    <a:srgbClr val="CCFF33"/>
    <a:srgbClr val="FF3300"/>
    <a:srgbClr val="FF99FF"/>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9504"/>
    </p:cViewPr>
  </p:sorterViewPr>
  <p:notesViewPr>
    <p:cSldViewPr>
      <p:cViewPr>
        <p:scale>
          <a:sx n="50" d="100"/>
          <a:sy n="50" d="100"/>
        </p:scale>
        <p:origin x="-127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smtClean="0">
                <a:latin typeface="+mn-lt"/>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6C27288B-7D54-483F-BE1F-1EFA822A0627}" type="datetimeFigureOut">
              <a:rPr lang="es-ES"/>
              <a:pPr>
                <a:defRPr/>
              </a:pPr>
              <a:t>05/12/2013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smtClean="0">
                <a:latin typeface="+mn-lt"/>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F3F45012-8540-4910-A540-03D5BF7D3982}"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9011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a:p>
        </p:txBody>
      </p:sp>
      <p:sp>
        <p:nvSpPr>
          <p:cNvPr id="90116" name="Espace réservé du numéro de diapositiv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6D20C18-443E-456F-BBF7-08F8C9943C2D}" type="slidenum">
              <a:rPr lang="fr-FR" sz="1200"/>
              <a:pPr algn="r"/>
              <a:t>1</a:t>
            </a:fld>
            <a:endParaRPr lang="fr-FR"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26978" name="Group 2"/>
          <p:cNvGrpSpPr>
            <a:grpSpLocks/>
          </p:cNvGrpSpPr>
          <p:nvPr/>
        </p:nvGrpSpPr>
        <p:grpSpPr bwMode="auto">
          <a:xfrm>
            <a:off x="-6350" y="20638"/>
            <a:ext cx="9144000" cy="6858000"/>
            <a:chOff x="0" y="0"/>
            <a:chExt cx="5760" cy="4320"/>
          </a:xfrm>
        </p:grpSpPr>
        <p:sp>
          <p:nvSpPr>
            <p:cNvPr id="126979"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es-ES"/>
            </a:p>
          </p:txBody>
        </p:sp>
        <p:sp>
          <p:nvSpPr>
            <p:cNvPr id="126980"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endParaRPr lang="es-ES"/>
            </a:p>
          </p:txBody>
        </p:sp>
      </p:grpSp>
      <p:sp>
        <p:nvSpPr>
          <p:cNvPr id="126981"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endParaRPr lang="es-ES"/>
          </a:p>
        </p:txBody>
      </p:sp>
      <p:grpSp>
        <p:nvGrpSpPr>
          <p:cNvPr id="126982" name="Group 6"/>
          <p:cNvGrpSpPr>
            <a:grpSpLocks/>
          </p:cNvGrpSpPr>
          <p:nvPr/>
        </p:nvGrpSpPr>
        <p:grpSpPr bwMode="auto">
          <a:xfrm>
            <a:off x="-1588" y="6034088"/>
            <a:ext cx="7845426" cy="850900"/>
            <a:chOff x="0" y="3792"/>
            <a:chExt cx="4942" cy="536"/>
          </a:xfrm>
        </p:grpSpPr>
        <p:sp>
          <p:nvSpPr>
            <p:cNvPr id="126983"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endParaRPr lang="es-ES"/>
            </a:p>
          </p:txBody>
        </p:sp>
        <p:grpSp>
          <p:nvGrpSpPr>
            <p:cNvPr id="126984" name="Group 8"/>
            <p:cNvGrpSpPr>
              <a:grpSpLocks/>
            </p:cNvGrpSpPr>
            <p:nvPr userDrawn="1"/>
          </p:nvGrpSpPr>
          <p:grpSpPr bwMode="auto">
            <a:xfrm>
              <a:off x="2486" y="3792"/>
              <a:ext cx="2456" cy="536"/>
              <a:chOff x="2486" y="3792"/>
              <a:chExt cx="2456" cy="536"/>
            </a:xfrm>
          </p:grpSpPr>
          <p:sp>
            <p:nvSpPr>
              <p:cNvPr id="126985"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endParaRPr lang="es-ES"/>
              </a:p>
            </p:txBody>
          </p:sp>
          <p:sp>
            <p:nvSpPr>
              <p:cNvPr id="126986"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endParaRPr lang="es-ES"/>
              </a:p>
            </p:txBody>
          </p:sp>
          <p:sp>
            <p:nvSpPr>
              <p:cNvPr id="126987"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endParaRPr lang="es-ES"/>
              </a:p>
            </p:txBody>
          </p:sp>
          <p:sp>
            <p:nvSpPr>
              <p:cNvPr id="126988"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endParaRPr lang="es-ES"/>
              </a:p>
            </p:txBody>
          </p:sp>
          <p:sp>
            <p:nvSpPr>
              <p:cNvPr id="126989"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endParaRPr lang="es-ES"/>
              </a:p>
            </p:txBody>
          </p:sp>
        </p:grpSp>
        <p:sp>
          <p:nvSpPr>
            <p:cNvPr id="126990"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endParaRPr lang="es-ES"/>
            </a:p>
          </p:txBody>
        </p:sp>
      </p:grpSp>
      <p:grpSp>
        <p:nvGrpSpPr>
          <p:cNvPr id="126991" name="Group 15"/>
          <p:cNvGrpSpPr>
            <a:grpSpLocks/>
          </p:cNvGrpSpPr>
          <p:nvPr/>
        </p:nvGrpSpPr>
        <p:grpSpPr bwMode="auto">
          <a:xfrm>
            <a:off x="627063" y="6021388"/>
            <a:ext cx="5684837" cy="849312"/>
            <a:chOff x="395" y="3793"/>
            <a:chExt cx="3581" cy="535"/>
          </a:xfrm>
        </p:grpSpPr>
        <p:sp>
          <p:nvSpPr>
            <p:cNvPr id="126992"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endParaRPr lang="es-ES"/>
            </a:p>
          </p:txBody>
        </p:sp>
        <p:sp>
          <p:nvSpPr>
            <p:cNvPr id="126993"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endParaRPr lang="es-ES"/>
            </a:p>
          </p:txBody>
        </p:sp>
        <p:sp>
          <p:nvSpPr>
            <p:cNvPr id="126994"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endParaRPr lang="es-ES"/>
            </a:p>
          </p:txBody>
        </p:sp>
        <p:sp>
          <p:nvSpPr>
            <p:cNvPr id="126995"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endParaRPr lang="es-ES"/>
            </a:p>
          </p:txBody>
        </p:sp>
        <p:sp>
          <p:nvSpPr>
            <p:cNvPr id="126996"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endParaRPr lang="es-ES"/>
            </a:p>
          </p:txBody>
        </p:sp>
        <p:sp>
          <p:nvSpPr>
            <p:cNvPr id="126997"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endParaRPr lang="es-ES"/>
            </a:p>
          </p:txBody>
        </p:sp>
      </p:grpSp>
      <p:sp>
        <p:nvSpPr>
          <p:cNvPr id="126998" name="Rectangle 22"/>
          <p:cNvSpPr>
            <a:spLocks noGrp="1" noChangeArrowheads="1"/>
          </p:cNvSpPr>
          <p:nvPr>
            <p:ph type="ctrTitle" sz="quarter"/>
          </p:nvPr>
        </p:nvSpPr>
        <p:spPr>
          <a:xfrm>
            <a:off x="457200" y="1447800"/>
            <a:ext cx="8229600" cy="1736725"/>
          </a:xfrm>
        </p:spPr>
        <p:txBody>
          <a:bodyPr/>
          <a:lstStyle>
            <a:lvl1pPr>
              <a:defRPr sz="5400"/>
            </a:lvl1pPr>
          </a:lstStyle>
          <a:p>
            <a:r>
              <a:rPr lang="es-ES" smtClean="0"/>
              <a:t>Haga clic para modificar el estilo de título del patrón</a:t>
            </a:r>
            <a:endParaRPr lang="es-ES"/>
          </a:p>
        </p:txBody>
      </p:sp>
      <p:sp>
        <p:nvSpPr>
          <p:cNvPr id="126999"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s-ES" smtClean="0"/>
              <a:t>Haga clic para modificar el estilo de subtítulo del patrón</a:t>
            </a:r>
            <a:endParaRPr lang="es-ES"/>
          </a:p>
        </p:txBody>
      </p:sp>
      <p:sp>
        <p:nvSpPr>
          <p:cNvPr id="127000" name="Rectangle 24"/>
          <p:cNvSpPr>
            <a:spLocks noGrp="1" noChangeArrowheads="1"/>
          </p:cNvSpPr>
          <p:nvPr>
            <p:ph type="dt" sz="quarter" idx="2"/>
          </p:nvPr>
        </p:nvSpPr>
        <p:spPr/>
        <p:txBody>
          <a:bodyPr/>
          <a:lstStyle>
            <a:lvl1pPr>
              <a:defRPr/>
            </a:lvl1pPr>
          </a:lstStyle>
          <a:p>
            <a:fld id="{C0E14851-4DBB-4338-8695-749E3A74448C}" type="datetimeFigureOut">
              <a:rPr lang="es-ES"/>
              <a:pPr/>
              <a:t>05/12/2013</a:t>
            </a:fld>
            <a:endParaRPr lang="es-ES"/>
          </a:p>
        </p:txBody>
      </p:sp>
      <p:sp>
        <p:nvSpPr>
          <p:cNvPr id="127001" name="Rectangle 25"/>
          <p:cNvSpPr>
            <a:spLocks noGrp="1" noChangeArrowheads="1"/>
          </p:cNvSpPr>
          <p:nvPr>
            <p:ph type="sldNum" sz="quarter" idx="4"/>
          </p:nvPr>
        </p:nvSpPr>
        <p:spPr/>
        <p:txBody>
          <a:bodyPr/>
          <a:lstStyle>
            <a:lvl1pPr>
              <a:defRPr/>
            </a:lvl1pPr>
          </a:lstStyle>
          <a:p>
            <a:fld id="{2E8AC7C9-B3F0-4E90-951F-A6DDED925A45}" type="slidenum">
              <a:rPr lang="es-ES"/>
              <a:pPr/>
              <a:t>‹Nº›</a:t>
            </a:fld>
            <a:endParaRPr lang="es-ES"/>
          </a:p>
        </p:txBody>
      </p:sp>
      <p:sp>
        <p:nvSpPr>
          <p:cNvPr id="127002" name="Rectangle 26"/>
          <p:cNvSpPr>
            <a:spLocks noGrp="1" noChangeArrowheads="1"/>
          </p:cNvSpPr>
          <p:nvPr>
            <p:ph type="ftr" sz="quarter" idx="3"/>
          </p:nvPr>
        </p:nvSpPr>
        <p:spPr/>
        <p:txBody>
          <a:bodyPr/>
          <a:lstStyle>
            <a:lvl1pPr>
              <a:defRPr/>
            </a:lvl1pPr>
          </a:lstStyle>
          <a:p>
            <a:endParaRPr lang="es-ES"/>
          </a:p>
        </p:txBody>
      </p:sp>
    </p:spTree>
  </p:cSld>
  <p:clrMapOvr>
    <a:masterClrMapping/>
  </p:clrMapOvr>
  <p:transition spd="slow">
    <p:dissolv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FCE890F-684B-4737-ACF9-A71BA585CF63}" type="datetimeFigureOut">
              <a:rPr lang="es-ES"/>
              <a:pPr/>
              <a:t>05/12/2013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5CB807B-2440-431C-BDC8-4129F762F10D}" type="slidenum">
              <a:rPr lang="es-ES"/>
              <a:pPr/>
              <a:t>‹Nº›</a:t>
            </a:fld>
            <a:endParaRPr lang="es-ES"/>
          </a:p>
        </p:txBody>
      </p:sp>
    </p:spTree>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9F3A1287-094F-4070-8EC9-6E0BDF161F94}" type="datetimeFigureOut">
              <a:rPr lang="es-ES"/>
              <a:pPr/>
              <a:t>05/12/2013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D57CC80-50F3-4E49-8E54-70C5004C875E}" type="slidenum">
              <a:rPr lang="es-ES"/>
              <a:pPr/>
              <a:t>‹Nº›</a:t>
            </a:fld>
            <a:endParaRPr lang="es-ES"/>
          </a:p>
        </p:txBody>
      </p:sp>
    </p:spTree>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F458F085-85FA-4D4F-A620-6290F57AC27F}" type="datetimeFigureOut">
              <a:rPr lang="es-ES"/>
              <a:pPr/>
              <a:t>05/12/2013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E1FFC5E-76AF-40B9-8BAE-82ED6703691A}" type="slidenum">
              <a:rPr lang="es-ES"/>
              <a:pPr/>
              <a:t>‹Nº›</a:t>
            </a:fld>
            <a:endParaRPr lang="es-ES"/>
          </a:p>
        </p:txBody>
      </p:sp>
    </p:spTree>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0CA6B83-9F6E-47A0-8470-A5771150B513}" type="datetimeFigureOut">
              <a:rPr lang="es-ES"/>
              <a:pPr/>
              <a:t>05/12/2013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5E8B71C-F736-475D-A0F0-0F903FB527A0}" type="slidenum">
              <a:rPr lang="es-ES"/>
              <a:pPr/>
              <a:t>‹Nº›</a:t>
            </a:fld>
            <a:endParaRPr lang="es-ES"/>
          </a:p>
        </p:txBody>
      </p:sp>
    </p:spTree>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8B70D9C6-4548-4ECE-A6CC-2898CA21D2EE}" type="datetimeFigureOut">
              <a:rPr lang="es-ES"/>
              <a:pPr/>
              <a:t>05/12/2013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306BCA44-D3B6-4FBF-BDD2-1FA06DF36CA0}" type="slidenum">
              <a:rPr lang="es-ES"/>
              <a:pPr/>
              <a:t>‹Nº›</a:t>
            </a:fld>
            <a:endParaRPr lang="es-ES"/>
          </a:p>
        </p:txBody>
      </p:sp>
    </p:spTree>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2882D74C-31C9-4682-915D-943BE4C755A6}" type="datetimeFigureOut">
              <a:rPr lang="es-ES"/>
              <a:pPr/>
              <a:t>05/12/2013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A3C5259F-FA62-44FC-91E4-AF26EB238A25}" type="slidenum">
              <a:rPr lang="es-ES"/>
              <a:pPr/>
              <a:t>‹Nº›</a:t>
            </a:fld>
            <a:endParaRPr lang="es-ES"/>
          </a:p>
        </p:txBody>
      </p:sp>
    </p:spTree>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B691FC7A-B06A-470A-8D7D-5751FDA0ED67}" type="datetimeFigureOut">
              <a:rPr lang="es-ES"/>
              <a:pPr/>
              <a:t>05/12/2013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26AA6B45-6A25-4EE6-96A1-58411C6479D8}" type="slidenum">
              <a:rPr lang="es-ES"/>
              <a:pPr/>
              <a:t>‹Nº›</a:t>
            </a:fld>
            <a:endParaRPr lang="es-ES"/>
          </a:p>
        </p:txBody>
      </p:sp>
    </p:spTree>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DBB29E88-4BC0-494F-AA61-B24A60711587}" type="datetimeFigureOut">
              <a:rPr lang="es-ES"/>
              <a:pPr/>
              <a:t>05/12/2013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E23C2C37-18E1-4A91-8C0C-F39CC0E694EF}" type="slidenum">
              <a:rPr lang="es-ES"/>
              <a:pPr/>
              <a:t>‹Nº›</a:t>
            </a:fld>
            <a:endParaRPr lang="es-ES"/>
          </a:p>
        </p:txBody>
      </p:sp>
    </p:spTree>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8FDFB98-2DDE-4BBB-BAF5-7F08E3B6934F}" type="datetimeFigureOut">
              <a:rPr lang="es-ES"/>
              <a:pPr/>
              <a:t>05/12/2013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2F8A10E-9119-4C46-8DDF-932A578CABDD}" type="slidenum">
              <a:rPr lang="es-ES"/>
              <a:pPr/>
              <a:t>‹Nº›</a:t>
            </a:fld>
            <a:endParaRPr lang="es-ES"/>
          </a:p>
        </p:txBody>
      </p:sp>
    </p:spTree>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600"/>
            <a:ext cx="2057400" cy="5867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600"/>
            <a:ext cx="6019800" cy="5867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A540287-FB57-4334-B34C-1BC5BB28A24F}" type="datetimeFigureOut">
              <a:rPr lang="es-ES"/>
              <a:pPr/>
              <a:t>05/12/2013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000EDA8-675A-4553-A4D8-D2E5C10AEA0F}" type="slidenum">
              <a:rPr lang="es-ES"/>
              <a:pPr/>
              <a:t>‹Nº›</a:t>
            </a:fld>
            <a:endParaRPr lang="es-ES"/>
          </a:p>
        </p:txBody>
      </p:sp>
    </p:spTree>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97B3A6C-AE07-4751-8A5F-4DA731E4AE9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25954" name="Group 2"/>
          <p:cNvGrpSpPr>
            <a:grpSpLocks/>
          </p:cNvGrpSpPr>
          <p:nvPr/>
        </p:nvGrpSpPr>
        <p:grpSpPr bwMode="auto">
          <a:xfrm>
            <a:off x="0" y="0"/>
            <a:ext cx="9144000" cy="6858000"/>
            <a:chOff x="0" y="0"/>
            <a:chExt cx="5760" cy="4320"/>
          </a:xfrm>
        </p:grpSpPr>
        <p:sp>
          <p:nvSpPr>
            <p:cNvPr id="12595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es-ES"/>
            </a:p>
          </p:txBody>
        </p:sp>
        <p:sp>
          <p:nvSpPr>
            <p:cNvPr id="12595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endParaRPr lang="es-ES"/>
            </a:p>
          </p:txBody>
        </p:sp>
      </p:grpSp>
      <p:sp>
        <p:nvSpPr>
          <p:cNvPr id="125957"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endParaRPr lang="es-ES"/>
          </a:p>
        </p:txBody>
      </p:sp>
      <p:grpSp>
        <p:nvGrpSpPr>
          <p:cNvPr id="125958" name="Group 6"/>
          <p:cNvGrpSpPr>
            <a:grpSpLocks/>
          </p:cNvGrpSpPr>
          <p:nvPr/>
        </p:nvGrpSpPr>
        <p:grpSpPr bwMode="auto">
          <a:xfrm>
            <a:off x="0" y="6019800"/>
            <a:ext cx="7848600" cy="857250"/>
            <a:chOff x="0" y="3792"/>
            <a:chExt cx="4944" cy="540"/>
          </a:xfrm>
        </p:grpSpPr>
        <p:sp>
          <p:nvSpPr>
            <p:cNvPr id="12595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endParaRPr lang="es-ES"/>
            </a:p>
          </p:txBody>
        </p:sp>
        <p:grpSp>
          <p:nvGrpSpPr>
            <p:cNvPr id="125960" name="Group 8"/>
            <p:cNvGrpSpPr>
              <a:grpSpLocks/>
            </p:cNvGrpSpPr>
            <p:nvPr userDrawn="1"/>
          </p:nvGrpSpPr>
          <p:grpSpPr bwMode="auto">
            <a:xfrm>
              <a:off x="2486" y="3792"/>
              <a:ext cx="2458" cy="540"/>
              <a:chOff x="2486" y="3792"/>
              <a:chExt cx="2458" cy="540"/>
            </a:xfrm>
          </p:grpSpPr>
          <p:sp>
            <p:nvSpPr>
              <p:cNvPr id="125961"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endParaRPr lang="es-ES"/>
              </a:p>
            </p:txBody>
          </p:sp>
          <p:sp>
            <p:nvSpPr>
              <p:cNvPr id="125962"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endParaRPr lang="es-ES"/>
              </a:p>
            </p:txBody>
          </p:sp>
          <p:sp>
            <p:nvSpPr>
              <p:cNvPr id="125963"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endParaRPr lang="es-ES"/>
              </a:p>
            </p:txBody>
          </p:sp>
          <p:sp>
            <p:nvSpPr>
              <p:cNvPr id="125964"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endParaRPr lang="es-ES"/>
              </a:p>
            </p:txBody>
          </p:sp>
          <p:sp>
            <p:nvSpPr>
              <p:cNvPr id="125965"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endParaRPr lang="es-ES"/>
              </a:p>
            </p:txBody>
          </p:sp>
        </p:grpSp>
        <p:sp>
          <p:nvSpPr>
            <p:cNvPr id="125966"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endParaRPr lang="es-ES"/>
            </a:p>
          </p:txBody>
        </p:sp>
      </p:grpSp>
      <p:grpSp>
        <p:nvGrpSpPr>
          <p:cNvPr id="125967" name="Group 15"/>
          <p:cNvGrpSpPr>
            <a:grpSpLocks/>
          </p:cNvGrpSpPr>
          <p:nvPr/>
        </p:nvGrpSpPr>
        <p:grpSpPr bwMode="auto">
          <a:xfrm>
            <a:off x="627063" y="6021388"/>
            <a:ext cx="5684837" cy="849312"/>
            <a:chOff x="395" y="3793"/>
            <a:chExt cx="3581" cy="535"/>
          </a:xfrm>
        </p:grpSpPr>
        <p:sp>
          <p:nvSpPr>
            <p:cNvPr id="125968"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endParaRPr lang="es-ES"/>
            </a:p>
          </p:txBody>
        </p:sp>
        <p:sp>
          <p:nvSpPr>
            <p:cNvPr id="125969"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endParaRPr lang="es-ES"/>
            </a:p>
          </p:txBody>
        </p:sp>
        <p:sp>
          <p:nvSpPr>
            <p:cNvPr id="125970"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endParaRPr lang="es-ES"/>
            </a:p>
          </p:txBody>
        </p:sp>
        <p:sp>
          <p:nvSpPr>
            <p:cNvPr id="125971"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endParaRPr lang="es-ES"/>
            </a:p>
          </p:txBody>
        </p:sp>
        <p:sp>
          <p:nvSpPr>
            <p:cNvPr id="125972"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endParaRPr lang="es-ES"/>
            </a:p>
          </p:txBody>
        </p:sp>
        <p:sp>
          <p:nvSpPr>
            <p:cNvPr id="125973"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endParaRPr lang="es-ES"/>
            </a:p>
          </p:txBody>
        </p:sp>
      </p:grpSp>
      <p:sp>
        <p:nvSpPr>
          <p:cNvPr id="125974"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25975"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25976"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defRPr>
            </a:lvl1pPr>
          </a:lstStyle>
          <a:p>
            <a:fld id="{7C4B1B17-9680-4139-9246-5EFBDA2625A6}" type="datetimeFigureOut">
              <a:rPr lang="es-ES"/>
              <a:pPr/>
              <a:t>05/12/2013</a:t>
            </a:fld>
            <a:endParaRPr lang="es-ES"/>
          </a:p>
        </p:txBody>
      </p:sp>
      <p:sp>
        <p:nvSpPr>
          <p:cNvPr id="125977"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defRPr>
            </a:lvl1pPr>
          </a:lstStyle>
          <a:p>
            <a:endParaRPr lang="es-ES"/>
          </a:p>
        </p:txBody>
      </p:sp>
      <p:sp>
        <p:nvSpPr>
          <p:cNvPr id="125978"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defRPr>
            </a:lvl1pPr>
          </a:lstStyle>
          <a:p>
            <a:fld id="{1BB5C9E7-4CF6-4ECE-A16A-1C4A8E3B2101}" type="slidenum">
              <a:rPr lang="es-ES"/>
              <a:pPr/>
              <a:t>‹Nº›</a:t>
            </a:fld>
            <a:endParaRPr lang="es-ES"/>
          </a:p>
        </p:txBody>
      </p:sp>
    </p:spTree>
  </p:cSld>
  <p:clrMap bg1="dk2" tx1="lt1" bg2="dk1" tx2="lt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ransition spd="slow">
    <p:dissolv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lr>
          <a:schemeClr val="tx2"/>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lr>
          <a:schemeClr val="tx2"/>
        </a:buClr>
        <a:buChar char="•"/>
        <a:defRPr sz="2000">
          <a:solidFill>
            <a:schemeClr val="tx1"/>
          </a:solidFill>
          <a:latin typeface="+mn-lt"/>
        </a:defRPr>
      </a:lvl5pPr>
      <a:lvl6pPr marL="2514600" indent="-228600" algn="l" rtl="0" eaLnBrk="1" fontAlgn="base" hangingPunct="1">
        <a:spcBef>
          <a:spcPct val="20000"/>
        </a:spcBef>
        <a:spcAft>
          <a:spcPct val="0"/>
        </a:spcAft>
        <a:buClr>
          <a:schemeClr val="tx2"/>
        </a:buClr>
        <a:buChar char="•"/>
        <a:defRPr sz="2000">
          <a:solidFill>
            <a:schemeClr val="tx1"/>
          </a:solidFill>
          <a:latin typeface="+mn-lt"/>
        </a:defRPr>
      </a:lvl6pPr>
      <a:lvl7pPr marL="2971800" indent="-228600" algn="l" rtl="0" eaLnBrk="1" fontAlgn="base" hangingPunct="1">
        <a:spcBef>
          <a:spcPct val="20000"/>
        </a:spcBef>
        <a:spcAft>
          <a:spcPct val="0"/>
        </a:spcAft>
        <a:buClr>
          <a:schemeClr val="tx2"/>
        </a:buClr>
        <a:buChar char="•"/>
        <a:defRPr sz="2000">
          <a:solidFill>
            <a:schemeClr val="tx1"/>
          </a:solidFill>
          <a:latin typeface="+mn-lt"/>
        </a:defRPr>
      </a:lvl7pPr>
      <a:lvl8pPr marL="3429000" indent="-228600" algn="l" rtl="0" eaLnBrk="1" fontAlgn="base" hangingPunct="1">
        <a:spcBef>
          <a:spcPct val="20000"/>
        </a:spcBef>
        <a:spcAft>
          <a:spcPct val="0"/>
        </a:spcAft>
        <a:buClr>
          <a:schemeClr val="tx2"/>
        </a:buClr>
        <a:buChar char="•"/>
        <a:defRPr sz="2000">
          <a:solidFill>
            <a:schemeClr val="tx1"/>
          </a:solidFill>
          <a:latin typeface="+mn-lt"/>
        </a:defRPr>
      </a:lvl8pPr>
      <a:lvl9pPr marL="3886200" indent="-228600" algn="l" rtl="0" eaLnBrk="1" fontAlgn="base" hangingPunct="1">
        <a:spcBef>
          <a:spcPct val="20000"/>
        </a:spcBef>
        <a:spcAft>
          <a:spcPct val="0"/>
        </a:spcAft>
        <a:buClr>
          <a:schemeClr val="tx2"/>
        </a:buClr>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22185EF-5B3C-4495-9DDC-56662AA0200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9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audio" Target="file:///C:\Documents%20and%20Settings\Esther\Mis%20documentos\Mi%20m&#250;sica\Various%20Artists\Sentir%20Latinoamericana\01%20CONDOR%20PASA.wma"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es.wikipedia.org/wiki/Imagen:Hp_inka8.jpg"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es.wikipedia.org/wiki/Imagen:Aguas_Calientes.JPG"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es.wikipedia.org/wiki/Imagen:Aguas_Calientes.JPG"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ctrTitle" idx="4294967295"/>
          </p:nvPr>
        </p:nvSpPr>
        <p:spPr>
          <a:xfrm>
            <a:off x="685800" y="2130425"/>
            <a:ext cx="7772400" cy="1470025"/>
          </a:xfrm>
        </p:spPr>
        <p:txBody>
          <a:bodyPr/>
          <a:lstStyle/>
          <a:p>
            <a:endParaRPr lang="es-ES" sz="5400"/>
          </a:p>
        </p:txBody>
      </p:sp>
      <p:sp>
        <p:nvSpPr>
          <p:cNvPr id="89091" name="Rectangle 3"/>
          <p:cNvSpPr>
            <a:spLocks noGrp="1" noChangeArrowheads="1"/>
          </p:cNvSpPr>
          <p:nvPr>
            <p:ph type="subTitle" idx="4294967295"/>
          </p:nvPr>
        </p:nvSpPr>
        <p:spPr>
          <a:xfrm>
            <a:off x="1371600" y="3871913"/>
            <a:ext cx="6400800" cy="1743075"/>
          </a:xfrm>
        </p:spPr>
        <p:txBody>
          <a:bodyPr/>
          <a:lstStyle/>
          <a:p>
            <a:pPr marL="0" indent="0" algn="ctr">
              <a:buFontTx/>
              <a:buNone/>
            </a:pPr>
            <a:endParaRPr lang="es-ES">
              <a:effectLst>
                <a:outerShdw blurRad="38100" dist="38100" dir="2700000" algn="tl">
                  <a:srgbClr val="000000"/>
                </a:outerShdw>
              </a:effectLst>
            </a:endParaRPr>
          </a:p>
        </p:txBody>
      </p:sp>
      <p:pic>
        <p:nvPicPr>
          <p:cNvPr id="89092" name="Picture 4" descr="P_Machu Picchu 079"/>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67589" name="Text Box 5"/>
          <p:cNvSpPr txBox="1">
            <a:spLocks noChangeArrowheads="1"/>
          </p:cNvSpPr>
          <p:nvPr/>
        </p:nvSpPr>
        <p:spPr bwMode="auto">
          <a:xfrm>
            <a:off x="468313" y="981075"/>
            <a:ext cx="8027987" cy="1373188"/>
          </a:xfrm>
          <a:prstGeom prst="rect">
            <a:avLst/>
          </a:prstGeom>
          <a:noFill/>
          <a:ln w="9525">
            <a:noFill/>
            <a:miter lim="800000"/>
            <a:headEnd/>
            <a:tailEnd/>
          </a:ln>
        </p:spPr>
        <p:txBody>
          <a:bodyPr>
            <a:spAutoFit/>
          </a:bodyPr>
          <a:lstStyle/>
          <a:p>
            <a:r>
              <a:rPr lang="fr-FR" sz="2800" b="1">
                <a:solidFill>
                  <a:srgbClr val="CCFF33"/>
                </a:solidFill>
                <a:effectLst>
                  <a:outerShdw blurRad="38100" dist="38100" dir="2700000" algn="tl">
                    <a:srgbClr val="000000"/>
                  </a:outerShdw>
                </a:effectLst>
                <a:latin typeface="Comic Sans MS" pitchFamily="66" charset="0"/>
              </a:rPr>
              <a:t>        Mucho tiempo después de Babilonia,</a:t>
            </a:r>
          </a:p>
          <a:p>
            <a:r>
              <a:rPr lang="fr-FR" sz="2800" b="1">
                <a:solidFill>
                  <a:srgbClr val="CCFF33"/>
                </a:solidFill>
                <a:effectLst>
                  <a:outerShdw blurRad="38100" dist="38100" dir="2700000" algn="tl">
                    <a:srgbClr val="000000"/>
                  </a:outerShdw>
                </a:effectLst>
                <a:latin typeface="Comic Sans MS" pitchFamily="66" charset="0"/>
              </a:rPr>
              <a:t>         La Gran Muralla, Las Pirámides ….</a:t>
            </a:r>
          </a:p>
          <a:p>
            <a:r>
              <a:rPr lang="fr-FR" sz="2800" b="1" i="1">
                <a:solidFill>
                  <a:srgbClr val="FF0000"/>
                </a:solidFill>
                <a:latin typeface="Comic Sans MS" pitchFamily="66" charset="0"/>
              </a:rPr>
              <a:t>                    </a:t>
            </a:r>
          </a:p>
        </p:txBody>
      </p:sp>
      <p:sp>
        <p:nvSpPr>
          <p:cNvPr id="67590" name="Text Box 6"/>
          <p:cNvSpPr txBox="1">
            <a:spLocks noChangeArrowheads="1"/>
          </p:cNvSpPr>
          <p:nvPr/>
        </p:nvSpPr>
        <p:spPr bwMode="auto">
          <a:xfrm>
            <a:off x="395288" y="1916113"/>
            <a:ext cx="8391525" cy="946150"/>
          </a:xfrm>
          <a:prstGeom prst="rect">
            <a:avLst/>
          </a:prstGeom>
          <a:noFill/>
          <a:ln w="9525">
            <a:noFill/>
            <a:miter lim="800000"/>
            <a:headEnd/>
            <a:tailEnd/>
          </a:ln>
        </p:spPr>
        <p:txBody>
          <a:bodyPr>
            <a:spAutoFit/>
          </a:bodyPr>
          <a:lstStyle/>
          <a:p>
            <a:pPr algn="ctr"/>
            <a:r>
              <a:rPr lang="fr-FR" sz="2800" b="1">
                <a:effectLst>
                  <a:outerShdw blurRad="38100" dist="38100" dir="2700000" algn="tl">
                    <a:srgbClr val="000000"/>
                  </a:outerShdw>
                </a:effectLst>
              </a:rPr>
              <a:t>Los hombres fueron a instalarse en un lugar alto, colgado, casi inaccesible</a:t>
            </a:r>
          </a:p>
        </p:txBody>
      </p:sp>
      <p:sp>
        <p:nvSpPr>
          <p:cNvPr id="67591" name="Text Box 7"/>
          <p:cNvSpPr txBox="1">
            <a:spLocks noChangeArrowheads="1"/>
          </p:cNvSpPr>
          <p:nvPr/>
        </p:nvSpPr>
        <p:spPr bwMode="auto">
          <a:xfrm>
            <a:off x="5435600" y="6165850"/>
            <a:ext cx="3152775" cy="457200"/>
          </a:xfrm>
          <a:prstGeom prst="rect">
            <a:avLst/>
          </a:prstGeom>
          <a:noFill/>
          <a:ln w="9525">
            <a:noFill/>
            <a:miter lim="800000"/>
            <a:headEnd/>
            <a:tailEnd/>
          </a:ln>
        </p:spPr>
        <p:txBody>
          <a:bodyPr>
            <a:spAutoFit/>
          </a:bodyPr>
          <a:lstStyle/>
          <a:p>
            <a:pPr algn="ctr">
              <a:spcBef>
                <a:spcPct val="50000"/>
              </a:spcBef>
            </a:pPr>
            <a:r>
              <a:rPr lang="fr-FR" sz="2400" b="1">
                <a:solidFill>
                  <a:srgbClr val="FF0000"/>
                </a:solidFill>
                <a:effectLst>
                  <a:outerShdw blurRad="38100" dist="38100" dir="2700000" algn="tl">
                    <a:srgbClr val="000000"/>
                  </a:outerShdw>
                </a:effectLst>
              </a:rPr>
              <a:t>Los hijos del Sol</a:t>
            </a:r>
          </a:p>
        </p:txBody>
      </p:sp>
      <p:sp>
        <p:nvSpPr>
          <p:cNvPr id="67592" name="Text Box 8"/>
          <p:cNvSpPr txBox="1">
            <a:spLocks noChangeArrowheads="1"/>
          </p:cNvSpPr>
          <p:nvPr/>
        </p:nvSpPr>
        <p:spPr bwMode="auto">
          <a:xfrm>
            <a:off x="5272088" y="5157788"/>
            <a:ext cx="3871912" cy="1006475"/>
          </a:xfrm>
          <a:prstGeom prst="rect">
            <a:avLst/>
          </a:prstGeom>
          <a:noFill/>
          <a:ln w="9525">
            <a:noFill/>
            <a:miter lim="800000"/>
            <a:headEnd/>
            <a:tailEnd/>
          </a:ln>
        </p:spPr>
        <p:txBody>
          <a:bodyPr>
            <a:spAutoFit/>
          </a:bodyPr>
          <a:lstStyle/>
          <a:p>
            <a:r>
              <a:rPr lang="fr-FR" sz="6000" b="1">
                <a:solidFill>
                  <a:srgbClr val="FFFF66"/>
                </a:solidFill>
                <a:latin typeface="MarcoPoloSCapsSSK" pitchFamily="2" charset="0"/>
              </a:rPr>
              <a:t>Los Incas</a:t>
            </a:r>
          </a:p>
        </p:txBody>
      </p:sp>
      <p:sp>
        <p:nvSpPr>
          <p:cNvPr id="67593" name="Text Box 9"/>
          <p:cNvSpPr txBox="1">
            <a:spLocks noChangeArrowheads="1"/>
          </p:cNvSpPr>
          <p:nvPr/>
        </p:nvSpPr>
        <p:spPr bwMode="auto">
          <a:xfrm>
            <a:off x="323850" y="6237288"/>
            <a:ext cx="2843213" cy="366712"/>
          </a:xfrm>
          <a:prstGeom prst="rect">
            <a:avLst/>
          </a:prstGeom>
          <a:noFill/>
          <a:ln w="9525">
            <a:noFill/>
            <a:miter lim="800000"/>
            <a:headEnd/>
            <a:tailEnd/>
          </a:ln>
        </p:spPr>
        <p:txBody>
          <a:bodyPr>
            <a:spAutoFit/>
          </a:bodyPr>
          <a:lstStyle/>
          <a:p>
            <a:r>
              <a:rPr lang="fr-FR" b="1">
                <a:solidFill>
                  <a:srgbClr val="CCFF33"/>
                </a:solidFill>
              </a:rPr>
              <a:t>Música: Flautas indias</a:t>
            </a:r>
          </a:p>
        </p:txBody>
      </p:sp>
      <p:sp>
        <p:nvSpPr>
          <p:cNvPr id="89098" name="Text Box 10"/>
          <p:cNvSpPr txBox="1">
            <a:spLocks noChangeArrowheads="1"/>
          </p:cNvSpPr>
          <p:nvPr/>
        </p:nvSpPr>
        <p:spPr bwMode="auto">
          <a:xfrm>
            <a:off x="250825" y="2781300"/>
            <a:ext cx="8893175" cy="1433513"/>
          </a:xfrm>
          <a:prstGeom prst="rect">
            <a:avLst/>
          </a:prstGeom>
          <a:noFill/>
          <a:ln w="9525">
            <a:noFill/>
            <a:miter lim="800000"/>
            <a:headEnd/>
            <a:tailEnd/>
          </a:ln>
          <a:effectLst/>
        </p:spPr>
        <p:txBody>
          <a:bodyPr>
            <a:spAutoFit/>
          </a:bodyPr>
          <a:lstStyle/>
          <a:p>
            <a:r>
              <a:rPr lang="en-US" sz="8800" b="1">
                <a:solidFill>
                  <a:srgbClr val="FF9900"/>
                </a:solidFill>
                <a:effectLst>
                  <a:outerShdw blurRad="38100" dist="38100" dir="2700000" algn="tl">
                    <a:srgbClr val="000000"/>
                  </a:outerShdw>
                </a:effectLst>
                <a:latin typeface="Times New Roman" pitchFamily="18" charset="0"/>
                <a:cs typeface="Times New Roman" pitchFamily="18" charset="0"/>
              </a:rPr>
              <a:t>“ Machu picchu “</a:t>
            </a:r>
          </a:p>
        </p:txBody>
      </p:sp>
    </p:spTree>
  </p:cSld>
  <p:clrMapOvr>
    <a:masterClrMapping/>
  </p:clrMapOvr>
  <p:transition advTm="27000">
    <p:sndAc>
      <p:stSnd loop="1">
        <p:snd r:embed="rId3" name="Flûtes indienn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2000"/>
                                  </p:stCondLst>
                                  <p:iterate type="lt">
                                    <p:tmPct val="50000"/>
                                  </p:iterate>
                                  <p:childTnLst>
                                    <p:set>
                                      <p:cBhvr>
                                        <p:cTn id="6" dur="1" fill="hold">
                                          <p:stCondLst>
                                            <p:cond delay="0"/>
                                          </p:stCondLst>
                                        </p:cTn>
                                        <p:tgtEl>
                                          <p:spTgt spid="67589"/>
                                        </p:tgtEl>
                                        <p:attrNameLst>
                                          <p:attrName>style.visibility</p:attrName>
                                        </p:attrNameLst>
                                      </p:cBhvr>
                                      <p:to>
                                        <p:strVal val="visible"/>
                                      </p:to>
                                    </p:set>
                                    <p:anim calcmode="discrete" valueType="clr">
                                      <p:cBhvr override="childStyle">
                                        <p:cTn id="7" dur="150"/>
                                        <p:tgtEl>
                                          <p:spTgt spid="67589"/>
                                        </p:tgtEl>
                                        <p:attrNameLst>
                                          <p:attrName>style.color</p:attrName>
                                        </p:attrNameLst>
                                      </p:cBhvr>
                                      <p:tavLst>
                                        <p:tav tm="0">
                                          <p:val>
                                            <p:clrVal>
                                              <a:schemeClr val="accent2"/>
                                            </p:clrVal>
                                          </p:val>
                                        </p:tav>
                                        <p:tav tm="50000">
                                          <p:val>
                                            <p:clrVal>
                                              <a:schemeClr val="hlink"/>
                                            </p:clrVal>
                                          </p:val>
                                        </p:tav>
                                      </p:tavLst>
                                    </p:anim>
                                    <p:anim calcmode="discrete" valueType="clr">
                                      <p:cBhvr>
                                        <p:cTn id="8" dur="150"/>
                                        <p:tgtEl>
                                          <p:spTgt spid="67589"/>
                                        </p:tgtEl>
                                        <p:attrNameLst>
                                          <p:attrName>fillcolor</p:attrName>
                                        </p:attrNameLst>
                                      </p:cBhvr>
                                      <p:tavLst>
                                        <p:tav tm="0">
                                          <p:val>
                                            <p:clrVal>
                                              <a:schemeClr val="accent2"/>
                                            </p:clrVal>
                                          </p:val>
                                        </p:tav>
                                        <p:tav tm="50000">
                                          <p:val>
                                            <p:clrVal>
                                              <a:schemeClr val="hlink"/>
                                            </p:clrVal>
                                          </p:val>
                                        </p:tav>
                                      </p:tavLst>
                                    </p:anim>
                                    <p:set>
                                      <p:cBhvr>
                                        <p:cTn id="9" dur="150"/>
                                        <p:tgtEl>
                                          <p:spTgt spid="67589"/>
                                        </p:tgtEl>
                                        <p:attrNameLst>
                                          <p:attrName>fill.type</p:attrName>
                                        </p:attrNameLst>
                                      </p:cBhvr>
                                      <p:to>
                                        <p:strVal val="solid"/>
                                      </p:to>
                                    </p:set>
                                  </p:childTnLst>
                                </p:cTn>
                              </p:par>
                            </p:childTnLst>
                          </p:cTn>
                        </p:par>
                        <p:par>
                          <p:cTn id="10" fill="hold">
                            <p:stCondLst>
                              <p:cond delay="6425"/>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67590"/>
                                        </p:tgtEl>
                                        <p:attrNameLst>
                                          <p:attrName>style.visibility</p:attrName>
                                        </p:attrNameLst>
                                      </p:cBhvr>
                                      <p:to>
                                        <p:strVal val="visible"/>
                                      </p:to>
                                    </p:set>
                                    <p:anim calcmode="discrete" valueType="clr">
                                      <p:cBhvr override="childStyle">
                                        <p:cTn id="13" dur="158"/>
                                        <p:tgtEl>
                                          <p:spTgt spid="67590"/>
                                        </p:tgtEl>
                                        <p:attrNameLst>
                                          <p:attrName>style.color</p:attrName>
                                        </p:attrNameLst>
                                      </p:cBhvr>
                                      <p:tavLst>
                                        <p:tav tm="0">
                                          <p:val>
                                            <p:clrVal>
                                              <a:schemeClr val="accent2"/>
                                            </p:clrVal>
                                          </p:val>
                                        </p:tav>
                                        <p:tav tm="50000">
                                          <p:val>
                                            <p:clrVal>
                                              <a:schemeClr val="hlink"/>
                                            </p:clrVal>
                                          </p:val>
                                        </p:tav>
                                      </p:tavLst>
                                    </p:anim>
                                    <p:anim calcmode="discrete" valueType="clr">
                                      <p:cBhvr>
                                        <p:cTn id="14" dur="158"/>
                                        <p:tgtEl>
                                          <p:spTgt spid="67590"/>
                                        </p:tgtEl>
                                        <p:attrNameLst>
                                          <p:attrName>fillcolor</p:attrName>
                                        </p:attrNameLst>
                                      </p:cBhvr>
                                      <p:tavLst>
                                        <p:tav tm="0">
                                          <p:val>
                                            <p:clrVal>
                                              <a:schemeClr val="accent2"/>
                                            </p:clrVal>
                                          </p:val>
                                        </p:tav>
                                        <p:tav tm="50000">
                                          <p:val>
                                            <p:clrVal>
                                              <a:schemeClr val="hlink"/>
                                            </p:clrVal>
                                          </p:val>
                                        </p:tav>
                                      </p:tavLst>
                                    </p:anim>
                                    <p:set>
                                      <p:cBhvr>
                                        <p:cTn id="15" dur="158"/>
                                        <p:tgtEl>
                                          <p:spTgt spid="67590"/>
                                        </p:tgtEl>
                                        <p:attrNameLst>
                                          <p:attrName>fill.type</p:attrName>
                                        </p:attrNameLst>
                                      </p:cBhvr>
                                      <p:to>
                                        <p:strVal val="solid"/>
                                      </p:to>
                                    </p:set>
                                  </p:childTnLst>
                                </p:cTn>
                              </p:par>
                            </p:childTnLst>
                          </p:cTn>
                        </p:par>
                        <p:par>
                          <p:cTn id="16" fill="hold">
                            <p:stCondLst>
                              <p:cond delay="11560"/>
                            </p:stCondLst>
                            <p:childTnLst>
                              <p:par>
                                <p:cTn id="17" presetID="56" presetClass="entr" presetSubtype="0" fill="hold" grpId="0" nodeType="afterEffect">
                                  <p:stCondLst>
                                    <p:cond delay="2000"/>
                                  </p:stCondLst>
                                  <p:iterate type="lt">
                                    <p:tmPct val="10000"/>
                                  </p:iterate>
                                  <p:childTnLst>
                                    <p:set>
                                      <p:cBhvr>
                                        <p:cTn id="18" dur="1" fill="hold">
                                          <p:stCondLst>
                                            <p:cond delay="0"/>
                                          </p:stCondLst>
                                        </p:cTn>
                                        <p:tgtEl>
                                          <p:spTgt spid="89098"/>
                                        </p:tgtEl>
                                        <p:attrNameLst>
                                          <p:attrName>style.visibility</p:attrName>
                                        </p:attrNameLst>
                                      </p:cBhvr>
                                      <p:to>
                                        <p:strVal val="visible"/>
                                      </p:to>
                                    </p:set>
                                    <p:anim by="(-#ppt_w*2)" calcmode="lin" valueType="num">
                                      <p:cBhvr rctx="PPT">
                                        <p:cTn id="19" dur="500" autoRev="1" fill="hold">
                                          <p:stCondLst>
                                            <p:cond delay="0"/>
                                          </p:stCondLst>
                                        </p:cTn>
                                        <p:tgtEl>
                                          <p:spTgt spid="89098"/>
                                        </p:tgtEl>
                                        <p:attrNameLst>
                                          <p:attrName>ppt_w</p:attrName>
                                        </p:attrNameLst>
                                      </p:cBhvr>
                                    </p:anim>
                                    <p:anim by="(#ppt_w*0.50)" calcmode="lin" valueType="num">
                                      <p:cBhvr>
                                        <p:cTn id="20" dur="500" decel="50000" autoRev="1" fill="hold">
                                          <p:stCondLst>
                                            <p:cond delay="0"/>
                                          </p:stCondLst>
                                        </p:cTn>
                                        <p:tgtEl>
                                          <p:spTgt spid="89098"/>
                                        </p:tgtEl>
                                        <p:attrNameLst>
                                          <p:attrName>ppt_x</p:attrName>
                                        </p:attrNameLst>
                                      </p:cBhvr>
                                    </p:anim>
                                    <p:anim from="(-#ppt_h/2)" to="(#ppt_y)" calcmode="lin" valueType="num">
                                      <p:cBhvr>
                                        <p:cTn id="21" dur="1000" fill="hold">
                                          <p:stCondLst>
                                            <p:cond delay="0"/>
                                          </p:stCondLst>
                                        </p:cTn>
                                        <p:tgtEl>
                                          <p:spTgt spid="89098"/>
                                        </p:tgtEl>
                                        <p:attrNameLst>
                                          <p:attrName>ppt_y</p:attrName>
                                        </p:attrNameLst>
                                      </p:cBhvr>
                                    </p:anim>
                                    <p:animRot by="21600000">
                                      <p:cBhvr>
                                        <p:cTn id="22" dur="1000" fill="hold">
                                          <p:stCondLst>
                                            <p:cond delay="0"/>
                                          </p:stCondLst>
                                        </p:cTn>
                                        <p:tgtEl>
                                          <p:spTgt spid="89098"/>
                                        </p:tgtEl>
                                        <p:attrNameLst>
                                          <p:attrName>r</p:attrName>
                                        </p:attrNameLst>
                                      </p:cBhvr>
                                    </p:animRot>
                                  </p:childTnLst>
                                </p:cTn>
                              </p:par>
                            </p:childTnLst>
                          </p:cTn>
                        </p:par>
                        <p:par>
                          <p:cTn id="23" fill="hold">
                            <p:stCondLst>
                              <p:cond delay="15760"/>
                            </p:stCondLst>
                            <p:childTnLst>
                              <p:par>
                                <p:cTn id="24" presetID="43" presetClass="entr" presetSubtype="0" fill="hold" grpId="0" nodeType="afterEffect">
                                  <p:stCondLst>
                                    <p:cond delay="1500"/>
                                  </p:stCondLst>
                                  <p:childTnLst>
                                    <p:set>
                                      <p:cBhvr>
                                        <p:cTn id="25" dur="1" fill="hold">
                                          <p:stCondLst>
                                            <p:cond delay="0"/>
                                          </p:stCondLst>
                                        </p:cTn>
                                        <p:tgtEl>
                                          <p:spTgt spid="67592"/>
                                        </p:tgtEl>
                                        <p:attrNameLst>
                                          <p:attrName>style.visibility</p:attrName>
                                        </p:attrNameLst>
                                      </p:cBhvr>
                                      <p:to>
                                        <p:strVal val="visible"/>
                                      </p:to>
                                    </p:set>
                                    <p:animEffect transition="in" filter="fade">
                                      <p:cBhvr>
                                        <p:cTn id="26" dur="200"/>
                                        <p:tgtEl>
                                          <p:spTgt spid="67592"/>
                                        </p:tgtEl>
                                      </p:cBhvr>
                                    </p:animEffect>
                                    <p:anim calcmode="lin" valueType="num">
                                      <p:cBhvr>
                                        <p:cTn id="27" dur="800" fill="hold"/>
                                        <p:tgtEl>
                                          <p:spTgt spid="67592"/>
                                        </p:tgtEl>
                                        <p:attrNameLst>
                                          <p:attrName>ppt_x</p:attrName>
                                        </p:attrNameLst>
                                      </p:cBhvr>
                                      <p:tavLst>
                                        <p:tav tm="0">
                                          <p:val>
                                            <p:strVal val="#ppt_x"/>
                                          </p:val>
                                        </p:tav>
                                        <p:tav tm="100000">
                                          <p:val>
                                            <p:strVal val="#ppt_x"/>
                                          </p:val>
                                        </p:tav>
                                      </p:tavLst>
                                    </p:anim>
                                    <p:anim calcmode="lin" valueType="num">
                                      <p:cBhvr>
                                        <p:cTn id="28" dur="800" fill="hold"/>
                                        <p:tgtEl>
                                          <p:spTgt spid="67592"/>
                                        </p:tgtEl>
                                        <p:attrNameLst>
                                          <p:attrName>ppt_y</p:attrName>
                                        </p:attrNameLst>
                                      </p:cBhvr>
                                      <p:tavLst>
                                        <p:tav tm="0">
                                          <p:val>
                                            <p:strVal val="#ppt_y+0.31"/>
                                          </p:val>
                                        </p:tav>
                                        <p:tav tm="100000">
                                          <p:val>
                                            <p:strVal val="#ppt_y+0.31"/>
                                          </p:val>
                                        </p:tav>
                                      </p:tavLst>
                                    </p:anim>
                                    <p:anim calcmode="lin" valueType="num">
                                      <p:cBhvr>
                                        <p:cTn id="29" dur="1200" decel="50000" fill="hold">
                                          <p:stCondLst>
                                            <p:cond delay="800"/>
                                          </p:stCondLst>
                                        </p:cTn>
                                        <p:tgtEl>
                                          <p:spTgt spid="6759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1200" decel="50000" fill="hold">
                                          <p:stCondLst>
                                            <p:cond delay="800"/>
                                          </p:stCondLst>
                                        </p:cTn>
                                        <p:tgtEl>
                                          <p:spTgt spid="6759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1" fill="hold">
                            <p:stCondLst>
                              <p:cond delay="19260"/>
                            </p:stCondLst>
                            <p:childTnLst>
                              <p:par>
                                <p:cTn id="32" presetID="27" presetClass="entr" presetSubtype="0" fill="hold" grpId="0" nodeType="afterEffect">
                                  <p:stCondLst>
                                    <p:cond delay="1000"/>
                                  </p:stCondLst>
                                  <p:iterate type="lt">
                                    <p:tmPct val="50000"/>
                                  </p:iterate>
                                  <p:childTnLst>
                                    <p:set>
                                      <p:cBhvr>
                                        <p:cTn id="33" dur="1" fill="hold">
                                          <p:stCondLst>
                                            <p:cond delay="0"/>
                                          </p:stCondLst>
                                        </p:cTn>
                                        <p:tgtEl>
                                          <p:spTgt spid="67591"/>
                                        </p:tgtEl>
                                        <p:attrNameLst>
                                          <p:attrName>style.visibility</p:attrName>
                                        </p:attrNameLst>
                                      </p:cBhvr>
                                      <p:to>
                                        <p:strVal val="visible"/>
                                      </p:to>
                                    </p:set>
                                    <p:anim calcmode="discrete" valueType="clr">
                                      <p:cBhvr override="childStyle">
                                        <p:cTn id="34" dur="200"/>
                                        <p:tgtEl>
                                          <p:spTgt spid="67591"/>
                                        </p:tgtEl>
                                        <p:attrNameLst>
                                          <p:attrName>style.color</p:attrName>
                                        </p:attrNameLst>
                                      </p:cBhvr>
                                      <p:tavLst>
                                        <p:tav tm="0">
                                          <p:val>
                                            <p:clrVal>
                                              <a:schemeClr val="accent2"/>
                                            </p:clrVal>
                                          </p:val>
                                        </p:tav>
                                        <p:tav tm="50000">
                                          <p:val>
                                            <p:clrVal>
                                              <a:schemeClr val="hlink"/>
                                            </p:clrVal>
                                          </p:val>
                                        </p:tav>
                                      </p:tavLst>
                                    </p:anim>
                                    <p:anim calcmode="discrete" valueType="clr">
                                      <p:cBhvr>
                                        <p:cTn id="35" dur="200"/>
                                        <p:tgtEl>
                                          <p:spTgt spid="67591"/>
                                        </p:tgtEl>
                                        <p:attrNameLst>
                                          <p:attrName>fillcolor</p:attrName>
                                        </p:attrNameLst>
                                      </p:cBhvr>
                                      <p:tavLst>
                                        <p:tav tm="0">
                                          <p:val>
                                            <p:clrVal>
                                              <a:schemeClr val="accent2"/>
                                            </p:clrVal>
                                          </p:val>
                                        </p:tav>
                                        <p:tav tm="50000">
                                          <p:val>
                                            <p:clrVal>
                                              <a:schemeClr val="hlink"/>
                                            </p:clrVal>
                                          </p:val>
                                        </p:tav>
                                      </p:tavLst>
                                    </p:anim>
                                    <p:set>
                                      <p:cBhvr>
                                        <p:cTn id="36" dur="200"/>
                                        <p:tgtEl>
                                          <p:spTgt spid="67591"/>
                                        </p:tgtEl>
                                        <p:attrNameLst>
                                          <p:attrName>fill.type</p:attrName>
                                        </p:attrNameLst>
                                      </p:cBhvr>
                                      <p:to>
                                        <p:strVal val="solid"/>
                                      </p:to>
                                    </p:set>
                                  </p:childTnLst>
                                </p:cTn>
                              </p:par>
                            </p:childTnLst>
                          </p:cTn>
                        </p:par>
                        <p:par>
                          <p:cTn id="37" fill="hold">
                            <p:stCondLst>
                              <p:cond delay="21760"/>
                            </p:stCondLst>
                            <p:childTnLst>
                              <p:par>
                                <p:cTn id="38" presetID="1" presetClass="entr" presetSubtype="0" fill="hold" grpId="0" nodeType="afterEffect">
                                  <p:stCondLst>
                                    <p:cond delay="1000"/>
                                  </p:stCondLst>
                                  <p:childTnLst>
                                    <p:set>
                                      <p:cBhvr>
                                        <p:cTn id="39" dur="1" fill="hold">
                                          <p:stCondLst>
                                            <p:cond delay="0"/>
                                          </p:stCondLst>
                                        </p:cTn>
                                        <p:tgtEl>
                                          <p:spTgt spid="675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9" grpId="0"/>
      <p:bldP spid="67590" grpId="0"/>
      <p:bldP spid="67591" grpId="0"/>
      <p:bldP spid="67592" grpId="0"/>
      <p:bldP spid="67593" grpId="0"/>
      <p:bldP spid="8909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1 Imagen" descr="nfgh.jpg"/>
          <p:cNvPicPr>
            <a:picLocks noChangeAspect="1"/>
          </p:cNvPicPr>
          <p:nvPr/>
        </p:nvPicPr>
        <p:blipFill>
          <a:blip r:embed="rId3"/>
          <a:srcRect/>
          <a:stretch>
            <a:fillRect/>
          </a:stretch>
        </p:blipFill>
        <p:spPr bwMode="auto">
          <a:xfrm>
            <a:off x="0" y="0"/>
            <a:ext cx="9159875" cy="6858000"/>
          </a:xfrm>
          <a:prstGeom prst="rect">
            <a:avLst/>
          </a:prstGeom>
          <a:noFill/>
          <a:ln w="9525">
            <a:noFill/>
            <a:miter lim="800000"/>
            <a:headEnd/>
            <a:tailEnd/>
          </a:ln>
        </p:spPr>
      </p:pic>
      <p:pic>
        <p:nvPicPr>
          <p:cNvPr id="9" name="01 CONDOR PASA.wma">
            <a:hlinkClick r:id="" action="ppaction://media"/>
          </p:cNvPr>
          <p:cNvPicPr>
            <a:picLocks noRot="1" noChangeAspect="1"/>
          </p:cNvPicPr>
          <p:nvPr>
            <a:audioFile r:link="rId1"/>
          </p:nvPr>
        </p:nvPicPr>
        <p:blipFill>
          <a:blip r:embed="rId4"/>
          <a:srcRect/>
          <a:stretch>
            <a:fillRect/>
          </a:stretch>
        </p:blipFill>
        <p:spPr bwMode="auto">
          <a:xfrm>
            <a:off x="8001000" y="571500"/>
            <a:ext cx="304800" cy="304800"/>
          </a:xfrm>
          <a:prstGeom prst="rect">
            <a:avLst/>
          </a:prstGeom>
          <a:noFill/>
          <a:ln w="9525">
            <a:noFill/>
            <a:miter lim="800000"/>
            <a:headEnd/>
            <a:tailEnd/>
          </a:ln>
        </p:spPr>
      </p:pic>
      <p:sp>
        <p:nvSpPr>
          <p:cNvPr id="2053" name="WordArt 5"/>
          <p:cNvSpPr>
            <a:spLocks noChangeArrowheads="1" noChangeShapeType="1" noTextEdit="1"/>
          </p:cNvSpPr>
          <p:nvPr/>
        </p:nvSpPr>
        <p:spPr bwMode="auto">
          <a:xfrm>
            <a:off x="533400" y="533400"/>
            <a:ext cx="7848600" cy="2971800"/>
          </a:xfrm>
          <a:prstGeom prst="rect">
            <a:avLst/>
          </a:prstGeom>
        </p:spPr>
        <p:txBody>
          <a:bodyPr wrap="none" fromWordArt="1">
            <a:prstTxWarp prst="textTriangle">
              <a:avLst>
                <a:gd name="adj" fmla="val 50000"/>
              </a:avLst>
            </a:prstTxWarp>
          </a:bodyPr>
          <a:lstStyle/>
          <a:p>
            <a:pPr algn="ctr"/>
            <a:r>
              <a:rPr lang="es-ES" sz="3600" kern="10">
                <a:ln w="9525">
                  <a:solidFill>
                    <a:schemeClr val="tx1"/>
                  </a:solidFill>
                  <a:round/>
                  <a:headEnd/>
                  <a:tailEnd/>
                </a:ln>
                <a:solidFill>
                  <a:srgbClr val="F4491A"/>
                </a:solidFill>
                <a:effectLst>
                  <a:outerShdw dist="107763" dir="18900000" algn="ctr" rotWithShape="0">
                    <a:schemeClr val="bg1"/>
                  </a:outerShdw>
                </a:effectLst>
                <a:latin typeface="Arial Black"/>
              </a:rPr>
              <a:t>MACHU PIQCHU</a:t>
            </a:r>
          </a:p>
        </p:txBody>
      </p:sp>
      <p:sp>
        <p:nvSpPr>
          <p:cNvPr id="2054" name="WordArt 6"/>
          <p:cNvSpPr>
            <a:spLocks noChangeArrowheads="1" noChangeShapeType="1" noTextEdit="1"/>
          </p:cNvSpPr>
          <p:nvPr/>
        </p:nvSpPr>
        <p:spPr bwMode="auto">
          <a:xfrm>
            <a:off x="2514600" y="4038600"/>
            <a:ext cx="3800475" cy="11430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Su real historia</a:t>
            </a:r>
          </a:p>
        </p:txBody>
      </p:sp>
    </p:spTree>
  </p:cSld>
  <p:clrMapOvr>
    <a:masterClrMapping/>
  </p:clrMapOvr>
  <p:transition spd="slow" advTm="300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491A"/>
        </a:solidFill>
        <a:effectLst/>
      </p:bgPr>
    </p:bg>
    <p:spTree>
      <p:nvGrpSpPr>
        <p:cNvPr id="1" name=""/>
        <p:cNvGrpSpPr/>
        <p:nvPr/>
      </p:nvGrpSpPr>
      <p:grpSpPr>
        <a:xfrm>
          <a:off x="0" y="0"/>
          <a:ext cx="0" cy="0"/>
          <a:chOff x="0" y="0"/>
          <a:chExt cx="0" cy="0"/>
        </a:xfrm>
      </p:grpSpPr>
      <p:pic>
        <p:nvPicPr>
          <p:cNvPr id="54274" name="1 Imagen" descr="jkhbn.jpg"/>
          <p:cNvPicPr>
            <a:picLocks noChangeAspect="1"/>
          </p:cNvPicPr>
          <p:nvPr/>
        </p:nvPicPr>
        <p:blipFill>
          <a:blip r:embed="rId2"/>
          <a:srcRect/>
          <a:stretch>
            <a:fillRect/>
          </a:stretch>
        </p:blipFill>
        <p:spPr bwMode="auto">
          <a:xfrm>
            <a:off x="0" y="0"/>
            <a:ext cx="9199563" cy="8686800"/>
          </a:xfrm>
          <a:prstGeom prst="rect">
            <a:avLst/>
          </a:prstGeom>
          <a:noFill/>
          <a:ln w="9525">
            <a:noFill/>
            <a:miter lim="800000"/>
            <a:headEnd/>
            <a:tailEnd/>
          </a:ln>
        </p:spPr>
      </p:pic>
      <p:sp>
        <p:nvSpPr>
          <p:cNvPr id="54277" name="WordArt 5"/>
          <p:cNvSpPr>
            <a:spLocks noChangeArrowheads="1" noChangeShapeType="1" noTextEdit="1"/>
          </p:cNvSpPr>
          <p:nvPr/>
        </p:nvSpPr>
        <p:spPr bwMode="auto">
          <a:xfrm>
            <a:off x="1042988" y="5516563"/>
            <a:ext cx="7239000" cy="838200"/>
          </a:xfrm>
          <a:prstGeom prst="rect">
            <a:avLst/>
          </a:prstGeom>
        </p:spPr>
        <p:txBody>
          <a:bodyPr wrap="none" fromWordArt="1">
            <a:prstTxWarp prst="textPlain">
              <a:avLst>
                <a:gd name="adj" fmla="val 50000"/>
              </a:avLst>
            </a:prstTxWarp>
          </a:bodyPr>
          <a:lstStyle/>
          <a:p>
            <a:pPr algn="ctr"/>
            <a:r>
              <a:rPr lang="es-ES" sz="3600" kern="10">
                <a:ln w="9525">
                  <a:solidFill>
                    <a:srgbClr val="FD1711"/>
                  </a:solidFill>
                  <a:round/>
                  <a:headEnd/>
                  <a:tailEnd/>
                </a:ln>
                <a:solidFill>
                  <a:srgbClr val="FFFFFF"/>
                </a:solidFill>
                <a:latin typeface="Arial Black"/>
              </a:rPr>
              <a:t>Antiguo cerro empinado</a:t>
            </a:r>
          </a:p>
        </p:txBody>
      </p:sp>
      <p:sp>
        <p:nvSpPr>
          <p:cNvPr id="54278" name="Text Box 6"/>
          <p:cNvSpPr txBox="1">
            <a:spLocks noChangeArrowheads="1"/>
          </p:cNvSpPr>
          <p:nvPr/>
        </p:nvSpPr>
        <p:spPr bwMode="auto">
          <a:xfrm>
            <a:off x="1116013" y="4581525"/>
            <a:ext cx="3168650" cy="519113"/>
          </a:xfrm>
          <a:prstGeom prst="rect">
            <a:avLst/>
          </a:prstGeom>
          <a:noFill/>
          <a:ln w="9525">
            <a:noFill/>
            <a:miter lim="800000"/>
            <a:headEnd/>
            <a:tailEnd/>
          </a:ln>
          <a:effectLst/>
        </p:spPr>
        <p:txBody>
          <a:bodyPr>
            <a:spAutoFit/>
          </a:bodyPr>
          <a:lstStyle/>
          <a:p>
            <a:pPr>
              <a:spcBef>
                <a:spcPct val="50000"/>
              </a:spcBef>
            </a:pPr>
            <a:r>
              <a:rPr lang="es-ES_tradnl" sz="2800">
                <a:effectLst>
                  <a:outerShdw blurRad="38100" dist="38100" dir="2700000" algn="tl">
                    <a:srgbClr val="000000"/>
                  </a:outerShdw>
                </a:effectLst>
                <a:latin typeface="Arial Black" pitchFamily="34" charset="0"/>
              </a:rPr>
              <a:t>ETIMOLOGIA :</a:t>
            </a:r>
          </a:p>
        </p:txBody>
      </p:sp>
    </p:spTree>
  </p:cSld>
  <p:clrMapOvr>
    <a:masterClrMapping/>
  </p:clrMapOvr>
  <p:transition spd="slow" advTm="5000">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1 Imagen" descr="fgfd.jpg"/>
          <p:cNvPicPr>
            <a:picLocks noChangeAspect="1"/>
          </p:cNvPicPr>
          <p:nvPr/>
        </p:nvPicPr>
        <p:blipFill>
          <a:blip r:embed="rId2">
            <a:lum bright="18000" contrast="18000"/>
          </a:blip>
          <a:srcRect b="12775"/>
          <a:stretch>
            <a:fillRect/>
          </a:stretch>
        </p:blipFill>
        <p:spPr bwMode="auto">
          <a:xfrm>
            <a:off x="0" y="0"/>
            <a:ext cx="9144000" cy="6858000"/>
          </a:xfrm>
          <a:prstGeom prst="rect">
            <a:avLst/>
          </a:prstGeom>
          <a:noFill/>
          <a:ln w="9525">
            <a:noFill/>
            <a:miter lim="800000"/>
            <a:headEnd/>
            <a:tailEnd/>
          </a:ln>
        </p:spPr>
      </p:pic>
      <p:sp>
        <p:nvSpPr>
          <p:cNvPr id="60420" name="Text Box 1028"/>
          <p:cNvSpPr txBox="1">
            <a:spLocks noChangeArrowheads="1"/>
          </p:cNvSpPr>
          <p:nvPr/>
        </p:nvSpPr>
        <p:spPr bwMode="auto">
          <a:xfrm>
            <a:off x="250825" y="2852738"/>
            <a:ext cx="8893175" cy="1190625"/>
          </a:xfrm>
          <a:prstGeom prst="rect">
            <a:avLst/>
          </a:prstGeom>
          <a:noFill/>
          <a:ln w="9525">
            <a:noFill/>
            <a:miter lim="800000"/>
            <a:headEnd/>
            <a:tailEnd/>
          </a:ln>
          <a:effectLst/>
        </p:spPr>
        <p:txBody>
          <a:bodyPr>
            <a:spAutoFit/>
          </a:bodyPr>
          <a:lstStyle/>
          <a:p>
            <a:pPr algn="ctr">
              <a:spcBef>
                <a:spcPct val="50000"/>
              </a:spcBef>
            </a:pPr>
            <a:r>
              <a:rPr lang="es-ES_tradnl" sz="3600" b="1">
                <a:solidFill>
                  <a:srgbClr val="FFFF00"/>
                </a:solidFill>
              </a:rPr>
              <a:t>Sinuosa carretera que conduce a la ciudadela de Machupicchu</a:t>
            </a:r>
          </a:p>
        </p:txBody>
      </p:sp>
    </p:spTree>
  </p:cSld>
  <p:clrMapOvr>
    <a:masterClrMapping/>
  </p:clrMapOvr>
  <p:transition spd="slow" advTm="5000">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ghfghfg.jpg"/>
          <p:cNvPicPr>
            <a:picLocks noChangeAspect="1"/>
          </p:cNvPicPr>
          <p:nvPr/>
        </p:nvPicPr>
        <p:blipFill>
          <a:blip r:embed="rId2"/>
          <a:srcRect/>
          <a:stretch>
            <a:fillRect/>
          </a:stretch>
        </p:blipFill>
        <p:spPr bwMode="auto">
          <a:xfrm>
            <a:off x="0" y="0"/>
            <a:ext cx="9372600" cy="6858000"/>
          </a:xfrm>
          <a:prstGeom prst="rect">
            <a:avLst/>
          </a:prstGeom>
          <a:noFill/>
          <a:ln w="9525">
            <a:noFill/>
            <a:miter lim="800000"/>
            <a:headEnd/>
            <a:tailEnd/>
          </a:ln>
        </p:spPr>
      </p:pic>
      <p:sp>
        <p:nvSpPr>
          <p:cNvPr id="6149" name="Text Box 5"/>
          <p:cNvSpPr txBox="1">
            <a:spLocks noChangeArrowheads="1"/>
          </p:cNvSpPr>
          <p:nvPr/>
        </p:nvSpPr>
        <p:spPr bwMode="auto">
          <a:xfrm>
            <a:off x="468313" y="260350"/>
            <a:ext cx="8382000" cy="3081338"/>
          </a:xfrm>
          <a:prstGeom prst="rect">
            <a:avLst/>
          </a:prstGeom>
          <a:noFill/>
          <a:ln w="9525">
            <a:noFill/>
            <a:miter lim="800000"/>
            <a:headEnd/>
            <a:tailEnd/>
          </a:ln>
          <a:effectLst/>
        </p:spPr>
        <p:txBody>
          <a:bodyPr>
            <a:spAutoFit/>
          </a:bodyPr>
          <a:lstStyle/>
          <a:p>
            <a:pPr algn="ctr">
              <a:spcBef>
                <a:spcPct val="50000"/>
              </a:spcBef>
            </a:pPr>
            <a:r>
              <a:rPr lang="es-ES_tradnl" sz="2800" b="1">
                <a:solidFill>
                  <a:srgbClr val="CCFF33"/>
                </a:solidFill>
                <a:effectLst>
                  <a:outerShdw blurRad="38100" dist="38100" dir="2700000" algn="tl">
                    <a:srgbClr val="000000"/>
                  </a:outerShdw>
                </a:effectLst>
                <a:latin typeface="Bookman Old Style" pitchFamily="18" charset="0"/>
              </a:rPr>
              <a:t>Muy pocos conocen la auténtica historia de ésta maravilla humana debido a que estuvo oculto a la vista de las personas hasta el siglo XX y la mayoría de los cronistas de los ss. de la conquista no lo mencionaron ni recibieron información alguna sobre su existencia.</a:t>
            </a:r>
          </a:p>
        </p:txBody>
      </p:sp>
    </p:spTree>
  </p:cSld>
  <p:clrMapOvr>
    <a:masterClrMapping/>
  </p:clrMapOvr>
  <p:transition spd="slow" advTm="18000">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pic>
        <p:nvPicPr>
          <p:cNvPr id="5122" name="1 Imagen" descr="fhch.jpg"/>
          <p:cNvPicPr>
            <a:picLocks noChangeAspect="1"/>
          </p:cNvPicPr>
          <p:nvPr/>
        </p:nvPicPr>
        <p:blipFill>
          <a:blip r:embed="rId2"/>
          <a:srcRect b="9448"/>
          <a:stretch>
            <a:fillRect/>
          </a:stretch>
        </p:blipFill>
        <p:spPr bwMode="auto">
          <a:xfrm>
            <a:off x="0" y="0"/>
            <a:ext cx="9372600" cy="6858000"/>
          </a:xfrm>
          <a:prstGeom prst="rect">
            <a:avLst/>
          </a:prstGeom>
          <a:noFill/>
          <a:ln w="9525">
            <a:noFill/>
            <a:miter lim="800000"/>
            <a:headEnd/>
            <a:tailEnd/>
          </a:ln>
        </p:spPr>
      </p:pic>
      <p:sp>
        <p:nvSpPr>
          <p:cNvPr id="5127" name="Text Box 7"/>
          <p:cNvSpPr txBox="1">
            <a:spLocks noChangeArrowheads="1"/>
          </p:cNvSpPr>
          <p:nvPr/>
        </p:nvSpPr>
        <p:spPr bwMode="auto">
          <a:xfrm>
            <a:off x="0" y="0"/>
            <a:ext cx="8229600" cy="2289175"/>
          </a:xfrm>
          <a:prstGeom prst="rect">
            <a:avLst/>
          </a:prstGeom>
          <a:noFill/>
          <a:ln w="9525">
            <a:noFill/>
            <a:miter lim="800000"/>
            <a:headEnd/>
            <a:tailEnd/>
          </a:ln>
          <a:effectLst/>
        </p:spPr>
        <p:txBody>
          <a:bodyPr>
            <a:spAutoFit/>
          </a:bodyPr>
          <a:lstStyle/>
          <a:p>
            <a:pPr algn="ctr">
              <a:spcBef>
                <a:spcPct val="50000"/>
              </a:spcBef>
            </a:pPr>
            <a:r>
              <a:rPr lang="es-ES_tradnl" sz="3600">
                <a:solidFill>
                  <a:srgbClr val="FF9900"/>
                </a:solidFill>
                <a:effectLst>
                  <a:outerShdw blurRad="38100" dist="38100" dir="2700000" algn="tl">
                    <a:srgbClr val="000000"/>
                  </a:outerShdw>
                </a:effectLst>
                <a:latin typeface="Arial Black" pitchFamily="34" charset="0"/>
              </a:rPr>
              <a:t>Es un error muy común atribuir al Inka Pachakuteq, hijo de Wiraqocha,  la construcción de Machupicchu.</a:t>
            </a:r>
            <a:endParaRPr lang="es-ES_tradnl" sz="3200">
              <a:solidFill>
                <a:srgbClr val="FF9900"/>
              </a:solidFill>
              <a:effectLst>
                <a:outerShdw blurRad="38100" dist="38100" dir="2700000" algn="tl">
                  <a:srgbClr val="000000"/>
                </a:outerShdw>
              </a:effectLst>
              <a:latin typeface="Arial Black" pitchFamily="34" charset="0"/>
            </a:endParaRPr>
          </a:p>
        </p:txBody>
      </p:sp>
    </p:spTree>
  </p:cSld>
  <p:clrMapOvr>
    <a:masterClrMapping/>
  </p:clrMapOvr>
  <p:transition spd="slow" advTm="18000">
    <p:pull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Text Box 1027"/>
          <p:cNvSpPr txBox="1">
            <a:spLocks noChangeArrowheads="1"/>
          </p:cNvSpPr>
          <p:nvPr/>
        </p:nvSpPr>
        <p:spPr bwMode="auto">
          <a:xfrm>
            <a:off x="4648200" y="457200"/>
            <a:ext cx="4267200" cy="6427788"/>
          </a:xfrm>
          <a:prstGeom prst="rect">
            <a:avLst/>
          </a:prstGeom>
          <a:noFill/>
          <a:ln w="9525">
            <a:noFill/>
            <a:miter lim="800000"/>
            <a:headEnd/>
            <a:tailEnd/>
          </a:ln>
          <a:effectLst/>
        </p:spPr>
        <p:txBody>
          <a:bodyPr>
            <a:spAutoFit/>
          </a:bodyPr>
          <a:lstStyle/>
          <a:p>
            <a:pPr algn="ctr">
              <a:spcBef>
                <a:spcPct val="50000"/>
              </a:spcBef>
            </a:pPr>
            <a:r>
              <a:rPr lang="es-ES" sz="3200">
                <a:effectLst>
                  <a:outerShdw blurRad="38100" dist="38100" dir="2700000" algn="tl">
                    <a:srgbClr val="000000"/>
                  </a:outerShdw>
                </a:effectLst>
                <a:latin typeface="Arial Black" pitchFamily="34" charset="0"/>
              </a:rPr>
              <a:t>La construcción de ésta hermosa ciudadela Inka en el cerro empinado, que hoy conocemos como Machupicchu, fue durante el apogeo  del Inka </a:t>
            </a:r>
            <a:r>
              <a:rPr lang="es-ES" sz="3200" b="1">
                <a:solidFill>
                  <a:srgbClr val="FF00FF"/>
                </a:solidFill>
                <a:effectLst>
                  <a:outerShdw blurRad="38100" dist="38100" dir="2700000" algn="tl">
                    <a:srgbClr val="000000"/>
                  </a:outerShdw>
                </a:effectLst>
                <a:latin typeface="Arial Black" pitchFamily="34" charset="0"/>
              </a:rPr>
              <a:t>Wiraqocha</a:t>
            </a:r>
            <a:r>
              <a:rPr lang="es-ES" sz="3200" b="1">
                <a:effectLst>
                  <a:outerShdw blurRad="38100" dist="38100" dir="2700000" algn="tl">
                    <a:srgbClr val="000000"/>
                  </a:outerShdw>
                </a:effectLst>
                <a:latin typeface="Arial Black" pitchFamily="34" charset="0"/>
              </a:rPr>
              <a:t> </a:t>
            </a:r>
            <a:r>
              <a:rPr lang="es-ES" sz="3200">
                <a:effectLst>
                  <a:outerShdw blurRad="38100" dist="38100" dir="2700000" algn="tl">
                    <a:srgbClr val="000000"/>
                  </a:outerShdw>
                </a:effectLst>
                <a:latin typeface="Arial Black" pitchFamily="34" charset="0"/>
              </a:rPr>
              <a:t>, octavo rey del Cuzco</a:t>
            </a:r>
            <a:r>
              <a:rPr lang="es-ES" sz="3200">
                <a:effectLst>
                  <a:outerShdw blurRad="38100" dist="38100" dir="2700000" algn="tl">
                    <a:srgbClr val="000000"/>
                  </a:outerShdw>
                </a:effectLst>
              </a:rPr>
              <a:t>. </a:t>
            </a:r>
            <a:endParaRPr lang="es-ES_tradnl" sz="3200">
              <a:effectLst>
                <a:outerShdw blurRad="38100" dist="38100" dir="2700000" algn="tl">
                  <a:srgbClr val="000000"/>
                </a:outerShdw>
              </a:effectLst>
            </a:endParaRPr>
          </a:p>
        </p:txBody>
      </p:sp>
      <p:pic>
        <p:nvPicPr>
          <p:cNvPr id="71690" name="Picture 2058" descr="El 8º Inca: Huiracocha; dibujo de Felipe Guamán Poma de Ayala en Nueva crónica y buen gobierno (1615).">
            <a:hlinkClick r:id="rId2" tooltip="El 8º Inca: Huiracocha; dibujo de Felipe Guamán Poma de Ayala en Nueva crónica y buen gobierno (1615)."/>
          </p:cNvPr>
          <p:cNvPicPr>
            <a:picLocks noChangeAspect="1" noChangeArrowheads="1"/>
          </p:cNvPicPr>
          <p:nvPr/>
        </p:nvPicPr>
        <p:blipFill>
          <a:blip r:embed="rId3"/>
          <a:srcRect/>
          <a:stretch>
            <a:fillRect/>
          </a:stretch>
        </p:blipFill>
        <p:spPr bwMode="auto">
          <a:xfrm>
            <a:off x="0" y="0"/>
            <a:ext cx="4716463" cy="6858000"/>
          </a:xfrm>
          <a:prstGeom prst="rect">
            <a:avLst/>
          </a:prstGeom>
          <a:noFill/>
        </p:spPr>
      </p:pic>
    </p:spTree>
  </p:cSld>
  <p:clrMapOvr>
    <a:masterClrMapping/>
  </p:clrMapOvr>
  <p:transition spd="slow" advTm="18000">
    <p:pull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ggggggggggggggggggggg.JPG"/>
          <p:cNvPicPr>
            <a:picLocks noChangeAspect="1"/>
          </p:cNvPicPr>
          <p:nvPr/>
        </p:nvPicPr>
        <p:blipFill>
          <a:blip r:embed="rId2"/>
          <a:srcRect/>
          <a:stretch>
            <a:fillRect/>
          </a:stretch>
        </p:blipFill>
        <p:spPr bwMode="auto">
          <a:xfrm>
            <a:off x="0" y="2743200"/>
            <a:ext cx="9144000" cy="4114800"/>
          </a:xfrm>
          <a:prstGeom prst="rect">
            <a:avLst/>
          </a:prstGeom>
          <a:noFill/>
          <a:ln w="9525">
            <a:noFill/>
            <a:miter lim="800000"/>
            <a:headEnd/>
            <a:tailEnd/>
          </a:ln>
        </p:spPr>
      </p:pic>
      <p:sp>
        <p:nvSpPr>
          <p:cNvPr id="36867" name="Text Box 1027"/>
          <p:cNvSpPr txBox="1">
            <a:spLocks noChangeArrowheads="1"/>
          </p:cNvSpPr>
          <p:nvPr/>
        </p:nvSpPr>
        <p:spPr bwMode="auto">
          <a:xfrm>
            <a:off x="533400" y="304800"/>
            <a:ext cx="8001000" cy="2774950"/>
          </a:xfrm>
          <a:prstGeom prst="rect">
            <a:avLst/>
          </a:prstGeom>
          <a:noFill/>
          <a:ln w="9525">
            <a:noFill/>
            <a:miter lim="800000"/>
            <a:headEnd/>
            <a:tailEnd/>
          </a:ln>
          <a:effectLst/>
        </p:spPr>
        <p:txBody>
          <a:bodyPr>
            <a:spAutoFit/>
          </a:bodyPr>
          <a:lstStyle/>
          <a:p>
            <a:pPr algn="ctr">
              <a:spcBef>
                <a:spcPct val="50000"/>
              </a:spcBef>
            </a:pPr>
            <a:r>
              <a:rPr lang="es-ES" sz="2800" b="1">
                <a:solidFill>
                  <a:srgbClr val="FFFF00"/>
                </a:solidFill>
              </a:rPr>
              <a:t>El Inka orden</a:t>
            </a:r>
            <a:r>
              <a:rPr lang="es-ES" sz="2800" b="1">
                <a:solidFill>
                  <a:srgbClr val="FFFF00"/>
                </a:solidFill>
                <a:latin typeface="Calibri"/>
              </a:rPr>
              <a:t>ó</a:t>
            </a:r>
            <a:r>
              <a:rPr lang="es-ES" sz="2800" b="1">
                <a:solidFill>
                  <a:srgbClr val="FFFF00"/>
                </a:solidFill>
              </a:rPr>
              <a:t> la construcci</a:t>
            </a:r>
            <a:r>
              <a:rPr lang="es-ES" sz="2800" b="1">
                <a:solidFill>
                  <a:srgbClr val="FFFF00"/>
                </a:solidFill>
                <a:latin typeface="Calibri"/>
              </a:rPr>
              <a:t>ó</a:t>
            </a:r>
            <a:r>
              <a:rPr lang="es-ES" sz="2800" b="1">
                <a:solidFill>
                  <a:srgbClr val="FFFF00"/>
                </a:solidFill>
              </a:rPr>
              <a:t>n en dicho cerro de un hermoso palacio, templos para el dios Sol y la diosa Luna y numerosas casas para albergar a sus bellas mujeres </a:t>
            </a:r>
            <a:r>
              <a:rPr lang="es-ES" sz="2800" b="1"/>
              <a:t>(Aqllakuna</a:t>
            </a:r>
            <a:r>
              <a:rPr lang="es-ES" sz="2800" b="1">
                <a:solidFill>
                  <a:srgbClr val="FFFF00"/>
                </a:solidFill>
              </a:rPr>
              <a:t>), similares a los que exist</a:t>
            </a:r>
            <a:r>
              <a:rPr lang="es-ES" sz="2800" b="1">
                <a:solidFill>
                  <a:srgbClr val="FFFF00"/>
                </a:solidFill>
                <a:latin typeface="Calibri"/>
              </a:rPr>
              <a:t>í</a:t>
            </a:r>
            <a:r>
              <a:rPr lang="es-ES" sz="2800" b="1">
                <a:solidFill>
                  <a:srgbClr val="FFFF00"/>
                </a:solidFill>
              </a:rPr>
              <a:t>an en el Cuzco.</a:t>
            </a:r>
            <a:r>
              <a:rPr lang="es-ES" sz="2800" b="1">
                <a:solidFill>
                  <a:schemeClr val="bg1"/>
                </a:solidFill>
              </a:rPr>
              <a:t>  </a:t>
            </a:r>
            <a:endParaRPr lang="es-ES_tradnl" sz="2800">
              <a:solidFill>
                <a:schemeClr val="bg1"/>
              </a:solidFill>
            </a:endParaRPr>
          </a:p>
          <a:p>
            <a:pPr algn="ctr">
              <a:spcBef>
                <a:spcPct val="50000"/>
              </a:spcBef>
            </a:pPr>
            <a:endParaRPr lang="es-ES_tradnl" sz="2400">
              <a:solidFill>
                <a:schemeClr val="bg1"/>
              </a:solidFill>
            </a:endParaRPr>
          </a:p>
        </p:txBody>
      </p:sp>
    </p:spTree>
  </p:cSld>
  <p:clrMapOvr>
    <a:masterClrMapping/>
  </p:clrMapOvr>
  <p:transition spd="slow" advTm="18000">
    <p:pull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6551651.jpg"/>
          <p:cNvPicPr>
            <a:picLocks noChangeAspect="1"/>
          </p:cNvPicPr>
          <p:nvPr/>
        </p:nvPicPr>
        <p:blipFill>
          <a:blip r:embed="rId2"/>
          <a:srcRect/>
          <a:stretch>
            <a:fillRect/>
          </a:stretch>
        </p:blipFill>
        <p:spPr bwMode="auto">
          <a:xfrm>
            <a:off x="0" y="2514600"/>
            <a:ext cx="9144000" cy="4343400"/>
          </a:xfrm>
          <a:prstGeom prst="rect">
            <a:avLst/>
          </a:prstGeom>
          <a:noFill/>
          <a:ln w="9525">
            <a:noFill/>
            <a:miter lim="800000"/>
            <a:headEnd/>
            <a:tailEnd/>
          </a:ln>
        </p:spPr>
      </p:pic>
      <p:sp>
        <p:nvSpPr>
          <p:cNvPr id="11269" name="Text Box 5"/>
          <p:cNvSpPr txBox="1">
            <a:spLocks noChangeArrowheads="1"/>
          </p:cNvSpPr>
          <p:nvPr/>
        </p:nvSpPr>
        <p:spPr bwMode="auto">
          <a:xfrm>
            <a:off x="539750" y="0"/>
            <a:ext cx="8001000" cy="3568700"/>
          </a:xfrm>
          <a:prstGeom prst="rect">
            <a:avLst/>
          </a:prstGeom>
          <a:noFill/>
          <a:ln w="9525">
            <a:noFill/>
            <a:miter lim="800000"/>
            <a:headEnd/>
            <a:tailEnd/>
          </a:ln>
          <a:effectLst/>
        </p:spPr>
        <p:txBody>
          <a:bodyPr>
            <a:spAutoFit/>
          </a:bodyPr>
          <a:lstStyle/>
          <a:p>
            <a:pPr algn="ctr">
              <a:spcBef>
                <a:spcPct val="50000"/>
              </a:spcBef>
            </a:pPr>
            <a:r>
              <a:rPr lang="es-ES" sz="3600" b="1"/>
              <a:t>Por su semejanza con la ciudad del Cuzco los pobladores lo denominaron </a:t>
            </a:r>
            <a:r>
              <a:rPr lang="es-ES" sz="3600" b="1">
                <a:latin typeface="Calibri"/>
              </a:rPr>
              <a:t>“</a:t>
            </a:r>
            <a:r>
              <a:rPr lang="es-ES" sz="3600" b="1"/>
              <a:t>El peque</a:t>
            </a:r>
            <a:r>
              <a:rPr lang="es-ES" sz="3600" b="1">
                <a:latin typeface="Calibri"/>
              </a:rPr>
              <a:t>ñ</a:t>
            </a:r>
            <a:r>
              <a:rPr lang="es-ES" sz="3600" b="1"/>
              <a:t>o Cuzco</a:t>
            </a:r>
            <a:r>
              <a:rPr lang="es-ES" sz="3600">
                <a:solidFill>
                  <a:schemeClr val="bg1"/>
                </a:solidFill>
                <a:latin typeface="Calibri"/>
              </a:rPr>
              <a:t>”</a:t>
            </a:r>
            <a:r>
              <a:rPr lang="es-ES" sz="3600">
                <a:solidFill>
                  <a:schemeClr val="bg1"/>
                </a:solidFill>
              </a:rPr>
              <a:t>.</a:t>
            </a:r>
            <a:r>
              <a:rPr lang="es-ES" sz="3600" b="1"/>
              <a:t> </a:t>
            </a:r>
            <a:r>
              <a:rPr lang="es-ES" sz="3600" b="1">
                <a:solidFill>
                  <a:srgbClr val="FF00FF"/>
                </a:solidFill>
              </a:rPr>
              <a:t>(</a:t>
            </a:r>
            <a:r>
              <a:rPr lang="es-ES" sz="3600" b="1">
                <a:solidFill>
                  <a:srgbClr val="FF00FF"/>
                </a:solidFill>
                <a:effectLst>
                  <a:outerShdw blurRad="38100" dist="38100" dir="2700000" algn="tl">
                    <a:srgbClr val="000000"/>
                  </a:outerShdw>
                </a:effectLst>
              </a:rPr>
              <a:t>Uchuy Qosqo</a:t>
            </a:r>
            <a:r>
              <a:rPr lang="es-ES" sz="3600" b="1">
                <a:solidFill>
                  <a:srgbClr val="FF00FF"/>
                </a:solidFill>
              </a:rPr>
              <a:t>) </a:t>
            </a:r>
          </a:p>
          <a:p>
            <a:pPr algn="ctr">
              <a:spcBef>
                <a:spcPct val="50000"/>
              </a:spcBef>
            </a:pPr>
            <a:endParaRPr lang="es-ES_tradnl" sz="3200">
              <a:solidFill>
                <a:srgbClr val="FF00FF"/>
              </a:solidFill>
            </a:endParaRPr>
          </a:p>
          <a:p>
            <a:pPr algn="ctr">
              <a:spcBef>
                <a:spcPct val="50000"/>
              </a:spcBef>
            </a:pPr>
            <a:endParaRPr lang="es-ES_tradnl" sz="2400">
              <a:solidFill>
                <a:schemeClr val="bg1"/>
              </a:solidFill>
            </a:endParaRPr>
          </a:p>
        </p:txBody>
      </p:sp>
    </p:spTree>
  </p:cSld>
  <p:clrMapOvr>
    <a:masterClrMapping/>
  </p:clrMapOvr>
  <p:transition spd="slow" advTm="13000">
    <p:pull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2 Imagen" descr="ghjghu.jpg"/>
          <p:cNvPicPr>
            <a:picLocks noChangeAspect="1"/>
          </p:cNvPicPr>
          <p:nvPr/>
        </p:nvPicPr>
        <p:blipFill>
          <a:blip r:embed="rId2"/>
          <a:srcRect b="5452"/>
          <a:stretch>
            <a:fillRect/>
          </a:stretch>
        </p:blipFill>
        <p:spPr bwMode="auto">
          <a:xfrm>
            <a:off x="0" y="0"/>
            <a:ext cx="9144000" cy="6858000"/>
          </a:xfrm>
          <a:prstGeom prst="rect">
            <a:avLst/>
          </a:prstGeom>
          <a:noFill/>
          <a:ln w="9525">
            <a:noFill/>
            <a:miter lim="800000"/>
            <a:headEnd/>
            <a:tailEnd/>
          </a:ln>
        </p:spPr>
      </p:pic>
      <p:sp>
        <p:nvSpPr>
          <p:cNvPr id="16388" name="Text Box 4"/>
          <p:cNvSpPr txBox="1">
            <a:spLocks noChangeArrowheads="1"/>
          </p:cNvSpPr>
          <p:nvPr/>
        </p:nvSpPr>
        <p:spPr bwMode="auto">
          <a:xfrm>
            <a:off x="468313" y="333375"/>
            <a:ext cx="8077200" cy="1800225"/>
          </a:xfrm>
          <a:prstGeom prst="rect">
            <a:avLst/>
          </a:prstGeom>
          <a:noFill/>
          <a:ln w="9525">
            <a:noFill/>
            <a:miter lim="800000"/>
            <a:headEnd/>
            <a:tailEnd/>
          </a:ln>
          <a:effectLst/>
        </p:spPr>
        <p:txBody>
          <a:bodyPr>
            <a:spAutoFit/>
          </a:bodyPr>
          <a:lstStyle/>
          <a:p>
            <a:pPr algn="ctr">
              <a:spcBef>
                <a:spcPct val="50000"/>
              </a:spcBef>
            </a:pPr>
            <a:r>
              <a:rPr lang="es-ES_tradnl" sz="2800" b="1">
                <a:solidFill>
                  <a:srgbClr val="FD1711"/>
                </a:solidFill>
                <a:effectLst>
                  <a:outerShdw blurRad="38100" dist="38100" dir="2700000" algn="tl">
                    <a:srgbClr val="000000"/>
                  </a:outerShdw>
                </a:effectLst>
              </a:rPr>
              <a:t>Machupicchu</a:t>
            </a:r>
            <a:r>
              <a:rPr lang="es-ES_tradnl" sz="2800">
                <a:solidFill>
                  <a:srgbClr val="FD1711"/>
                </a:solidFill>
                <a:effectLst>
                  <a:outerShdw blurRad="38100" dist="38100" dir="2700000" algn="tl">
                    <a:srgbClr val="000000"/>
                  </a:outerShdw>
                </a:effectLst>
                <a:latin typeface="Arial Black" pitchFamily="34" charset="0"/>
              </a:rPr>
              <a:t> cumplía, sin lugar a dudas,  una función específica: ser el lugar favorito del Inka Wiraqocha para su descanso y recreación.</a:t>
            </a:r>
          </a:p>
        </p:txBody>
      </p:sp>
    </p:spTree>
  </p:cSld>
  <p:clrMapOvr>
    <a:masterClrMapping/>
  </p:clrMapOvr>
  <p:transition spd="slow" advTm="13000">
    <p:pull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1 Imagen" descr="rsers.gif"/>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5844" name="Text Box 4"/>
          <p:cNvSpPr txBox="1">
            <a:spLocks noChangeArrowheads="1"/>
          </p:cNvSpPr>
          <p:nvPr/>
        </p:nvSpPr>
        <p:spPr bwMode="auto">
          <a:xfrm>
            <a:off x="0" y="0"/>
            <a:ext cx="7086600" cy="2528888"/>
          </a:xfrm>
          <a:prstGeom prst="rect">
            <a:avLst/>
          </a:prstGeom>
          <a:noFill/>
          <a:ln w="9525">
            <a:noFill/>
            <a:miter lim="800000"/>
            <a:headEnd/>
            <a:tailEnd/>
          </a:ln>
          <a:effectLst/>
        </p:spPr>
        <p:txBody>
          <a:bodyPr>
            <a:spAutoFit/>
          </a:bodyPr>
          <a:lstStyle/>
          <a:p>
            <a:pPr algn="ctr">
              <a:spcBef>
                <a:spcPct val="50000"/>
              </a:spcBef>
            </a:pPr>
            <a:r>
              <a:rPr lang="es-ES_tradnl" sz="3200" b="1">
                <a:solidFill>
                  <a:srgbClr val="FF00FF"/>
                </a:solidFill>
                <a:effectLst>
                  <a:outerShdw blurRad="38100" dist="38100" dir="2700000" algn="tl">
                    <a:srgbClr val="000000"/>
                  </a:outerShdw>
                </a:effectLst>
              </a:rPr>
              <a:t>Existían hermosos lugares especialmente acondicionados para llevar a cabo actividades de recreación: deporte, caza, teatro,danzas, etc.</a:t>
            </a:r>
          </a:p>
        </p:txBody>
      </p:sp>
    </p:spTree>
  </p:cSld>
  <p:clrMapOvr>
    <a:masterClrMapping/>
  </p:clrMapOvr>
  <p:transition spd="slow" advTm="13000">
    <p:pull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kkj.jpg"/>
          <p:cNvPicPr>
            <a:picLocks noChangeAspect="1"/>
          </p:cNvPicPr>
          <p:nvPr/>
        </p:nvPicPr>
        <p:blipFill>
          <a:blip r:embed="rId2"/>
          <a:srcRect/>
          <a:stretch>
            <a:fillRect/>
          </a:stretch>
        </p:blipFill>
        <p:spPr bwMode="auto">
          <a:xfrm>
            <a:off x="0" y="0"/>
            <a:ext cx="9142413" cy="6858000"/>
          </a:xfrm>
          <a:prstGeom prst="rect">
            <a:avLst/>
          </a:prstGeom>
          <a:noFill/>
          <a:ln w="9525">
            <a:noFill/>
            <a:miter lim="800000"/>
            <a:headEnd/>
            <a:tailEnd/>
          </a:ln>
        </p:spPr>
      </p:pic>
      <p:sp>
        <p:nvSpPr>
          <p:cNvPr id="28676" name="Text Box 4"/>
          <p:cNvSpPr txBox="1">
            <a:spLocks noChangeArrowheads="1"/>
          </p:cNvSpPr>
          <p:nvPr/>
        </p:nvSpPr>
        <p:spPr bwMode="auto">
          <a:xfrm>
            <a:off x="2971800" y="1447800"/>
            <a:ext cx="4648200" cy="457200"/>
          </a:xfrm>
          <a:prstGeom prst="rect">
            <a:avLst/>
          </a:prstGeom>
          <a:noFill/>
          <a:ln w="9525">
            <a:noFill/>
            <a:miter lim="800000"/>
            <a:headEnd/>
            <a:tailEnd/>
          </a:ln>
          <a:effectLst/>
        </p:spPr>
        <p:txBody>
          <a:bodyPr>
            <a:spAutoFit/>
          </a:bodyPr>
          <a:lstStyle/>
          <a:p>
            <a:pPr>
              <a:spcBef>
                <a:spcPct val="50000"/>
              </a:spcBef>
            </a:pPr>
            <a:endParaRPr lang="es-ES_tradnl" sz="2400"/>
          </a:p>
        </p:txBody>
      </p:sp>
    </p:spTree>
  </p:cSld>
  <p:clrMapOvr>
    <a:masterClrMapping/>
  </p:clrMapOvr>
  <p:transition spd="slow" advTm="3000">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1 Imagen" descr="rttt.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4821" name="Text Box 5"/>
          <p:cNvSpPr txBox="1">
            <a:spLocks noChangeArrowheads="1"/>
          </p:cNvSpPr>
          <p:nvPr/>
        </p:nvSpPr>
        <p:spPr bwMode="auto">
          <a:xfrm>
            <a:off x="5105400" y="685800"/>
            <a:ext cx="4038600" cy="2286000"/>
          </a:xfrm>
          <a:prstGeom prst="rect">
            <a:avLst/>
          </a:prstGeom>
          <a:noFill/>
          <a:ln w="9525">
            <a:noFill/>
            <a:miter lim="800000"/>
            <a:headEnd/>
            <a:tailEnd/>
          </a:ln>
          <a:effectLst/>
        </p:spPr>
        <p:txBody>
          <a:bodyPr>
            <a:spAutoFit/>
          </a:bodyPr>
          <a:lstStyle/>
          <a:p>
            <a:pPr algn="ctr">
              <a:spcBef>
                <a:spcPct val="50000"/>
              </a:spcBef>
            </a:pPr>
            <a:r>
              <a:rPr lang="es-ES_tradnl" sz="3200" b="1">
                <a:solidFill>
                  <a:srgbClr val="FFFF00"/>
                </a:solidFill>
              </a:rPr>
              <a:t>Posiblemente casas para las mujeres del Inka: </a:t>
            </a:r>
          </a:p>
          <a:p>
            <a:pPr algn="ctr">
              <a:spcBef>
                <a:spcPct val="50000"/>
              </a:spcBef>
            </a:pPr>
            <a:r>
              <a:rPr lang="es-ES_tradnl" sz="3200" b="1">
                <a:solidFill>
                  <a:srgbClr val="FF00FF"/>
                </a:solidFill>
                <a:effectLst>
                  <a:outerShdw blurRad="38100" dist="38100" dir="2700000" algn="tl">
                    <a:srgbClr val="000000"/>
                  </a:outerShdw>
                </a:effectLst>
              </a:rPr>
              <a:t>(Aqllawasi)</a:t>
            </a:r>
          </a:p>
        </p:txBody>
      </p:sp>
    </p:spTree>
  </p:cSld>
  <p:clrMapOvr>
    <a:masterClrMapping/>
  </p:clrMapOvr>
  <p:transition spd="slow" advTm="13000">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ghh.jpg"/>
          <p:cNvPicPr>
            <a:picLocks noChangeAspect="1"/>
          </p:cNvPicPr>
          <p:nvPr/>
        </p:nvPicPr>
        <p:blipFill>
          <a:blip r:embed="rId2"/>
          <a:srcRect b="5040"/>
          <a:stretch>
            <a:fillRect/>
          </a:stretch>
        </p:blipFill>
        <p:spPr bwMode="auto">
          <a:xfrm>
            <a:off x="0" y="0"/>
            <a:ext cx="9144000" cy="6858000"/>
          </a:xfrm>
          <a:prstGeom prst="rect">
            <a:avLst/>
          </a:prstGeom>
          <a:solidFill>
            <a:schemeClr val="bg1"/>
          </a:solidFill>
          <a:ln w="9525">
            <a:noFill/>
            <a:miter lim="800000"/>
            <a:headEnd/>
            <a:tailEnd/>
          </a:ln>
        </p:spPr>
      </p:pic>
      <p:sp>
        <p:nvSpPr>
          <p:cNvPr id="7171" name="WordArt 3"/>
          <p:cNvSpPr>
            <a:spLocks noChangeArrowheads="1" noChangeShapeType="1" noTextEdit="1"/>
          </p:cNvSpPr>
          <p:nvPr/>
        </p:nvSpPr>
        <p:spPr bwMode="auto">
          <a:xfrm>
            <a:off x="2362200" y="457200"/>
            <a:ext cx="5181600"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INTIWATANA</a:t>
            </a:r>
          </a:p>
        </p:txBody>
      </p:sp>
      <p:sp>
        <p:nvSpPr>
          <p:cNvPr id="7172" name="WordArt 4"/>
          <p:cNvSpPr>
            <a:spLocks noChangeArrowheads="1" noChangeShapeType="1" noTextEdit="1"/>
          </p:cNvSpPr>
          <p:nvPr/>
        </p:nvSpPr>
        <p:spPr bwMode="auto">
          <a:xfrm>
            <a:off x="76200" y="5254625"/>
            <a:ext cx="4343400" cy="1222375"/>
          </a:xfrm>
          <a:prstGeom prst="rect">
            <a:avLst/>
          </a:prstGeom>
        </p:spPr>
        <p:txBody>
          <a:bodyPr wrap="none" fromWordArt="1">
            <a:prstTxWarp prst="textPlain">
              <a:avLst>
                <a:gd name="adj" fmla="val 50000"/>
              </a:avLst>
            </a:prstTxWarp>
          </a:bodyPr>
          <a:lstStyle/>
          <a:p>
            <a:pPr algn="ctr"/>
            <a:r>
              <a:rPr lang="pt-BR" sz="3600" kern="10">
                <a:ln w="3175">
                  <a:solidFill>
                    <a:srgbClr val="000000"/>
                  </a:solidFill>
                  <a:round/>
                  <a:headEnd/>
                  <a:tailEnd/>
                </a:ln>
                <a:solidFill>
                  <a:srgbClr val="FF00FF"/>
                </a:solidFill>
                <a:latin typeface="Times New Roman"/>
                <a:cs typeface="Times New Roman"/>
              </a:rPr>
              <a:t>Inti = Sol</a:t>
            </a:r>
          </a:p>
          <a:p>
            <a:pPr algn="ctr"/>
            <a:r>
              <a:rPr lang="pt-BR" sz="3600" kern="10">
                <a:ln w="3175">
                  <a:solidFill>
                    <a:srgbClr val="000000"/>
                  </a:solidFill>
                  <a:round/>
                  <a:headEnd/>
                  <a:tailEnd/>
                </a:ln>
                <a:solidFill>
                  <a:srgbClr val="FF00FF"/>
                </a:solidFill>
                <a:latin typeface="Times New Roman"/>
                <a:cs typeface="Times New Roman"/>
              </a:rPr>
              <a:t>Watana = Lo que ata o amarra</a:t>
            </a:r>
            <a:endParaRPr lang="es-ES" sz="3600" kern="10">
              <a:ln w="3175">
                <a:solidFill>
                  <a:srgbClr val="000000"/>
                </a:solidFill>
                <a:round/>
                <a:headEnd/>
                <a:tailEnd/>
              </a:ln>
              <a:solidFill>
                <a:srgbClr val="FF00FF"/>
              </a:solidFill>
              <a:latin typeface="Times New Roman"/>
              <a:cs typeface="Times New Roman"/>
            </a:endParaRPr>
          </a:p>
        </p:txBody>
      </p:sp>
      <p:sp>
        <p:nvSpPr>
          <p:cNvPr id="7173" name="WordArt 5"/>
          <p:cNvSpPr>
            <a:spLocks noChangeArrowheads="1" noChangeShapeType="1" noTextEdit="1"/>
          </p:cNvSpPr>
          <p:nvPr/>
        </p:nvSpPr>
        <p:spPr bwMode="auto">
          <a:xfrm>
            <a:off x="2916238" y="1341438"/>
            <a:ext cx="3762375" cy="533400"/>
          </a:xfrm>
          <a:prstGeom prst="rect">
            <a:avLst/>
          </a:prstGeom>
        </p:spPr>
        <p:txBody>
          <a:bodyPr wrap="none" fromWordArt="1">
            <a:prstTxWarp prst="textPlain">
              <a:avLst>
                <a:gd name="adj" fmla="val 50000"/>
              </a:avLst>
            </a:prstTxWarp>
          </a:bodyPr>
          <a:lstStyle/>
          <a:p>
            <a:pPr algn="ctr"/>
            <a:r>
              <a:rPr lang="es-ES" sz="3600" b="1" kern="10">
                <a:ln w="9525">
                  <a:solidFill>
                    <a:srgbClr val="000000"/>
                  </a:solidFill>
                  <a:round/>
                  <a:headEnd/>
                  <a:tailEnd/>
                </a:ln>
                <a:solidFill>
                  <a:srgbClr val="FFFF00"/>
                </a:solidFill>
                <a:latin typeface="Times New Roman"/>
                <a:cs typeface="Times New Roman"/>
              </a:rPr>
              <a:t>( Reloj solar )</a:t>
            </a:r>
          </a:p>
        </p:txBody>
      </p:sp>
      <p:sp>
        <p:nvSpPr>
          <p:cNvPr id="7174" name="Text Box 6"/>
          <p:cNvSpPr txBox="1">
            <a:spLocks noChangeArrowheads="1"/>
          </p:cNvSpPr>
          <p:nvPr/>
        </p:nvSpPr>
        <p:spPr bwMode="auto">
          <a:xfrm>
            <a:off x="762000" y="4662488"/>
            <a:ext cx="3089275" cy="519112"/>
          </a:xfrm>
          <a:prstGeom prst="rect">
            <a:avLst/>
          </a:prstGeom>
          <a:noFill/>
          <a:ln w="9525">
            <a:noFill/>
            <a:miter lim="800000"/>
            <a:headEnd/>
            <a:tailEnd/>
          </a:ln>
          <a:effectLst/>
        </p:spPr>
        <p:txBody>
          <a:bodyPr>
            <a:spAutoFit/>
          </a:bodyPr>
          <a:lstStyle/>
          <a:p>
            <a:pPr>
              <a:spcBef>
                <a:spcPct val="50000"/>
              </a:spcBef>
            </a:pPr>
            <a:r>
              <a:rPr lang="es-ES_tradnl" sz="2800">
                <a:solidFill>
                  <a:srgbClr val="CCFF33"/>
                </a:solidFill>
                <a:effectLst>
                  <a:outerShdw blurRad="38100" dist="38100" dir="2700000" algn="tl">
                    <a:srgbClr val="000000"/>
                  </a:outerShdw>
                </a:effectLst>
                <a:latin typeface="Arial Black" pitchFamily="34" charset="0"/>
              </a:rPr>
              <a:t>ETIMOLOGIA :</a:t>
            </a:r>
          </a:p>
        </p:txBody>
      </p:sp>
    </p:spTree>
  </p:cSld>
  <p:clrMapOvr>
    <a:masterClrMapping/>
  </p:clrMapOvr>
  <p:transition spd="slow" advTm="13000">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565165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0244" name="Text Box 4"/>
          <p:cNvSpPr txBox="1">
            <a:spLocks noChangeArrowheads="1"/>
          </p:cNvSpPr>
          <p:nvPr/>
        </p:nvSpPr>
        <p:spPr bwMode="auto">
          <a:xfrm>
            <a:off x="1989138" y="0"/>
            <a:ext cx="7154862" cy="4108450"/>
          </a:xfrm>
          <a:prstGeom prst="rect">
            <a:avLst/>
          </a:prstGeom>
          <a:noFill/>
          <a:ln w="9525">
            <a:noFill/>
            <a:miter lim="800000"/>
            <a:headEnd/>
            <a:tailEnd/>
          </a:ln>
          <a:effectLst/>
        </p:spPr>
        <p:txBody>
          <a:bodyPr>
            <a:spAutoFit/>
          </a:bodyPr>
          <a:lstStyle/>
          <a:p>
            <a:pPr algn="r"/>
            <a:r>
              <a:rPr lang="es-ES" sz="2400" b="1">
                <a:effectLst>
                  <a:outerShdw blurRad="38100" dist="38100" dir="2700000" algn="tl">
                    <a:srgbClr val="000000"/>
                  </a:outerShdw>
                </a:effectLst>
              </a:rPr>
              <a:t>Llegó a su máximo esplendor durante el reinado del Inka Wiraqocha, quien gobernó el Cusco como un rey bondadoso, manso y querido por sus súbditos. Su decadencia </a:t>
            </a:r>
          </a:p>
          <a:p>
            <a:pPr algn="r"/>
            <a:r>
              <a:rPr lang="es-ES" sz="2400" b="1">
                <a:effectLst>
                  <a:outerShdw blurRad="38100" dist="38100" dir="2700000" algn="tl">
                    <a:srgbClr val="000000"/>
                  </a:outerShdw>
                </a:effectLst>
              </a:rPr>
              <a:t>se inicia cuando el Inka Wiraqocha huye      cobardemente, abandonando el Cusco ante la    invasión militar del poderoso Estado Chanka, comandado por un ambicioso rey llamado Uscovilca, y se refugia en esta ciudadela   convertida desde entonces en su </a:t>
            </a:r>
          </a:p>
          <a:p>
            <a:pPr algn="r"/>
            <a:r>
              <a:rPr lang="es-ES" sz="2400" b="1">
                <a:effectLst>
                  <a:outerShdw blurRad="38100" dist="38100" dir="2700000" algn="tl">
                    <a:srgbClr val="000000"/>
                  </a:outerShdw>
                </a:effectLst>
              </a:rPr>
              <a:t>residencia permanente</a:t>
            </a:r>
            <a:r>
              <a:rPr lang="es-ES" sz="2400" b="1">
                <a:solidFill>
                  <a:srgbClr val="FFFF00"/>
                </a:solidFill>
                <a:effectLst>
                  <a:outerShdw blurRad="38100" dist="38100" dir="2700000" algn="tl">
                    <a:srgbClr val="000000"/>
                  </a:outerShdw>
                </a:effectLst>
              </a:rPr>
              <a:t> </a:t>
            </a:r>
            <a:endParaRPr lang="es-ES_tradnl" sz="2400" b="1">
              <a:solidFill>
                <a:srgbClr val="FFFF00"/>
              </a:solidFill>
              <a:effectLst>
                <a:outerShdw blurRad="38100" dist="38100" dir="2700000" algn="tl">
                  <a:srgbClr val="000000"/>
                </a:outerShdw>
              </a:effectLst>
            </a:endParaRPr>
          </a:p>
        </p:txBody>
      </p:sp>
    </p:spTree>
  </p:cSld>
  <p:clrMapOvr>
    <a:masterClrMapping/>
  </p:clrMapOvr>
  <p:transition spd="slow" advTm="18000">
    <p:pull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tyfgyft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9221" name="Text Box 5"/>
          <p:cNvSpPr txBox="1">
            <a:spLocks noChangeArrowheads="1"/>
          </p:cNvSpPr>
          <p:nvPr/>
        </p:nvSpPr>
        <p:spPr bwMode="auto">
          <a:xfrm>
            <a:off x="0" y="0"/>
            <a:ext cx="9144000" cy="2647950"/>
          </a:xfrm>
          <a:prstGeom prst="rect">
            <a:avLst/>
          </a:prstGeom>
          <a:noFill/>
          <a:ln w="9525">
            <a:noFill/>
            <a:miter lim="800000"/>
            <a:headEnd/>
            <a:tailEnd/>
          </a:ln>
          <a:effectLst/>
        </p:spPr>
        <p:txBody>
          <a:bodyPr>
            <a:spAutoFit/>
          </a:bodyPr>
          <a:lstStyle/>
          <a:p>
            <a:pPr algn="ctr">
              <a:spcBef>
                <a:spcPct val="50000"/>
              </a:spcBef>
            </a:pPr>
            <a:r>
              <a:rPr lang="es-ES" sz="2400" b="1">
                <a:solidFill>
                  <a:srgbClr val="0000FF"/>
                </a:solidFill>
              </a:rPr>
              <a:t>Kusi, uno de los hijos menores de Wiraqocha, sin oír los consejos de su padre, quien le pedía someterse humildemente a los Chankas, hace frente al ejército invasor y lo derrota en sendas y sangrientas batallas. Desde ese momento Kusi Yupanki, asume virtualmente el poder, crea su propio ejército y el Consejo Real de Wiraqocha se somete a él.</a:t>
            </a:r>
            <a:r>
              <a:rPr lang="es-ES">
                <a:solidFill>
                  <a:srgbClr val="990033"/>
                </a:solidFill>
              </a:rPr>
              <a:t> </a:t>
            </a:r>
            <a:endParaRPr lang="es-ES_tradnl">
              <a:solidFill>
                <a:srgbClr val="990033"/>
              </a:solidFill>
            </a:endParaRPr>
          </a:p>
        </p:txBody>
      </p:sp>
    </p:spTree>
  </p:cSld>
  <p:clrMapOvr>
    <a:masterClrMapping/>
  </p:clrMapOvr>
  <p:transition spd="slow" advTm="18000">
    <p:pull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2"/>
          <a:srcRect/>
          <a:stretch>
            <a:fillRect/>
          </a:stretch>
        </p:blipFill>
        <p:spPr bwMode="auto">
          <a:xfrm>
            <a:off x="-228600" y="0"/>
            <a:ext cx="4419600" cy="6858000"/>
          </a:xfrm>
          <a:prstGeom prst="rect">
            <a:avLst/>
          </a:prstGeom>
          <a:noFill/>
          <a:ln w="9525">
            <a:noFill/>
            <a:miter lim="800000"/>
            <a:headEnd/>
            <a:tailEnd/>
          </a:ln>
        </p:spPr>
      </p:pic>
      <p:sp>
        <p:nvSpPr>
          <p:cNvPr id="68611" name="Text Box 3"/>
          <p:cNvSpPr txBox="1">
            <a:spLocks noChangeArrowheads="1"/>
          </p:cNvSpPr>
          <p:nvPr/>
        </p:nvSpPr>
        <p:spPr bwMode="auto">
          <a:xfrm>
            <a:off x="4572000" y="773113"/>
            <a:ext cx="3962400" cy="4789487"/>
          </a:xfrm>
          <a:prstGeom prst="rect">
            <a:avLst/>
          </a:prstGeom>
          <a:noFill/>
          <a:ln w="9525">
            <a:noFill/>
            <a:miter lim="800000"/>
            <a:headEnd/>
            <a:tailEnd/>
          </a:ln>
          <a:effectLst/>
        </p:spPr>
        <p:txBody>
          <a:bodyPr>
            <a:spAutoFit/>
          </a:bodyPr>
          <a:lstStyle/>
          <a:p>
            <a:pPr algn="ctr">
              <a:spcBef>
                <a:spcPct val="50000"/>
              </a:spcBef>
            </a:pPr>
            <a:r>
              <a:rPr lang="es-ES_tradnl" sz="2800" b="1">
                <a:solidFill>
                  <a:srgbClr val="FF00FF"/>
                </a:solidFill>
              </a:rPr>
              <a:t>Kusi Yupanki</a:t>
            </a:r>
            <a:r>
              <a:rPr lang="es-ES_tradnl" sz="2800" b="1">
                <a:solidFill>
                  <a:srgbClr val="FFFF00"/>
                </a:solidFill>
              </a:rPr>
              <a:t>, uno de los hijos de Wiraqocha, sin oír los consejos de su padre, quién le pedía someterse humildemente a los Chankas, hace frente al ejército invasor y lo derrota en sendas y sangrientas batallas.</a:t>
            </a:r>
            <a:r>
              <a:rPr lang="es-ES_tradnl" sz="2800" b="1"/>
              <a:t> </a:t>
            </a:r>
          </a:p>
        </p:txBody>
      </p:sp>
    </p:spTree>
  </p:cSld>
  <p:clrMapOvr>
    <a:masterClrMapping/>
  </p:clrMapOvr>
  <p:transition spd="slow" advTm="25000">
    <p:pull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folHlink"/>
        </a:solidFill>
        <a:effectLst/>
      </p:bgPr>
    </p:bg>
    <p:spTree>
      <p:nvGrpSpPr>
        <p:cNvPr id="1" name=""/>
        <p:cNvGrpSpPr/>
        <p:nvPr/>
      </p:nvGrpSpPr>
      <p:grpSpPr>
        <a:xfrm>
          <a:off x="0" y="0"/>
          <a:ext cx="0" cy="0"/>
          <a:chOff x="0" y="0"/>
          <a:chExt cx="0" cy="0"/>
        </a:xfrm>
      </p:grpSpPr>
      <p:pic>
        <p:nvPicPr>
          <p:cNvPr id="18434" name="2 Imagen" descr="uygjj,,.jpg"/>
          <p:cNvPicPr>
            <a:picLocks noChangeAspect="1"/>
          </p:cNvPicPr>
          <p:nvPr/>
        </p:nvPicPr>
        <p:blipFill>
          <a:blip r:embed="rId2"/>
          <a:srcRect/>
          <a:stretch>
            <a:fillRect/>
          </a:stretch>
        </p:blipFill>
        <p:spPr bwMode="auto">
          <a:xfrm>
            <a:off x="4343400" y="0"/>
            <a:ext cx="4800600" cy="6858000"/>
          </a:xfrm>
          <a:prstGeom prst="rect">
            <a:avLst/>
          </a:prstGeom>
          <a:noFill/>
          <a:ln w="9525">
            <a:noFill/>
            <a:miter lim="800000"/>
            <a:headEnd/>
            <a:tailEnd/>
          </a:ln>
        </p:spPr>
      </p:pic>
      <p:sp>
        <p:nvSpPr>
          <p:cNvPr id="18437" name="Text Box 5"/>
          <p:cNvSpPr txBox="1">
            <a:spLocks noChangeArrowheads="1"/>
          </p:cNvSpPr>
          <p:nvPr/>
        </p:nvSpPr>
        <p:spPr bwMode="auto">
          <a:xfrm>
            <a:off x="304800" y="914400"/>
            <a:ext cx="3733800" cy="5216525"/>
          </a:xfrm>
          <a:prstGeom prst="rect">
            <a:avLst/>
          </a:prstGeom>
          <a:noFill/>
          <a:ln w="9525">
            <a:noFill/>
            <a:miter lim="800000"/>
            <a:headEnd/>
            <a:tailEnd/>
          </a:ln>
          <a:effectLst/>
        </p:spPr>
        <p:txBody>
          <a:bodyPr>
            <a:spAutoFit/>
          </a:bodyPr>
          <a:lstStyle/>
          <a:p>
            <a:pPr algn="ctr">
              <a:spcBef>
                <a:spcPct val="50000"/>
              </a:spcBef>
            </a:pPr>
            <a:r>
              <a:rPr lang="es-ES" sz="2800" b="1">
                <a:solidFill>
                  <a:srgbClr val="FFFF00"/>
                </a:solidFill>
                <a:effectLst>
                  <a:outerShdw blurRad="38100" dist="38100" dir="2700000" algn="tl">
                    <a:srgbClr val="000000"/>
                  </a:outerShdw>
                </a:effectLst>
              </a:rPr>
              <a:t>Mientras se desarrollaba la batalla entre Inkas y Chankas, Wiraqocha observaba, desde su lugar de recreo, convertido temporalmente en su refugio,  con mucha tristeza la invasi</a:t>
            </a:r>
            <a:r>
              <a:rPr lang="es-ES" sz="2800" b="1">
                <a:solidFill>
                  <a:srgbClr val="FFFF00"/>
                </a:solidFill>
                <a:effectLst>
                  <a:outerShdw blurRad="38100" dist="38100" dir="2700000" algn="tl">
                    <a:srgbClr val="000000"/>
                  </a:outerShdw>
                </a:effectLst>
                <a:latin typeface="Calibri"/>
              </a:rPr>
              <a:t>ó</a:t>
            </a:r>
            <a:r>
              <a:rPr lang="es-ES" sz="2800" b="1">
                <a:solidFill>
                  <a:srgbClr val="FFFF00"/>
                </a:solidFill>
                <a:effectLst>
                  <a:outerShdw blurRad="38100" dist="38100" dir="2700000" algn="tl">
                    <a:srgbClr val="000000"/>
                  </a:outerShdw>
                </a:effectLst>
              </a:rPr>
              <a:t>n Chanka a su territorio.</a:t>
            </a:r>
            <a:r>
              <a:rPr lang="es-ES" sz="2800" b="1">
                <a:solidFill>
                  <a:srgbClr val="FF00FF"/>
                </a:solidFill>
                <a:effectLst>
                  <a:outerShdw blurRad="38100" dist="38100" dir="2700000" algn="tl">
                    <a:srgbClr val="000000"/>
                  </a:outerShdw>
                </a:effectLst>
              </a:rPr>
              <a:t> </a:t>
            </a:r>
            <a:endParaRPr lang="es-ES_tradnl" sz="2800" b="1">
              <a:solidFill>
                <a:srgbClr val="FF00FF"/>
              </a:solidFill>
              <a:effectLst>
                <a:outerShdw blurRad="38100" dist="38100" dir="2700000" algn="tl">
                  <a:srgbClr val="000000"/>
                </a:outerShdw>
              </a:effectLst>
            </a:endParaRPr>
          </a:p>
        </p:txBody>
      </p:sp>
    </p:spTree>
  </p:cSld>
  <p:clrMapOvr>
    <a:masterClrMapping/>
  </p:clrMapOvr>
  <p:transition spd="slow" advTm="25000">
    <p:pull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1 Imagen" descr="fg.jpg"/>
          <p:cNvPicPr>
            <a:picLocks noChangeAspect="1"/>
          </p:cNvPicPr>
          <p:nvPr/>
        </p:nvPicPr>
        <p:blipFill>
          <a:blip r:embed="rId2"/>
          <a:srcRect/>
          <a:stretch>
            <a:fillRect/>
          </a:stretch>
        </p:blipFill>
        <p:spPr bwMode="auto">
          <a:xfrm>
            <a:off x="0" y="-22225"/>
            <a:ext cx="9144000" cy="6902450"/>
          </a:xfrm>
          <a:prstGeom prst="rect">
            <a:avLst/>
          </a:prstGeom>
          <a:noFill/>
          <a:ln w="9525">
            <a:noFill/>
            <a:miter lim="800000"/>
            <a:headEnd/>
            <a:tailEnd/>
          </a:ln>
        </p:spPr>
      </p:pic>
      <p:sp>
        <p:nvSpPr>
          <p:cNvPr id="8196" name="Rectangle 4"/>
          <p:cNvSpPr>
            <a:spLocks noChangeArrowheads="1"/>
          </p:cNvSpPr>
          <p:nvPr/>
        </p:nvSpPr>
        <p:spPr bwMode="auto">
          <a:xfrm>
            <a:off x="1116013" y="0"/>
            <a:ext cx="7488237" cy="1460500"/>
          </a:xfrm>
          <a:prstGeom prst="rect">
            <a:avLst/>
          </a:prstGeom>
          <a:noFill/>
          <a:ln w="9525">
            <a:noFill/>
            <a:miter lim="800000"/>
            <a:headEnd/>
            <a:tailEnd/>
          </a:ln>
          <a:effectLst/>
        </p:spPr>
        <p:txBody>
          <a:bodyPr lIns="0" tIns="0" rIns="0" bIns="0" anchor="ctr">
            <a:spAutoFit/>
          </a:bodyPr>
          <a:lstStyle/>
          <a:p>
            <a:pPr algn="ctr"/>
            <a:r>
              <a:rPr lang="es-ES" sz="2400" b="1"/>
              <a:t>El lugar en el que Wiraqocha se refugió</a:t>
            </a:r>
          </a:p>
          <a:p>
            <a:pPr algn="ctr"/>
            <a:r>
              <a:rPr lang="es-ES" sz="2400" b="1"/>
              <a:t> ante el ataque Chanka</a:t>
            </a:r>
          </a:p>
          <a:p>
            <a:pPr algn="ctr"/>
            <a:r>
              <a:rPr lang="es-ES" sz="2400" b="1"/>
              <a:t> fue denominado como  “El mirador de la tristeza” (Llaki qawana).</a:t>
            </a:r>
          </a:p>
        </p:txBody>
      </p:sp>
    </p:spTree>
  </p:cSld>
  <p:clrMapOvr>
    <a:masterClrMapping/>
  </p:clrMapOvr>
  <p:transition spd="slow" advTm="3000">
    <p:pull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vhbch.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6627" name="Text Box 3"/>
          <p:cNvSpPr txBox="1">
            <a:spLocks noChangeArrowheads="1"/>
          </p:cNvSpPr>
          <p:nvPr/>
        </p:nvSpPr>
        <p:spPr bwMode="auto">
          <a:xfrm>
            <a:off x="838200" y="533400"/>
            <a:ext cx="7543800" cy="1373188"/>
          </a:xfrm>
          <a:prstGeom prst="rect">
            <a:avLst/>
          </a:prstGeom>
          <a:noFill/>
          <a:ln w="9525">
            <a:noFill/>
            <a:miter lim="800000"/>
            <a:headEnd/>
            <a:tailEnd/>
          </a:ln>
          <a:effectLst/>
        </p:spPr>
        <p:txBody>
          <a:bodyPr>
            <a:spAutoFit/>
          </a:bodyPr>
          <a:lstStyle/>
          <a:p>
            <a:pPr algn="ctr">
              <a:spcBef>
                <a:spcPct val="50000"/>
              </a:spcBef>
            </a:pPr>
            <a:r>
              <a:rPr lang="es-ES" sz="2800" b="1">
                <a:effectLst>
                  <a:outerShdw blurRad="38100" dist="38100" dir="2700000" algn="tl">
                    <a:srgbClr val="000000"/>
                  </a:outerShdw>
                </a:effectLst>
              </a:rPr>
              <a:t>En la actualidad los cuzque</a:t>
            </a:r>
            <a:r>
              <a:rPr lang="es-ES" sz="2800" b="1">
                <a:effectLst>
                  <a:outerShdw blurRad="38100" dist="38100" dir="2700000" algn="tl">
                    <a:srgbClr val="000000"/>
                  </a:outerShdw>
                </a:effectLst>
                <a:latin typeface="Calibri"/>
              </a:rPr>
              <a:t>ñ</a:t>
            </a:r>
            <a:r>
              <a:rPr lang="es-ES" sz="2800" b="1">
                <a:effectLst>
                  <a:outerShdw blurRad="38100" dist="38100" dir="2700000" algn="tl">
                    <a:srgbClr val="000000"/>
                  </a:outerShdw>
                </a:effectLst>
              </a:rPr>
              <a:t>os lo denominan </a:t>
            </a:r>
            <a:r>
              <a:rPr lang="es-ES" sz="2800" b="1">
                <a:effectLst>
                  <a:outerShdw blurRad="38100" dist="38100" dir="2700000" algn="tl">
                    <a:srgbClr val="000000"/>
                  </a:outerShdw>
                </a:effectLst>
                <a:latin typeface="Calibri"/>
              </a:rPr>
              <a:t>“</a:t>
            </a:r>
            <a:r>
              <a:rPr lang="es-ES" sz="2800" b="1">
                <a:effectLst>
                  <a:outerShdw blurRad="38100" dist="38100" dir="2700000" algn="tl">
                    <a:srgbClr val="000000"/>
                  </a:outerShdw>
                </a:effectLst>
              </a:rPr>
              <a:t>Lugar de donde se mira el rayo</a:t>
            </a:r>
            <a:r>
              <a:rPr lang="es-ES" sz="2800" b="1">
                <a:effectLst>
                  <a:outerShdw blurRad="38100" dist="38100" dir="2700000" algn="tl">
                    <a:srgbClr val="000000"/>
                  </a:outerShdw>
                </a:effectLst>
                <a:latin typeface="Calibri"/>
              </a:rPr>
              <a:t>”</a:t>
            </a:r>
            <a:r>
              <a:rPr lang="es-ES" sz="2800" b="1">
                <a:effectLst>
                  <a:outerShdw blurRad="38100" dist="38100" dir="2700000" algn="tl">
                    <a:srgbClr val="000000"/>
                  </a:outerShdw>
                </a:effectLst>
              </a:rPr>
              <a:t> (</a:t>
            </a:r>
            <a:r>
              <a:rPr lang="es-ES" sz="2800" b="1" i="1">
                <a:effectLst>
                  <a:outerShdw blurRad="38100" dist="38100" dir="2700000" algn="tl">
                    <a:srgbClr val="000000"/>
                  </a:outerShdw>
                </a:effectLst>
              </a:rPr>
              <a:t>Kaqya qawana</a:t>
            </a:r>
            <a:r>
              <a:rPr lang="es-ES" sz="2800" b="1">
                <a:effectLst>
                  <a:outerShdw blurRad="38100" dist="38100" dir="2700000" algn="tl">
                    <a:srgbClr val="000000"/>
                  </a:outerShdw>
                </a:effectLst>
              </a:rPr>
              <a:t>).</a:t>
            </a:r>
            <a:r>
              <a:rPr lang="es-ES" sz="2800" b="1">
                <a:solidFill>
                  <a:schemeClr val="bg1"/>
                </a:solidFill>
              </a:rPr>
              <a:t> </a:t>
            </a:r>
            <a:endParaRPr lang="es-ES_tradnl" sz="2800" b="1">
              <a:solidFill>
                <a:schemeClr val="bg1"/>
              </a:solidFill>
            </a:endParaRPr>
          </a:p>
        </p:txBody>
      </p:sp>
    </p:spTree>
  </p:cSld>
  <p:clrMapOvr>
    <a:masterClrMapping/>
  </p:clrMapOvr>
  <p:transition spd="slow" advTm="3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5" name="Text Box 5"/>
          <p:cNvSpPr txBox="1">
            <a:spLocks noChangeArrowheads="1"/>
          </p:cNvSpPr>
          <p:nvPr/>
        </p:nvSpPr>
        <p:spPr bwMode="auto">
          <a:xfrm>
            <a:off x="4114800" y="381000"/>
            <a:ext cx="5029200" cy="3743325"/>
          </a:xfrm>
          <a:prstGeom prst="rect">
            <a:avLst/>
          </a:prstGeom>
          <a:noFill/>
          <a:ln w="9525">
            <a:noFill/>
            <a:miter lim="800000"/>
            <a:headEnd/>
            <a:tailEnd/>
          </a:ln>
          <a:effectLst/>
        </p:spPr>
        <p:txBody>
          <a:bodyPr>
            <a:spAutoFit/>
          </a:bodyPr>
          <a:lstStyle/>
          <a:p>
            <a:pPr algn="ctr">
              <a:spcBef>
                <a:spcPct val="50000"/>
              </a:spcBef>
            </a:pPr>
            <a:r>
              <a:rPr lang="es-ES_tradnl" sz="2400" b="1"/>
              <a:t>El joven triunfador ofreció con humildad el botín de guerra a su padre Wiraqocha quien con desprecio </a:t>
            </a:r>
            <a:r>
              <a:rPr lang="es-ES" sz="2400" b="1"/>
              <a:t>respondió que su hijo y sucesor Urko, un ebrio empedernido y deprabado sexual, debía recibir dicho botín. Kusi  Yupanqui, ofendido por el desplante de su padre, expresó con indignación: </a:t>
            </a:r>
            <a:endParaRPr lang="es-ES" sz="2400" b="1">
              <a:solidFill>
                <a:srgbClr val="CCFF33"/>
              </a:solidFill>
              <a:effectLst>
                <a:outerShdw blurRad="38100" dist="38100" dir="2700000" algn="tl">
                  <a:srgbClr val="000000"/>
                </a:outerShdw>
              </a:effectLst>
            </a:endParaRPr>
          </a:p>
        </p:txBody>
      </p:sp>
      <p:pic>
        <p:nvPicPr>
          <p:cNvPr id="71688" name="Picture 8"/>
          <p:cNvPicPr>
            <a:picLocks noChangeAspect="1" noChangeArrowheads="1"/>
          </p:cNvPicPr>
          <p:nvPr/>
        </p:nvPicPr>
        <p:blipFill>
          <a:blip r:embed="rId2"/>
          <a:srcRect/>
          <a:stretch>
            <a:fillRect/>
          </a:stretch>
        </p:blipFill>
        <p:spPr bwMode="auto">
          <a:xfrm>
            <a:off x="0" y="0"/>
            <a:ext cx="4114800" cy="4149725"/>
          </a:xfrm>
          <a:prstGeom prst="rect">
            <a:avLst/>
          </a:prstGeom>
          <a:noFill/>
          <a:ln w="9525">
            <a:noFill/>
            <a:miter lim="800000"/>
            <a:headEnd/>
            <a:tailEnd/>
          </a:ln>
          <a:effectLst/>
        </p:spPr>
      </p:pic>
      <p:sp>
        <p:nvSpPr>
          <p:cNvPr id="130050" name="Rectangle 2"/>
          <p:cNvSpPr>
            <a:spLocks noChangeArrowheads="1"/>
          </p:cNvSpPr>
          <p:nvPr/>
        </p:nvSpPr>
        <p:spPr bwMode="auto">
          <a:xfrm>
            <a:off x="508000" y="4581525"/>
            <a:ext cx="8274050" cy="1192213"/>
          </a:xfrm>
          <a:prstGeom prst="rect">
            <a:avLst/>
          </a:prstGeom>
          <a:noFill/>
          <a:ln w="9525">
            <a:noFill/>
            <a:miter lim="800000"/>
            <a:headEnd/>
            <a:tailEnd/>
          </a:ln>
          <a:effectLst/>
        </p:spPr>
        <p:txBody>
          <a:bodyPr wrap="none">
            <a:spAutoFit/>
          </a:bodyPr>
          <a:lstStyle/>
          <a:p>
            <a:pPr algn="ctr">
              <a:spcBef>
                <a:spcPct val="50000"/>
              </a:spcBef>
            </a:pPr>
            <a:r>
              <a:rPr lang="es-ES"/>
              <a:t> </a:t>
            </a:r>
            <a:r>
              <a:rPr lang="es-ES" b="1" i="1"/>
              <a:t>“...que él no había ganado victoria para que se lo pisasen</a:t>
            </a:r>
          </a:p>
          <a:p>
            <a:pPr algn="ctr">
              <a:spcBef>
                <a:spcPct val="50000"/>
              </a:spcBef>
            </a:pPr>
            <a:r>
              <a:rPr lang="es-ES" b="1" i="1"/>
              <a:t> semejantes mujeres como eran Ynga Urco y los demás sus hermanos...“  </a:t>
            </a:r>
          </a:p>
          <a:p>
            <a:pPr algn="ctr">
              <a:spcBef>
                <a:spcPct val="50000"/>
              </a:spcBef>
            </a:pPr>
            <a:r>
              <a:rPr lang="es-ES" b="1">
                <a:solidFill>
                  <a:schemeClr val="bg1"/>
                </a:solidFill>
              </a:rPr>
              <a:t> </a:t>
            </a:r>
            <a:r>
              <a:rPr lang="es-ES" b="1">
                <a:solidFill>
                  <a:srgbClr val="CCFF33"/>
                </a:solidFill>
                <a:effectLst>
                  <a:outerShdw blurRad="38100" dist="38100" dir="2700000" algn="tl">
                    <a:srgbClr val="000000"/>
                  </a:outerShdw>
                </a:effectLst>
              </a:rPr>
              <a:t>(Juan de Betanzos)</a:t>
            </a:r>
          </a:p>
        </p:txBody>
      </p:sp>
    </p:spTree>
  </p:cSld>
  <p:clrMapOvr>
    <a:masterClrMapping/>
  </p:clrMapOvr>
  <p:transition spd="slow" advTm="25000">
    <p:pull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3"/>
          <p:cNvSpPr txBox="1">
            <a:spLocks noChangeArrowheads="1"/>
          </p:cNvSpPr>
          <p:nvPr/>
        </p:nvSpPr>
        <p:spPr bwMode="auto">
          <a:xfrm>
            <a:off x="4419600" y="304800"/>
            <a:ext cx="4495800" cy="6497638"/>
          </a:xfrm>
          <a:prstGeom prst="rect">
            <a:avLst/>
          </a:prstGeom>
          <a:noFill/>
          <a:ln w="9525">
            <a:noFill/>
            <a:miter lim="800000"/>
            <a:headEnd/>
            <a:tailEnd/>
          </a:ln>
          <a:effectLst/>
        </p:spPr>
        <p:txBody>
          <a:bodyPr>
            <a:spAutoFit/>
          </a:bodyPr>
          <a:lstStyle/>
          <a:p>
            <a:pPr algn="ctr">
              <a:spcBef>
                <a:spcPct val="50000"/>
              </a:spcBef>
            </a:pPr>
            <a:r>
              <a:rPr lang="es-ES" sz="2800" b="1"/>
              <a:t>Resentido por el desplante que su padre le había hecho </a:t>
            </a:r>
            <a:r>
              <a:rPr lang="es-ES" sz="2800" b="1">
                <a:solidFill>
                  <a:srgbClr val="FA1048"/>
                </a:solidFill>
              </a:rPr>
              <a:t>Kusi Yupanki</a:t>
            </a:r>
            <a:r>
              <a:rPr lang="es-ES" sz="2800" b="1"/>
              <a:t> volvió al Cuzco para consolidar su poder y dedicarse a la reconstrucción y embellecimiento de la ciudad. Pero también planificó en secreto la muerte de su principal rival: su hermano Urko. Hecho que se llevó a cabo poco tiempo después.</a:t>
            </a:r>
            <a:endParaRPr lang="es-ES_tradnl" sz="2800" b="1"/>
          </a:p>
        </p:txBody>
      </p:sp>
      <p:pic>
        <p:nvPicPr>
          <p:cNvPr id="74761" name="Picture 9"/>
          <p:cNvPicPr>
            <a:picLocks noChangeAspect="1" noChangeArrowheads="1"/>
          </p:cNvPicPr>
          <p:nvPr/>
        </p:nvPicPr>
        <p:blipFill>
          <a:blip r:embed="rId2"/>
          <a:srcRect/>
          <a:stretch>
            <a:fillRect/>
          </a:stretch>
        </p:blipFill>
        <p:spPr bwMode="auto">
          <a:xfrm>
            <a:off x="0" y="0"/>
            <a:ext cx="4267200" cy="6858000"/>
          </a:xfrm>
          <a:prstGeom prst="rect">
            <a:avLst/>
          </a:prstGeom>
          <a:noFill/>
          <a:ln w="9525">
            <a:noFill/>
            <a:miter lim="800000"/>
            <a:headEnd/>
            <a:tailEnd/>
          </a:ln>
          <a:effectLst/>
        </p:spPr>
      </p:pic>
    </p:spTree>
  </p:cSld>
  <p:clrMapOvr>
    <a:masterClrMapping/>
  </p:clrMapOvr>
  <p:transition spd="slow" advTm="25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Text Box 1027"/>
          <p:cNvSpPr txBox="1">
            <a:spLocks noChangeArrowheads="1"/>
          </p:cNvSpPr>
          <p:nvPr/>
        </p:nvSpPr>
        <p:spPr bwMode="auto">
          <a:xfrm>
            <a:off x="4191000" y="457200"/>
            <a:ext cx="4495800" cy="274638"/>
          </a:xfrm>
          <a:prstGeom prst="rect">
            <a:avLst/>
          </a:prstGeom>
          <a:noFill/>
          <a:ln w="9525">
            <a:noFill/>
            <a:miter lim="800000"/>
            <a:headEnd/>
            <a:tailEnd/>
          </a:ln>
          <a:effectLst/>
        </p:spPr>
        <p:txBody>
          <a:bodyPr>
            <a:spAutoFit/>
          </a:bodyPr>
          <a:lstStyle/>
          <a:p>
            <a:pPr algn="ctr">
              <a:spcBef>
                <a:spcPct val="50000"/>
              </a:spcBef>
            </a:pPr>
            <a:endParaRPr lang="es-ES_tradnl" sz="1200"/>
          </a:p>
        </p:txBody>
      </p:sp>
      <p:sp>
        <p:nvSpPr>
          <p:cNvPr id="72708" name="Text Box 1028"/>
          <p:cNvSpPr txBox="1">
            <a:spLocks noChangeArrowheads="1"/>
          </p:cNvSpPr>
          <p:nvPr/>
        </p:nvSpPr>
        <p:spPr bwMode="auto">
          <a:xfrm>
            <a:off x="4495800" y="936625"/>
            <a:ext cx="4267200" cy="4789488"/>
          </a:xfrm>
          <a:prstGeom prst="rect">
            <a:avLst/>
          </a:prstGeom>
          <a:noFill/>
          <a:ln w="9525">
            <a:noFill/>
            <a:miter lim="800000"/>
            <a:headEnd/>
            <a:tailEnd/>
          </a:ln>
          <a:effectLst/>
        </p:spPr>
        <p:txBody>
          <a:bodyPr>
            <a:spAutoFit/>
          </a:bodyPr>
          <a:lstStyle/>
          <a:p>
            <a:pPr algn="ctr"/>
            <a:r>
              <a:rPr lang="es-ES_tradnl" sz="2800" b="1">
                <a:solidFill>
                  <a:srgbClr val="FF00FF"/>
                </a:solidFill>
                <a:effectLst>
                  <a:outerShdw blurRad="38100" dist="38100" dir="2700000" algn="tl">
                    <a:srgbClr val="000000"/>
                  </a:outerShdw>
                </a:effectLst>
              </a:rPr>
              <a:t>Wiraqocha</a:t>
            </a:r>
            <a:r>
              <a:rPr lang="es-ES_tradnl" sz="2800" b="1">
                <a:solidFill>
                  <a:srgbClr val="CCFF33"/>
                </a:solidFill>
                <a:effectLst>
                  <a:outerShdw blurRad="38100" dist="38100" dir="2700000" algn="tl">
                    <a:srgbClr val="000000"/>
                  </a:outerShdw>
                </a:effectLst>
              </a:rPr>
              <a:t> fuertemente conmovido y triste por el asesinato de su querido hijo </a:t>
            </a:r>
            <a:r>
              <a:rPr lang="es-ES_tradnl" sz="2800" b="1">
                <a:solidFill>
                  <a:srgbClr val="FF00FF"/>
                </a:solidFill>
                <a:effectLst>
                  <a:outerShdw blurRad="38100" dist="38100" dir="2700000" algn="tl">
                    <a:srgbClr val="000000"/>
                  </a:outerShdw>
                </a:effectLst>
              </a:rPr>
              <a:t>Urko</a:t>
            </a:r>
            <a:r>
              <a:rPr lang="es-ES_tradnl" sz="2800" b="1">
                <a:solidFill>
                  <a:srgbClr val="CCFF33"/>
                </a:solidFill>
                <a:effectLst>
                  <a:outerShdw blurRad="38100" dist="38100" dir="2700000" algn="tl">
                    <a:srgbClr val="000000"/>
                  </a:outerShdw>
                </a:effectLst>
              </a:rPr>
              <a:t> decidió quedarse para siempre en su ciudadela y no ver más a su joven y victorioso hijo </a:t>
            </a:r>
            <a:r>
              <a:rPr lang="es-ES_tradnl" sz="2800" b="1">
                <a:solidFill>
                  <a:srgbClr val="FF00FF"/>
                </a:solidFill>
                <a:effectLst>
                  <a:outerShdw blurRad="38100" dist="38100" dir="2700000" algn="tl">
                    <a:srgbClr val="000000"/>
                  </a:outerShdw>
                </a:effectLst>
              </a:rPr>
              <a:t>Kusi Yupanki</a:t>
            </a:r>
            <a:r>
              <a:rPr lang="es-ES_tradnl" sz="2800" b="1">
                <a:solidFill>
                  <a:srgbClr val="CCFF33"/>
                </a:solidFill>
                <a:effectLst>
                  <a:outerShdw blurRad="38100" dist="38100" dir="2700000" algn="tl">
                    <a:srgbClr val="000000"/>
                  </a:outerShdw>
                </a:effectLst>
              </a:rPr>
              <a:t>, a quién odiaba en lo mas  profundo de su ser. </a:t>
            </a:r>
          </a:p>
        </p:txBody>
      </p:sp>
      <p:pic>
        <p:nvPicPr>
          <p:cNvPr id="72712" name="Picture 1032"/>
          <p:cNvPicPr>
            <a:picLocks noChangeAspect="1" noChangeArrowheads="1"/>
          </p:cNvPicPr>
          <p:nvPr/>
        </p:nvPicPr>
        <p:blipFill>
          <a:blip r:embed="rId2"/>
          <a:srcRect/>
          <a:stretch>
            <a:fillRect/>
          </a:stretch>
        </p:blipFill>
        <p:spPr bwMode="auto">
          <a:xfrm>
            <a:off x="0" y="0"/>
            <a:ext cx="4267200" cy="6858000"/>
          </a:xfrm>
          <a:prstGeom prst="rect">
            <a:avLst/>
          </a:prstGeom>
          <a:noFill/>
          <a:ln w="9525">
            <a:noFill/>
            <a:miter lim="800000"/>
            <a:headEnd/>
            <a:tailEnd/>
          </a:ln>
          <a:effectLst/>
        </p:spPr>
      </p:pic>
    </p:spTree>
  </p:cSld>
  <p:clrMapOvr>
    <a:masterClrMapping/>
  </p:clrMapOvr>
  <p:transition spd="slow" advTm="25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p:cNvSpPr txBox="1">
            <a:spLocks noChangeArrowheads="1"/>
          </p:cNvSpPr>
          <p:nvPr/>
        </p:nvSpPr>
        <p:spPr bwMode="auto">
          <a:xfrm>
            <a:off x="4191000" y="457200"/>
            <a:ext cx="4495800" cy="274638"/>
          </a:xfrm>
          <a:prstGeom prst="rect">
            <a:avLst/>
          </a:prstGeom>
          <a:noFill/>
          <a:ln w="9525">
            <a:noFill/>
            <a:miter lim="800000"/>
            <a:headEnd/>
            <a:tailEnd/>
          </a:ln>
          <a:effectLst/>
        </p:spPr>
        <p:txBody>
          <a:bodyPr>
            <a:spAutoFit/>
          </a:bodyPr>
          <a:lstStyle/>
          <a:p>
            <a:pPr algn="ctr">
              <a:spcBef>
                <a:spcPct val="50000"/>
              </a:spcBef>
            </a:pPr>
            <a:endParaRPr lang="es-ES_tradnl" sz="1200"/>
          </a:p>
        </p:txBody>
      </p:sp>
      <p:sp>
        <p:nvSpPr>
          <p:cNvPr id="78851" name="Text Box 3"/>
          <p:cNvSpPr txBox="1">
            <a:spLocks noChangeArrowheads="1"/>
          </p:cNvSpPr>
          <p:nvPr/>
        </p:nvSpPr>
        <p:spPr bwMode="auto">
          <a:xfrm>
            <a:off x="533400" y="4419600"/>
            <a:ext cx="8077200" cy="1917700"/>
          </a:xfrm>
          <a:prstGeom prst="rect">
            <a:avLst/>
          </a:prstGeom>
          <a:noFill/>
          <a:ln w="9525">
            <a:noFill/>
            <a:miter lim="800000"/>
            <a:headEnd/>
            <a:tailEnd/>
          </a:ln>
          <a:effectLst/>
        </p:spPr>
        <p:txBody>
          <a:bodyPr>
            <a:spAutoFit/>
          </a:bodyPr>
          <a:lstStyle/>
          <a:p>
            <a:pPr algn="ctr"/>
            <a:r>
              <a:rPr lang="es-ES_tradnl" sz="2400" b="1"/>
              <a:t>Solamente una hábil estrategia de su Consejo Real  hizo salir a </a:t>
            </a:r>
            <a:r>
              <a:rPr lang="es-ES_tradnl" sz="2400" b="1">
                <a:solidFill>
                  <a:srgbClr val="FA1048"/>
                </a:solidFill>
              </a:rPr>
              <a:t>Wiraqocha</a:t>
            </a:r>
            <a:r>
              <a:rPr lang="es-ES_tradnl" sz="2400" b="1"/>
              <a:t> de su refugio para  visitar el Cuzco: Le dijeron que su hijo </a:t>
            </a:r>
            <a:r>
              <a:rPr lang="es-ES_tradnl" sz="2400" b="1">
                <a:solidFill>
                  <a:srgbClr val="FA1048"/>
                </a:solidFill>
              </a:rPr>
              <a:t>Kusi</a:t>
            </a:r>
            <a:r>
              <a:rPr lang="es-ES_tradnl" sz="2400" b="1"/>
              <a:t> lo invitaba para que observe personalmente la transformación que se había realizado en su principal ciudad.</a:t>
            </a:r>
          </a:p>
        </p:txBody>
      </p:sp>
      <p:pic>
        <p:nvPicPr>
          <p:cNvPr id="78852" name="Picture 4"/>
          <p:cNvPicPr>
            <a:picLocks noChangeAspect="1" noChangeArrowheads="1"/>
          </p:cNvPicPr>
          <p:nvPr/>
        </p:nvPicPr>
        <p:blipFill>
          <a:blip r:embed="rId2"/>
          <a:srcRect/>
          <a:stretch>
            <a:fillRect/>
          </a:stretch>
        </p:blipFill>
        <p:spPr bwMode="auto">
          <a:xfrm>
            <a:off x="0" y="0"/>
            <a:ext cx="9144000" cy="4267200"/>
          </a:xfrm>
          <a:prstGeom prst="rect">
            <a:avLst/>
          </a:prstGeom>
          <a:noFill/>
          <a:ln w="9525">
            <a:noFill/>
            <a:miter lim="800000"/>
            <a:headEnd/>
            <a:tailEnd/>
          </a:ln>
          <a:effectLst/>
        </p:spPr>
      </p:pic>
    </p:spTree>
  </p:cSld>
  <p:clrMapOvr>
    <a:masterClrMapping/>
  </p:clrMapOvr>
  <p:transition spd="slow" advTm="25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4191000" y="457200"/>
            <a:ext cx="4495800" cy="274638"/>
          </a:xfrm>
          <a:prstGeom prst="rect">
            <a:avLst/>
          </a:prstGeom>
          <a:noFill/>
          <a:ln w="9525">
            <a:noFill/>
            <a:miter lim="800000"/>
            <a:headEnd/>
            <a:tailEnd/>
          </a:ln>
          <a:effectLst/>
        </p:spPr>
        <p:txBody>
          <a:bodyPr>
            <a:spAutoFit/>
          </a:bodyPr>
          <a:lstStyle/>
          <a:p>
            <a:pPr algn="ctr">
              <a:spcBef>
                <a:spcPct val="50000"/>
              </a:spcBef>
            </a:pPr>
            <a:endParaRPr lang="es-ES_tradnl" sz="1200"/>
          </a:p>
        </p:txBody>
      </p:sp>
      <p:sp>
        <p:nvSpPr>
          <p:cNvPr id="76803" name="Text Box 3"/>
          <p:cNvSpPr txBox="1">
            <a:spLocks noChangeArrowheads="1"/>
          </p:cNvSpPr>
          <p:nvPr/>
        </p:nvSpPr>
        <p:spPr bwMode="auto">
          <a:xfrm>
            <a:off x="4343400" y="685800"/>
            <a:ext cx="4267200" cy="5630863"/>
          </a:xfrm>
          <a:prstGeom prst="rect">
            <a:avLst/>
          </a:prstGeom>
          <a:noFill/>
          <a:ln w="9525">
            <a:noFill/>
            <a:miter lim="800000"/>
            <a:headEnd/>
            <a:tailEnd/>
          </a:ln>
          <a:effectLst/>
        </p:spPr>
        <p:txBody>
          <a:bodyPr>
            <a:spAutoFit/>
          </a:bodyPr>
          <a:lstStyle/>
          <a:p>
            <a:pPr algn="ctr"/>
            <a:r>
              <a:rPr lang="es-ES_tradnl" sz="2400" b="1"/>
              <a:t>Una vez en el Cuzco, </a:t>
            </a:r>
            <a:r>
              <a:rPr lang="es-ES_tradnl" sz="2400" b="1">
                <a:solidFill>
                  <a:srgbClr val="FA1048"/>
                </a:solidFill>
              </a:rPr>
              <a:t>Wiraqocha</a:t>
            </a:r>
            <a:r>
              <a:rPr lang="es-ES_tradnl" sz="2400" b="1"/>
              <a:t> aún sorprendido por la victoria de su hijo  ante los Chankas, resignado ya por la muerte de su hijo preferido y sucesor </a:t>
            </a:r>
            <a:r>
              <a:rPr lang="es-ES_tradnl" sz="2400" b="1">
                <a:solidFill>
                  <a:srgbClr val="FA1048"/>
                </a:solidFill>
              </a:rPr>
              <a:t>Urko</a:t>
            </a:r>
            <a:r>
              <a:rPr lang="es-ES_tradnl" sz="2400" b="1"/>
              <a:t> y admirado  por el poder alcanzado por su despreciado hijo, al ver la  gran transformación de la ciudad del Cuzco, llamó a su hijo </a:t>
            </a:r>
            <a:r>
              <a:rPr lang="es-ES_tradnl" sz="2400" b="1">
                <a:solidFill>
                  <a:srgbClr val="FA1048"/>
                </a:solidFill>
              </a:rPr>
              <a:t>Kusi</a:t>
            </a:r>
            <a:r>
              <a:rPr lang="es-ES_tradnl" sz="2400" b="1"/>
              <a:t>: “Transformador del mundo” </a:t>
            </a:r>
            <a:r>
              <a:rPr lang="es-ES_tradnl" sz="3200" b="1">
                <a:solidFill>
                  <a:srgbClr val="FF00FF"/>
                </a:solidFill>
              </a:rPr>
              <a:t>(Pachakuteq</a:t>
            </a:r>
            <a:r>
              <a:rPr lang="es-ES_tradnl" sz="3200" b="1"/>
              <a:t>)</a:t>
            </a:r>
            <a:r>
              <a:rPr lang="es-ES_tradnl" sz="2400" b="1"/>
              <a:t> </a:t>
            </a:r>
          </a:p>
          <a:p>
            <a:pPr algn="ctr"/>
            <a:endParaRPr lang="es-ES_tradnl" sz="2000" b="1"/>
          </a:p>
        </p:txBody>
      </p:sp>
      <p:pic>
        <p:nvPicPr>
          <p:cNvPr id="76805" name="Picture 5"/>
          <p:cNvPicPr>
            <a:picLocks noChangeAspect="1" noChangeArrowheads="1"/>
          </p:cNvPicPr>
          <p:nvPr/>
        </p:nvPicPr>
        <p:blipFill>
          <a:blip r:embed="rId2"/>
          <a:srcRect/>
          <a:stretch>
            <a:fillRect/>
          </a:stretch>
        </p:blipFill>
        <p:spPr bwMode="auto">
          <a:xfrm>
            <a:off x="0" y="0"/>
            <a:ext cx="4054475" cy="6858000"/>
          </a:xfrm>
          <a:prstGeom prst="rect">
            <a:avLst/>
          </a:prstGeom>
          <a:noFill/>
          <a:ln w="9525">
            <a:noFill/>
            <a:miter lim="800000"/>
            <a:headEnd/>
            <a:tailEnd/>
          </a:ln>
          <a:effectLst/>
        </p:spPr>
      </p:pic>
    </p:spTree>
  </p:cSld>
  <p:clrMapOvr>
    <a:masterClrMapping/>
  </p:clrMapOvr>
  <p:transition spd="slow" advTm="25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4" name="Picture 8" descr="250px-Aguas_Calientes">
            <a:hlinkClick r:id="rId2" tooltip="Monumento a Pachacútec en Aguas Calientes, cerca a Machu Picchu en Perú."/>
          </p:cNvPr>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70665" name="Rectangle 9"/>
          <p:cNvSpPr>
            <a:spLocks noChangeArrowheads="1"/>
          </p:cNvSpPr>
          <p:nvPr/>
        </p:nvSpPr>
        <p:spPr bwMode="auto">
          <a:xfrm>
            <a:off x="0" y="5576888"/>
            <a:ext cx="9144000" cy="1281112"/>
          </a:xfrm>
          <a:prstGeom prst="rect">
            <a:avLst/>
          </a:prstGeom>
          <a:solidFill>
            <a:schemeClr val="bg2"/>
          </a:solidFill>
          <a:ln w="9525">
            <a:noFill/>
            <a:miter lim="800000"/>
            <a:headEnd/>
            <a:tailEnd/>
          </a:ln>
          <a:effectLst/>
        </p:spPr>
        <p:txBody>
          <a:bodyPr>
            <a:spAutoFit/>
          </a:bodyPr>
          <a:lstStyle/>
          <a:p>
            <a:r>
              <a:rPr lang="es-ES_tradnl" sz="2400">
                <a:solidFill>
                  <a:srgbClr val="FFFF00"/>
                </a:solidFill>
                <a:effectLst>
                  <a:outerShdw blurRad="38100" dist="38100" dir="2700000" algn="tl">
                    <a:srgbClr val="000000"/>
                  </a:outerShdw>
                </a:effectLst>
              </a:rPr>
              <a:t> </a:t>
            </a:r>
            <a:r>
              <a:rPr lang="es-ES_tradnl" sz="2400" b="1">
                <a:solidFill>
                  <a:srgbClr val="FFFF00"/>
                </a:solidFill>
                <a:effectLst>
                  <a:outerShdw blurRad="38100" dist="38100" dir="2700000" algn="tl">
                    <a:srgbClr val="000000"/>
                  </a:outerShdw>
                </a:effectLst>
              </a:rPr>
              <a:t>Kusi</a:t>
            </a:r>
            <a:r>
              <a:rPr lang="es-ES_tradnl" b="1">
                <a:solidFill>
                  <a:srgbClr val="CCFF33"/>
                </a:solidFill>
                <a:effectLst>
                  <a:outerShdw blurRad="38100" dist="38100" dir="2700000" algn="tl">
                    <a:srgbClr val="000000"/>
                  </a:outerShdw>
                </a:effectLst>
              </a:rPr>
              <a:t> </a:t>
            </a:r>
            <a:r>
              <a:rPr lang="es-ES_tradnl" b="1">
                <a:solidFill>
                  <a:srgbClr val="FF00FF"/>
                </a:solidFill>
                <a:effectLst>
                  <a:outerShdw blurRad="38100" dist="38100" dir="2700000" algn="tl">
                    <a:srgbClr val="000000"/>
                  </a:outerShdw>
                </a:effectLst>
              </a:rPr>
              <a:t>no quiso esperar mas tiempo para convertirse en rey  y rápidamente arrancó la borla de la cabeza de su padre  y se la colocó el mismo, haciéndose reconocer desde ese momento como rey absoluto adoptando el apelativo que su padre le había dado : </a:t>
            </a:r>
            <a:r>
              <a:rPr lang="es-ES_tradnl" b="1">
                <a:solidFill>
                  <a:srgbClr val="FFFF00"/>
                </a:solidFill>
                <a:effectLst>
                  <a:outerShdw blurRad="38100" dist="38100" dir="2700000" algn="tl">
                    <a:srgbClr val="000000"/>
                  </a:outerShdw>
                </a:effectLst>
              </a:rPr>
              <a:t>PACHAKUTEQ</a:t>
            </a:r>
          </a:p>
        </p:txBody>
      </p:sp>
      <p:sp>
        <p:nvSpPr>
          <p:cNvPr id="70666" name="Rectangle 10"/>
          <p:cNvSpPr>
            <a:spLocks noChangeArrowheads="1"/>
          </p:cNvSpPr>
          <p:nvPr/>
        </p:nvSpPr>
        <p:spPr bwMode="auto">
          <a:xfrm>
            <a:off x="3419475" y="4941888"/>
            <a:ext cx="1797050" cy="366712"/>
          </a:xfrm>
          <a:prstGeom prst="rect">
            <a:avLst/>
          </a:prstGeom>
          <a:noFill/>
          <a:ln w="9525">
            <a:noFill/>
            <a:miter lim="800000"/>
            <a:headEnd/>
            <a:tailEnd/>
          </a:ln>
          <a:effectLst/>
        </p:spPr>
        <p:txBody>
          <a:bodyPr wrap="none">
            <a:spAutoFit/>
          </a:bodyPr>
          <a:lstStyle/>
          <a:p>
            <a:r>
              <a:rPr lang="es-ES_tradnl" b="1">
                <a:effectLst>
                  <a:outerShdw blurRad="38100" dist="38100" dir="2700000" algn="tl">
                    <a:srgbClr val="000000"/>
                  </a:outerShdw>
                </a:effectLst>
              </a:rPr>
              <a:t>PACHAKUTEQ</a:t>
            </a:r>
            <a:endParaRPr lang="es-ES" b="1">
              <a:effectLst>
                <a:outerShdw blurRad="38100" dist="38100" dir="2700000" algn="tl">
                  <a:srgbClr val="000000"/>
                </a:outerShdw>
              </a:effectLst>
            </a:endParaRPr>
          </a:p>
        </p:txBody>
      </p:sp>
    </p:spTree>
  </p:cSld>
  <p:clrMapOvr>
    <a:masterClrMapping/>
  </p:clrMapOvr>
  <p:transition spd="slow" advTm="25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399FF"/>
        </a:solidFill>
        <a:effectLst/>
      </p:bgPr>
    </p:bg>
    <p:spTree>
      <p:nvGrpSpPr>
        <p:cNvPr id="1" name=""/>
        <p:cNvGrpSpPr/>
        <p:nvPr/>
      </p:nvGrpSpPr>
      <p:grpSpPr>
        <a:xfrm>
          <a:off x="0" y="0"/>
          <a:ext cx="0" cy="0"/>
          <a:chOff x="0" y="0"/>
          <a:chExt cx="0" cy="0"/>
        </a:xfrm>
      </p:grpSpPr>
      <p:sp>
        <p:nvSpPr>
          <p:cNvPr id="84995" name="Text Box 3"/>
          <p:cNvSpPr txBox="1">
            <a:spLocks noChangeArrowheads="1"/>
          </p:cNvSpPr>
          <p:nvPr/>
        </p:nvSpPr>
        <p:spPr bwMode="auto">
          <a:xfrm>
            <a:off x="4038600" y="381000"/>
            <a:ext cx="5105400" cy="6070600"/>
          </a:xfrm>
          <a:prstGeom prst="rect">
            <a:avLst/>
          </a:prstGeom>
          <a:noFill/>
          <a:ln w="9525">
            <a:noFill/>
            <a:miter lim="800000"/>
            <a:headEnd/>
            <a:tailEnd/>
          </a:ln>
          <a:effectLst/>
        </p:spPr>
        <p:txBody>
          <a:bodyPr>
            <a:spAutoFit/>
          </a:bodyPr>
          <a:lstStyle/>
          <a:p>
            <a:pPr algn="ctr"/>
            <a:r>
              <a:rPr lang="es-ES_tradnl" sz="2800" b="1">
                <a:solidFill>
                  <a:srgbClr val="FFFF00"/>
                </a:solidFill>
                <a:effectLst>
                  <a:outerShdw blurRad="38100" dist="38100" dir="2700000" algn="tl">
                    <a:srgbClr val="000000"/>
                  </a:outerShdw>
                </a:effectLst>
              </a:rPr>
              <a:t>Humilló vilmente a su padre haciéndolo arrodillarse frente a él y ordenándole beber gran cantidad de chicha inmunda. Finalmente lo desterró a vivir hasta su muerte en su “centro de esparcimiento”, ahora convertido en su morada de tristeza y </a:t>
            </a:r>
            <a:r>
              <a:rPr lang="es-PE" sz="2800" b="1">
                <a:solidFill>
                  <a:srgbClr val="FFFF00"/>
                </a:solidFill>
                <a:effectLst>
                  <a:outerShdw blurRad="38100" dist="38100" dir="2700000" algn="tl">
                    <a:srgbClr val="000000"/>
                  </a:outerShdw>
                </a:effectLst>
              </a:rPr>
              <a:t>desamparo</a:t>
            </a:r>
            <a:r>
              <a:rPr lang="es-ES_tradnl" sz="2800" b="1">
                <a:solidFill>
                  <a:srgbClr val="FFFF00"/>
                </a:solidFill>
                <a:effectLst>
                  <a:outerShdw blurRad="38100" dist="38100" dir="2700000" algn="tl">
                    <a:srgbClr val="000000"/>
                  </a:outerShdw>
                </a:effectLst>
              </a:rPr>
              <a:t>. El </a:t>
            </a:r>
            <a:r>
              <a:rPr lang="es-ES_tradnl" sz="2800" b="1">
                <a:effectLst>
                  <a:outerShdw blurRad="38100" dist="38100" dir="2700000" algn="tl">
                    <a:srgbClr val="000000"/>
                  </a:outerShdw>
                </a:effectLst>
              </a:rPr>
              <a:t>Inka</a:t>
            </a:r>
            <a:r>
              <a:rPr lang="es-ES_tradnl" sz="2800" b="1">
                <a:solidFill>
                  <a:srgbClr val="FFFF00"/>
                </a:solidFill>
                <a:effectLst>
                  <a:outerShdw blurRad="38100" dist="38100" dir="2700000" algn="tl">
                    <a:srgbClr val="000000"/>
                  </a:outerShdw>
                </a:effectLst>
              </a:rPr>
              <a:t> </a:t>
            </a:r>
            <a:r>
              <a:rPr lang="es-ES_tradnl" sz="2800" b="1">
                <a:effectLst>
                  <a:outerShdw blurRad="38100" dist="38100" dir="2700000" algn="tl">
                    <a:srgbClr val="000000"/>
                  </a:outerShdw>
                </a:effectLst>
              </a:rPr>
              <a:t>Pachakuteq</a:t>
            </a:r>
            <a:r>
              <a:rPr lang="es-ES_tradnl" sz="2800" b="1">
                <a:solidFill>
                  <a:srgbClr val="FFFF00"/>
                </a:solidFill>
                <a:effectLst>
                  <a:outerShdw blurRad="38100" dist="38100" dir="2700000" algn="tl">
                    <a:srgbClr val="000000"/>
                  </a:outerShdw>
                </a:effectLst>
              </a:rPr>
              <a:t> comenzaba así hacer conocer su auténtica personalidad de rey déspota, cruel  y vengativo.</a:t>
            </a:r>
            <a:endParaRPr lang="es-ES_tradnl" sz="2800">
              <a:solidFill>
                <a:srgbClr val="FFFF00"/>
              </a:solidFill>
              <a:effectLst>
                <a:outerShdw blurRad="38100" dist="38100" dir="2700000" algn="tl">
                  <a:srgbClr val="000000"/>
                </a:outerShdw>
              </a:effectLst>
            </a:endParaRPr>
          </a:p>
        </p:txBody>
      </p:sp>
      <p:pic>
        <p:nvPicPr>
          <p:cNvPr id="84998" name="Picture 6" descr="250px-Aguas_Calientes">
            <a:hlinkClick r:id="rId2" tooltip="Monumento a Pachacútec en Aguas Calientes, cerca a Machu Picchu en Perú."/>
          </p:cNvPr>
          <p:cNvPicPr>
            <a:picLocks noChangeAspect="1" noChangeArrowheads="1"/>
          </p:cNvPicPr>
          <p:nvPr/>
        </p:nvPicPr>
        <p:blipFill>
          <a:blip r:embed="rId3"/>
          <a:srcRect l="23622" r="23149"/>
          <a:stretch>
            <a:fillRect/>
          </a:stretch>
        </p:blipFill>
        <p:spPr bwMode="auto">
          <a:xfrm>
            <a:off x="0" y="0"/>
            <a:ext cx="3995738" cy="6858000"/>
          </a:xfrm>
          <a:prstGeom prst="rect">
            <a:avLst/>
          </a:prstGeom>
          <a:noFill/>
        </p:spPr>
      </p:pic>
      <p:sp>
        <p:nvSpPr>
          <p:cNvPr id="84999" name="Rectangle 7"/>
          <p:cNvSpPr>
            <a:spLocks noChangeArrowheads="1"/>
          </p:cNvSpPr>
          <p:nvPr/>
        </p:nvSpPr>
        <p:spPr bwMode="auto">
          <a:xfrm>
            <a:off x="1258888" y="6165850"/>
            <a:ext cx="1466850" cy="366713"/>
          </a:xfrm>
          <a:prstGeom prst="rect">
            <a:avLst/>
          </a:prstGeom>
          <a:noFill/>
          <a:ln w="9525">
            <a:noFill/>
            <a:miter lim="800000"/>
            <a:headEnd/>
            <a:tailEnd/>
          </a:ln>
          <a:effectLst/>
        </p:spPr>
        <p:txBody>
          <a:bodyPr wrap="none">
            <a:spAutoFit/>
          </a:bodyPr>
          <a:lstStyle/>
          <a:p>
            <a:r>
              <a:rPr lang="es-ES_tradnl" b="1">
                <a:solidFill>
                  <a:schemeClr val="bg2"/>
                </a:solidFill>
                <a:effectLst>
                  <a:outerShdw blurRad="38100" dist="38100" dir="2700000" algn="tl">
                    <a:srgbClr val="000000"/>
                  </a:outerShdw>
                </a:effectLst>
              </a:rPr>
              <a:t>Pachakuteq</a:t>
            </a:r>
            <a:endParaRPr lang="es-ES" b="1">
              <a:solidFill>
                <a:schemeClr val="bg2"/>
              </a:solidFill>
              <a:effectLst>
                <a:outerShdw blurRad="38100" dist="38100" dir="2700000" algn="tl">
                  <a:srgbClr val="000000"/>
                </a:outerShdw>
              </a:effectLst>
            </a:endParaRPr>
          </a:p>
        </p:txBody>
      </p:sp>
    </p:spTree>
  </p:cSld>
  <p:clrMapOvr>
    <a:masterClrMapping/>
  </p:clrMapOvr>
  <p:transition spd="slow" advTm="25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2 Imagen" descr="fg.jpg"/>
          <p:cNvPicPr>
            <a:picLocks noChangeAspect="1"/>
          </p:cNvPicPr>
          <p:nvPr/>
        </p:nvPicPr>
        <p:blipFill>
          <a:blip r:embed="rId2">
            <a:lum bright="30000" contrast="24000"/>
          </a:blip>
          <a:srcRect/>
          <a:stretch>
            <a:fillRect/>
          </a:stretch>
        </p:blipFill>
        <p:spPr bwMode="auto">
          <a:xfrm>
            <a:off x="0" y="0"/>
            <a:ext cx="9144000" cy="6858000"/>
          </a:xfrm>
          <a:prstGeom prst="rect">
            <a:avLst/>
          </a:prstGeom>
          <a:noFill/>
          <a:ln w="9525">
            <a:noFill/>
            <a:miter lim="800000"/>
            <a:headEnd/>
            <a:tailEnd/>
          </a:ln>
        </p:spPr>
      </p:pic>
      <p:sp>
        <p:nvSpPr>
          <p:cNvPr id="15365" name="Text Box 5"/>
          <p:cNvSpPr txBox="1">
            <a:spLocks noChangeArrowheads="1"/>
          </p:cNvSpPr>
          <p:nvPr/>
        </p:nvSpPr>
        <p:spPr bwMode="auto">
          <a:xfrm>
            <a:off x="468313" y="3933825"/>
            <a:ext cx="8077200" cy="2654300"/>
          </a:xfrm>
          <a:prstGeom prst="rect">
            <a:avLst/>
          </a:prstGeom>
          <a:noFill/>
          <a:ln w="9525">
            <a:noFill/>
            <a:miter lim="800000"/>
            <a:headEnd/>
            <a:tailEnd/>
          </a:ln>
          <a:effectLst/>
        </p:spPr>
        <p:txBody>
          <a:bodyPr>
            <a:spAutoFit/>
          </a:bodyPr>
          <a:lstStyle/>
          <a:p>
            <a:pPr algn="ctr">
              <a:spcBef>
                <a:spcPct val="50000"/>
              </a:spcBef>
            </a:pPr>
            <a:r>
              <a:rPr lang="es-ES" sz="2800" b="1">
                <a:solidFill>
                  <a:srgbClr val="FFFF00"/>
                </a:solidFill>
                <a:effectLst>
                  <a:outerShdw blurRad="38100" dist="38100" dir="2700000" algn="tl">
                    <a:srgbClr val="000000"/>
                  </a:outerShdw>
                </a:effectLst>
                <a:latin typeface="Calibri" pitchFamily="34" charset="0"/>
              </a:rPr>
              <a:t>Luego de haber padecido diez años de soledad el rey </a:t>
            </a:r>
            <a:r>
              <a:rPr lang="es-ES" sz="2800" b="1">
                <a:effectLst>
                  <a:outerShdw blurRad="38100" dist="38100" dir="2700000" algn="tl">
                    <a:srgbClr val="000000"/>
                  </a:outerShdw>
                </a:effectLst>
                <a:latin typeface="Calibri" pitchFamily="34" charset="0"/>
              </a:rPr>
              <a:t>Wiraqocha</a:t>
            </a:r>
            <a:r>
              <a:rPr lang="es-ES" sz="2800" b="1">
                <a:solidFill>
                  <a:srgbClr val="FFFF00"/>
                </a:solidFill>
                <a:effectLst>
                  <a:outerShdw blurRad="38100" dist="38100" dir="2700000" algn="tl">
                    <a:srgbClr val="000000"/>
                  </a:outerShdw>
                </a:effectLst>
                <a:latin typeface="Calibri" pitchFamily="34" charset="0"/>
              </a:rPr>
              <a:t> falleció. Su hijo </a:t>
            </a:r>
            <a:r>
              <a:rPr lang="es-ES" sz="2800" b="1">
                <a:effectLst>
                  <a:outerShdw blurRad="38100" dist="38100" dir="2700000" algn="tl">
                    <a:srgbClr val="000000"/>
                  </a:outerShdw>
                </a:effectLst>
                <a:latin typeface="Calibri" pitchFamily="34" charset="0"/>
              </a:rPr>
              <a:t>Pachakuteq</a:t>
            </a:r>
            <a:r>
              <a:rPr lang="es-ES" sz="2800" b="1">
                <a:solidFill>
                  <a:srgbClr val="FFFF00"/>
                </a:solidFill>
                <a:effectLst>
                  <a:outerShdw blurRad="38100" dist="38100" dir="2700000" algn="tl">
                    <a:srgbClr val="000000"/>
                  </a:outerShdw>
                </a:effectLst>
                <a:latin typeface="Calibri" pitchFamily="34" charset="0"/>
              </a:rPr>
              <a:t> ordenó, en desprecio a su padre, el  total despoblamiento y abandono de la ciudadela llamada </a:t>
            </a:r>
            <a:r>
              <a:rPr lang="es-ES" sz="2800" b="1">
                <a:effectLst>
                  <a:outerShdw blurRad="38100" dist="38100" dir="2700000" algn="tl">
                    <a:srgbClr val="000000"/>
                  </a:outerShdw>
                </a:effectLst>
                <a:latin typeface="Calibri" pitchFamily="34" charset="0"/>
              </a:rPr>
              <a:t>Llaki qawana</a:t>
            </a:r>
            <a:r>
              <a:rPr lang="es-ES" sz="2800" b="1">
                <a:solidFill>
                  <a:srgbClr val="FFFF00"/>
                </a:solidFill>
                <a:effectLst>
                  <a:outerShdw blurRad="38100" dist="38100" dir="2700000" algn="tl">
                    <a:srgbClr val="000000"/>
                  </a:outerShdw>
                </a:effectLst>
                <a:latin typeface="Calibri" pitchFamily="34" charset="0"/>
              </a:rPr>
              <a:t> (Que hoy conocemos como Machupicchu).</a:t>
            </a:r>
            <a:r>
              <a:rPr lang="es-ES" sz="2800" b="1">
                <a:latin typeface="Calibri" pitchFamily="34" charset="0"/>
              </a:rPr>
              <a:t> </a:t>
            </a:r>
            <a:endParaRPr lang="es-ES_tradnl" sz="2800" b="1">
              <a:latin typeface="Calibri" pitchFamily="34" charset="0"/>
            </a:endParaRPr>
          </a:p>
        </p:txBody>
      </p:sp>
    </p:spTree>
  </p:cSld>
  <p:clrMapOvr>
    <a:masterClrMapping/>
  </p:clrMapOvr>
  <p:transition spd="slow" advTm="20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1654561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2292" name="Text Box 4"/>
          <p:cNvSpPr txBox="1">
            <a:spLocks noChangeArrowheads="1"/>
          </p:cNvSpPr>
          <p:nvPr/>
        </p:nvSpPr>
        <p:spPr bwMode="auto">
          <a:xfrm>
            <a:off x="762000" y="381000"/>
            <a:ext cx="7315200" cy="2647950"/>
          </a:xfrm>
          <a:prstGeom prst="rect">
            <a:avLst/>
          </a:prstGeom>
          <a:noFill/>
          <a:ln w="9525">
            <a:noFill/>
            <a:miter lim="800000"/>
            <a:headEnd/>
            <a:tailEnd/>
          </a:ln>
          <a:effectLst/>
        </p:spPr>
        <p:txBody>
          <a:bodyPr>
            <a:spAutoFit/>
          </a:bodyPr>
          <a:lstStyle/>
          <a:p>
            <a:pPr algn="ctr">
              <a:spcBef>
                <a:spcPct val="50000"/>
              </a:spcBef>
            </a:pPr>
            <a:r>
              <a:rPr lang="es-ES_tradnl" sz="2400" b="1">
                <a:solidFill>
                  <a:srgbClr val="FFFF00"/>
                </a:solidFill>
                <a:effectLst>
                  <a:outerShdw blurRad="38100" dist="38100" dir="2700000" algn="tl">
                    <a:srgbClr val="000000"/>
                  </a:outerShdw>
                </a:effectLst>
              </a:rPr>
              <a:t>Desde entonces se inicio el deterioro de sus hermosas edificaciones siendo paulatinamente cubierto por una densa vegetación. Sólo quedaría en la memoria de algunos de sus pobladores quienes lo fueron transmitiendo sigilosamente a su descendientes como una lejana y triste realidad. </a:t>
            </a:r>
          </a:p>
        </p:txBody>
      </p:sp>
    </p:spTree>
  </p:cSld>
  <p:clrMapOvr>
    <a:masterClrMapping/>
  </p:clrMapOvr>
  <p:transition spd="slow" advTm="20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1 Imagen" descr="hjgyu.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3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2 Imagen" descr="dggg.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3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hjkhjk.jpg"/>
          <p:cNvPicPr>
            <a:picLocks noChangeAspect="1"/>
          </p:cNvPicPr>
          <p:nvPr/>
        </p:nvPicPr>
        <p:blipFill>
          <a:blip r:embed="rId2"/>
          <a:srcRect/>
          <a:stretch>
            <a:fillRect/>
          </a:stretch>
        </p:blipFill>
        <p:spPr bwMode="auto">
          <a:xfrm>
            <a:off x="0" y="0"/>
            <a:ext cx="9144000" cy="6869113"/>
          </a:xfrm>
          <a:prstGeom prst="rect">
            <a:avLst/>
          </a:prstGeom>
          <a:noFill/>
          <a:ln w="9525">
            <a:noFill/>
            <a:miter lim="800000"/>
            <a:headEnd/>
            <a:tailEnd/>
          </a:ln>
        </p:spPr>
      </p:pic>
    </p:spTree>
  </p:cSld>
  <p:clrMapOvr>
    <a:masterClrMapping/>
  </p:clrMapOvr>
  <p:transition spd="slow" advTm="3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ghujyuyu.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3555" name="Text Box 3"/>
          <p:cNvSpPr txBox="1">
            <a:spLocks noChangeArrowheads="1"/>
          </p:cNvSpPr>
          <p:nvPr/>
        </p:nvSpPr>
        <p:spPr bwMode="auto">
          <a:xfrm>
            <a:off x="0" y="260350"/>
            <a:ext cx="9144000" cy="1800225"/>
          </a:xfrm>
          <a:prstGeom prst="rect">
            <a:avLst/>
          </a:prstGeom>
          <a:noFill/>
          <a:ln w="9525">
            <a:noFill/>
            <a:miter lim="800000"/>
            <a:headEnd/>
            <a:tailEnd/>
          </a:ln>
          <a:effectLst/>
        </p:spPr>
        <p:txBody>
          <a:bodyPr>
            <a:spAutoFit/>
          </a:bodyPr>
          <a:lstStyle/>
          <a:p>
            <a:pPr algn="ctr">
              <a:spcBef>
                <a:spcPct val="50000"/>
              </a:spcBef>
            </a:pPr>
            <a:r>
              <a:rPr lang="es-ES" sz="2800" b="1">
                <a:solidFill>
                  <a:srgbClr val="FFFF00"/>
                </a:solidFill>
                <a:effectLst>
                  <a:outerShdw blurRad="38100" dist="38100" dir="2700000" algn="tl">
                    <a:srgbClr val="000000"/>
                  </a:outerShdw>
                </a:effectLst>
                <a:latin typeface="Calibri" pitchFamily="34" charset="0"/>
              </a:rPr>
              <a:t>En 1900 un campesino local llamado Agustín Lizárraga se atrevió a visitar las ruinas quedando profundamente impresionado por la grandiosidad de sus edificaciones. </a:t>
            </a:r>
            <a:endParaRPr lang="es-ES_tradnl" sz="2800" b="1">
              <a:solidFill>
                <a:srgbClr val="FFFF00"/>
              </a:solidFill>
              <a:effectLst>
                <a:outerShdw blurRad="38100" dist="38100" dir="2700000" algn="tl">
                  <a:srgbClr val="000000"/>
                </a:outerShdw>
              </a:effectLst>
              <a:latin typeface="Calibri" pitchFamily="34" charset="0"/>
            </a:endParaRPr>
          </a:p>
        </p:txBody>
      </p:sp>
    </p:spTree>
  </p:cSld>
  <p:clrMapOvr>
    <a:masterClrMapping/>
  </p:clrMapOvr>
  <p:transition spd="slow" advTm="20000">
    <p:pull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yuyu.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2771" name="Text Box 3"/>
          <p:cNvSpPr txBox="1">
            <a:spLocks noChangeArrowheads="1"/>
          </p:cNvSpPr>
          <p:nvPr/>
        </p:nvSpPr>
        <p:spPr bwMode="auto">
          <a:xfrm>
            <a:off x="0" y="304800"/>
            <a:ext cx="9144000" cy="1800225"/>
          </a:xfrm>
          <a:prstGeom prst="rect">
            <a:avLst/>
          </a:prstGeom>
          <a:noFill/>
          <a:ln w="9525">
            <a:noFill/>
            <a:miter lim="800000"/>
            <a:headEnd/>
            <a:tailEnd/>
          </a:ln>
          <a:effectLst/>
        </p:spPr>
        <p:txBody>
          <a:bodyPr>
            <a:spAutoFit/>
          </a:bodyPr>
          <a:lstStyle/>
          <a:p>
            <a:pPr algn="ctr">
              <a:spcBef>
                <a:spcPct val="50000"/>
              </a:spcBef>
            </a:pPr>
            <a:r>
              <a:rPr lang="es-ES" sz="2800" b="1">
                <a:solidFill>
                  <a:srgbClr val="FFFF00"/>
                </a:solidFill>
                <a:effectLst>
                  <a:outerShdw blurRad="38100" dist="38100" dir="2700000" algn="tl">
                    <a:srgbClr val="000000"/>
                  </a:outerShdw>
                </a:effectLst>
                <a:latin typeface="Calibri" pitchFamily="34" charset="0"/>
              </a:rPr>
              <a:t>Pero no se atrevió a dar a conocer su descubrimiento durante diez años, por temor a ser considerado loco o ser castigado por develar un secreto  de Estado.</a:t>
            </a:r>
            <a:endParaRPr lang="es-ES_tradnl" sz="2800" b="1">
              <a:solidFill>
                <a:srgbClr val="FFFF00"/>
              </a:solidFill>
              <a:effectLst>
                <a:outerShdw blurRad="38100" dist="38100" dir="2700000" algn="tl">
                  <a:srgbClr val="000000"/>
                </a:outerShdw>
              </a:effectLst>
              <a:latin typeface="Calibri" pitchFamily="34" charset="0"/>
            </a:endParaRPr>
          </a:p>
        </p:txBody>
      </p:sp>
    </p:spTree>
  </p:cSld>
  <p:clrMapOvr>
    <a:masterClrMapping/>
  </p:clrMapOvr>
  <p:transition spd="slow" advTm="20000">
    <p:pull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55301" name="Text Box 5"/>
          <p:cNvSpPr txBox="1">
            <a:spLocks noChangeArrowheads="1"/>
          </p:cNvSpPr>
          <p:nvPr/>
        </p:nvSpPr>
        <p:spPr bwMode="auto">
          <a:xfrm>
            <a:off x="4724400" y="381000"/>
            <a:ext cx="4419600" cy="5568950"/>
          </a:xfrm>
          <a:prstGeom prst="rect">
            <a:avLst/>
          </a:prstGeom>
          <a:noFill/>
          <a:ln w="9525">
            <a:noFill/>
            <a:miter lim="800000"/>
            <a:headEnd/>
            <a:tailEnd/>
          </a:ln>
          <a:effectLst/>
        </p:spPr>
        <p:txBody>
          <a:bodyPr>
            <a:spAutoFit/>
          </a:bodyPr>
          <a:lstStyle/>
          <a:p>
            <a:pPr algn="ctr">
              <a:spcBef>
                <a:spcPct val="50000"/>
              </a:spcBef>
            </a:pPr>
            <a:r>
              <a:rPr lang="es-ES_tradnl" sz="2400" b="1">
                <a:effectLst>
                  <a:outerShdw blurRad="38100" dist="38100" dir="2700000" algn="tl">
                    <a:srgbClr val="000000"/>
                  </a:outerShdw>
                </a:effectLst>
              </a:rPr>
              <a:t>Finalmente, el año de 1911 el explorador norteamericano Hiram Bingham, profesor de la Universidad de Yale, fue informado por el campesino  Lizárraga de la existencia de la ciudadela Inka, perdida en un cerro llamado Machupicchu  y guiado hasta dicho sitio. Su sorpresa fue inmensa  e inmediatamente se adjudicó el descubrimiento y lo comunicó orgullosamente a su sede.</a:t>
            </a:r>
            <a:r>
              <a:rPr lang="es-ES_tradnl" sz="2400" b="1">
                <a:solidFill>
                  <a:schemeClr val="bg1"/>
                </a:solidFill>
              </a:rPr>
              <a:t> </a:t>
            </a:r>
          </a:p>
        </p:txBody>
      </p:sp>
      <p:pic>
        <p:nvPicPr>
          <p:cNvPr id="55303" name="Picture 7" descr="hiram"/>
          <p:cNvPicPr>
            <a:picLocks noChangeAspect="1" noChangeArrowheads="1"/>
          </p:cNvPicPr>
          <p:nvPr/>
        </p:nvPicPr>
        <p:blipFill>
          <a:blip r:embed="rId2"/>
          <a:srcRect/>
          <a:stretch>
            <a:fillRect/>
          </a:stretch>
        </p:blipFill>
        <p:spPr bwMode="auto">
          <a:xfrm>
            <a:off x="0" y="0"/>
            <a:ext cx="4787900" cy="6858000"/>
          </a:xfrm>
          <a:prstGeom prst="rect">
            <a:avLst/>
          </a:prstGeom>
          <a:noFill/>
        </p:spPr>
      </p:pic>
    </p:spTree>
  </p:cSld>
  <p:clrMapOvr>
    <a:masterClrMapping/>
  </p:clrMapOvr>
  <p:transition spd="slow" advTm="25000">
    <p:pull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Text Box 3"/>
          <p:cNvSpPr txBox="1">
            <a:spLocks noChangeArrowheads="1"/>
          </p:cNvSpPr>
          <p:nvPr/>
        </p:nvSpPr>
        <p:spPr bwMode="auto">
          <a:xfrm>
            <a:off x="4419600" y="457200"/>
            <a:ext cx="4572000" cy="5940425"/>
          </a:xfrm>
          <a:prstGeom prst="rect">
            <a:avLst/>
          </a:prstGeom>
          <a:noFill/>
          <a:ln w="9525">
            <a:noFill/>
            <a:miter lim="800000"/>
            <a:headEnd/>
            <a:tailEnd/>
          </a:ln>
          <a:effectLst/>
        </p:spPr>
        <p:txBody>
          <a:bodyPr>
            <a:spAutoFit/>
          </a:bodyPr>
          <a:lstStyle/>
          <a:p>
            <a:pPr algn="ctr">
              <a:spcBef>
                <a:spcPct val="50000"/>
              </a:spcBef>
            </a:pPr>
            <a:r>
              <a:rPr lang="es-ES_tradnl" sz="3200" b="1"/>
              <a:t>Seguidamente se apropió de gran cantidad de los tesoros que halló (más de 5000 piezas) y lo envió y/o llevó a los EE.UU. Hoy las autoridades peruanas están tratando de recuperar ese valioso patrimonio histórico del Perú.</a:t>
            </a:r>
          </a:p>
        </p:txBody>
      </p:sp>
      <p:pic>
        <p:nvPicPr>
          <p:cNvPr id="79892" name="Picture 20"/>
          <p:cNvPicPr>
            <a:picLocks noChangeAspect="1" noChangeArrowheads="1"/>
          </p:cNvPicPr>
          <p:nvPr/>
        </p:nvPicPr>
        <p:blipFill>
          <a:blip r:embed="rId2">
            <a:lum bright="24000" contrast="12000"/>
          </a:blip>
          <a:srcRect/>
          <a:stretch>
            <a:fillRect/>
          </a:stretch>
        </p:blipFill>
        <p:spPr bwMode="auto">
          <a:xfrm>
            <a:off x="0" y="0"/>
            <a:ext cx="4419600" cy="6858000"/>
          </a:xfrm>
          <a:prstGeom prst="rect">
            <a:avLst/>
          </a:prstGeom>
          <a:noFill/>
          <a:ln w="9525">
            <a:noFill/>
            <a:miter lim="800000"/>
            <a:headEnd/>
            <a:tailEnd/>
          </a:ln>
          <a:effectLst/>
        </p:spPr>
      </p:pic>
    </p:spTree>
  </p:cSld>
  <p:clrMapOvr>
    <a:masterClrMapping/>
  </p:clrMapOvr>
  <p:transition spd="slow" advTm="25000">
    <p:pull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0898" name="Text Box 2"/>
          <p:cNvSpPr txBox="1">
            <a:spLocks noChangeArrowheads="1"/>
          </p:cNvSpPr>
          <p:nvPr/>
        </p:nvSpPr>
        <p:spPr bwMode="auto">
          <a:xfrm>
            <a:off x="5029200" y="990600"/>
            <a:ext cx="3352800" cy="3937000"/>
          </a:xfrm>
          <a:prstGeom prst="rect">
            <a:avLst/>
          </a:prstGeom>
          <a:noFill/>
          <a:ln w="9525">
            <a:noFill/>
            <a:miter lim="800000"/>
            <a:headEnd/>
            <a:tailEnd/>
          </a:ln>
          <a:effectLst/>
        </p:spPr>
        <p:txBody>
          <a:bodyPr>
            <a:spAutoFit/>
          </a:bodyPr>
          <a:lstStyle/>
          <a:p>
            <a:pPr algn="ctr">
              <a:spcBef>
                <a:spcPct val="50000"/>
              </a:spcBef>
            </a:pPr>
            <a:r>
              <a:rPr lang="es-ES_tradnl" sz="3600" b="1">
                <a:solidFill>
                  <a:srgbClr val="FF00FF"/>
                </a:solidFill>
                <a:effectLst>
                  <a:outerShdw blurRad="38100" dist="38100" dir="2700000" algn="tl">
                    <a:srgbClr val="C0C0C0"/>
                  </a:outerShdw>
                </a:effectLst>
              </a:rPr>
              <a:t>Algunas posibles piezas de orfebrería Inka sustraídas de Machupicchu.</a:t>
            </a:r>
            <a:r>
              <a:rPr lang="es-ES_tradnl" sz="3600" b="1"/>
              <a:t> </a:t>
            </a:r>
          </a:p>
        </p:txBody>
      </p:sp>
      <p:pic>
        <p:nvPicPr>
          <p:cNvPr id="80899" name="Picture 3"/>
          <p:cNvPicPr>
            <a:picLocks noChangeAspect="1" noChangeArrowheads="1"/>
          </p:cNvPicPr>
          <p:nvPr/>
        </p:nvPicPr>
        <p:blipFill>
          <a:blip r:embed="rId2"/>
          <a:srcRect/>
          <a:stretch>
            <a:fillRect/>
          </a:stretch>
        </p:blipFill>
        <p:spPr bwMode="auto">
          <a:xfrm>
            <a:off x="381000" y="4953000"/>
            <a:ext cx="1981200" cy="1389063"/>
          </a:xfrm>
          <a:prstGeom prst="rect">
            <a:avLst/>
          </a:prstGeom>
          <a:noFill/>
          <a:ln w="9525">
            <a:noFill/>
            <a:miter lim="800000"/>
            <a:headEnd/>
            <a:tailEnd/>
          </a:ln>
          <a:effectLst/>
        </p:spPr>
      </p:pic>
      <p:pic>
        <p:nvPicPr>
          <p:cNvPr id="80900" name="Picture 4"/>
          <p:cNvPicPr>
            <a:picLocks noChangeAspect="1" noChangeArrowheads="1"/>
          </p:cNvPicPr>
          <p:nvPr/>
        </p:nvPicPr>
        <p:blipFill>
          <a:blip r:embed="rId3"/>
          <a:srcRect/>
          <a:stretch>
            <a:fillRect/>
          </a:stretch>
        </p:blipFill>
        <p:spPr bwMode="auto">
          <a:xfrm>
            <a:off x="2438400" y="533400"/>
            <a:ext cx="1985963" cy="2133600"/>
          </a:xfrm>
          <a:prstGeom prst="rect">
            <a:avLst/>
          </a:prstGeom>
          <a:noFill/>
          <a:ln w="9525">
            <a:noFill/>
            <a:miter lim="800000"/>
            <a:headEnd/>
            <a:tailEnd/>
          </a:ln>
          <a:effectLst/>
        </p:spPr>
      </p:pic>
      <p:pic>
        <p:nvPicPr>
          <p:cNvPr id="80901" name="Picture 5"/>
          <p:cNvPicPr>
            <a:picLocks noChangeAspect="1" noChangeArrowheads="1"/>
          </p:cNvPicPr>
          <p:nvPr/>
        </p:nvPicPr>
        <p:blipFill>
          <a:blip r:embed="rId4"/>
          <a:srcRect/>
          <a:stretch>
            <a:fillRect/>
          </a:stretch>
        </p:blipFill>
        <p:spPr bwMode="auto">
          <a:xfrm>
            <a:off x="304800" y="2743200"/>
            <a:ext cx="2057400" cy="1936750"/>
          </a:xfrm>
          <a:prstGeom prst="rect">
            <a:avLst/>
          </a:prstGeom>
          <a:noFill/>
          <a:ln w="9525">
            <a:noFill/>
            <a:miter lim="800000"/>
            <a:headEnd/>
            <a:tailEnd/>
          </a:ln>
          <a:effectLst/>
        </p:spPr>
      </p:pic>
      <p:pic>
        <p:nvPicPr>
          <p:cNvPr id="80907" name="Picture 11"/>
          <p:cNvPicPr>
            <a:picLocks noChangeAspect="1" noChangeArrowheads="1"/>
          </p:cNvPicPr>
          <p:nvPr/>
        </p:nvPicPr>
        <p:blipFill>
          <a:blip r:embed="rId5"/>
          <a:srcRect/>
          <a:stretch>
            <a:fillRect/>
          </a:stretch>
        </p:blipFill>
        <p:spPr bwMode="auto">
          <a:xfrm>
            <a:off x="266700" y="533400"/>
            <a:ext cx="2097088" cy="2133600"/>
          </a:xfrm>
          <a:prstGeom prst="rect">
            <a:avLst/>
          </a:prstGeom>
          <a:noFill/>
          <a:ln w="9525">
            <a:noFill/>
            <a:miter lim="800000"/>
            <a:headEnd/>
            <a:tailEnd/>
          </a:ln>
          <a:effectLst/>
        </p:spPr>
      </p:pic>
      <p:pic>
        <p:nvPicPr>
          <p:cNvPr id="80908" name="Picture 12"/>
          <p:cNvPicPr>
            <a:picLocks noChangeAspect="1" noChangeArrowheads="1"/>
          </p:cNvPicPr>
          <p:nvPr/>
        </p:nvPicPr>
        <p:blipFill>
          <a:blip r:embed="rId6"/>
          <a:srcRect/>
          <a:stretch>
            <a:fillRect/>
          </a:stretch>
        </p:blipFill>
        <p:spPr bwMode="auto">
          <a:xfrm>
            <a:off x="2743200" y="4953000"/>
            <a:ext cx="2057400" cy="1371600"/>
          </a:xfrm>
          <a:prstGeom prst="rect">
            <a:avLst/>
          </a:prstGeom>
          <a:noFill/>
          <a:ln w="9525">
            <a:noFill/>
            <a:miter lim="800000"/>
            <a:headEnd/>
            <a:tailEnd/>
          </a:ln>
          <a:effectLst/>
        </p:spPr>
      </p:pic>
      <p:pic>
        <p:nvPicPr>
          <p:cNvPr id="80911" name="Picture 15"/>
          <p:cNvPicPr>
            <a:picLocks noChangeAspect="1" noChangeArrowheads="1"/>
          </p:cNvPicPr>
          <p:nvPr/>
        </p:nvPicPr>
        <p:blipFill>
          <a:blip r:embed="rId7"/>
          <a:srcRect/>
          <a:stretch>
            <a:fillRect/>
          </a:stretch>
        </p:blipFill>
        <p:spPr bwMode="auto">
          <a:xfrm>
            <a:off x="5715000" y="5029200"/>
            <a:ext cx="1981200" cy="990600"/>
          </a:xfrm>
          <a:prstGeom prst="rect">
            <a:avLst/>
          </a:prstGeom>
          <a:noFill/>
          <a:ln w="9525">
            <a:noFill/>
            <a:miter lim="800000"/>
            <a:headEnd/>
            <a:tailEnd/>
          </a:ln>
          <a:effectLst/>
        </p:spPr>
      </p:pic>
      <p:pic>
        <p:nvPicPr>
          <p:cNvPr id="80914" name="Picture 18"/>
          <p:cNvPicPr>
            <a:picLocks noChangeAspect="1" noChangeArrowheads="1"/>
          </p:cNvPicPr>
          <p:nvPr/>
        </p:nvPicPr>
        <p:blipFill>
          <a:blip r:embed="rId8"/>
          <a:srcRect/>
          <a:stretch>
            <a:fillRect/>
          </a:stretch>
        </p:blipFill>
        <p:spPr bwMode="auto">
          <a:xfrm>
            <a:off x="2667000" y="2819400"/>
            <a:ext cx="1981200" cy="1828800"/>
          </a:xfrm>
          <a:prstGeom prst="rect">
            <a:avLst/>
          </a:prstGeom>
          <a:noFill/>
          <a:ln w="9525">
            <a:noFill/>
            <a:miter lim="800000"/>
            <a:headEnd/>
            <a:tailEnd/>
          </a:ln>
          <a:effectLst/>
        </p:spPr>
      </p:pic>
    </p:spTree>
  </p:cSld>
  <p:clrMapOvr>
    <a:masterClrMapping/>
  </p:clrMapOvr>
  <p:transition spd="slow" advTm="13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1926" name="Picture 1030"/>
          <p:cNvPicPr>
            <a:picLocks noChangeAspect="1" noChangeArrowheads="1"/>
          </p:cNvPicPr>
          <p:nvPr/>
        </p:nvPicPr>
        <p:blipFill>
          <a:blip r:embed="rId2"/>
          <a:srcRect/>
          <a:stretch>
            <a:fillRect/>
          </a:stretch>
        </p:blipFill>
        <p:spPr bwMode="auto">
          <a:xfrm>
            <a:off x="762000" y="2971800"/>
            <a:ext cx="1524000" cy="1600200"/>
          </a:xfrm>
          <a:prstGeom prst="rect">
            <a:avLst/>
          </a:prstGeom>
          <a:noFill/>
          <a:ln w="9525">
            <a:noFill/>
            <a:miter lim="800000"/>
            <a:headEnd/>
            <a:tailEnd/>
          </a:ln>
          <a:effectLst/>
        </p:spPr>
      </p:pic>
      <p:pic>
        <p:nvPicPr>
          <p:cNvPr id="81927" name="Picture 1031"/>
          <p:cNvPicPr>
            <a:picLocks noChangeAspect="1" noChangeArrowheads="1"/>
          </p:cNvPicPr>
          <p:nvPr/>
        </p:nvPicPr>
        <p:blipFill>
          <a:blip r:embed="rId3"/>
          <a:srcRect/>
          <a:stretch>
            <a:fillRect/>
          </a:stretch>
        </p:blipFill>
        <p:spPr bwMode="auto">
          <a:xfrm>
            <a:off x="2438400" y="1066800"/>
            <a:ext cx="1524000" cy="1828800"/>
          </a:xfrm>
          <a:prstGeom prst="rect">
            <a:avLst/>
          </a:prstGeom>
          <a:noFill/>
          <a:ln w="9525">
            <a:noFill/>
            <a:miter lim="800000"/>
            <a:headEnd/>
            <a:tailEnd/>
          </a:ln>
          <a:effectLst/>
        </p:spPr>
      </p:pic>
      <p:pic>
        <p:nvPicPr>
          <p:cNvPr id="81929" name="Picture 1033"/>
          <p:cNvPicPr>
            <a:picLocks noChangeAspect="1" noChangeArrowheads="1"/>
          </p:cNvPicPr>
          <p:nvPr/>
        </p:nvPicPr>
        <p:blipFill>
          <a:blip r:embed="rId4"/>
          <a:srcRect/>
          <a:stretch>
            <a:fillRect/>
          </a:stretch>
        </p:blipFill>
        <p:spPr bwMode="auto">
          <a:xfrm>
            <a:off x="2438400" y="2925763"/>
            <a:ext cx="1524000" cy="1646237"/>
          </a:xfrm>
          <a:prstGeom prst="rect">
            <a:avLst/>
          </a:prstGeom>
          <a:noFill/>
          <a:ln w="9525">
            <a:noFill/>
            <a:miter lim="800000"/>
            <a:headEnd/>
            <a:tailEnd/>
          </a:ln>
          <a:effectLst/>
        </p:spPr>
      </p:pic>
      <p:pic>
        <p:nvPicPr>
          <p:cNvPr id="81930" name="Picture 1034"/>
          <p:cNvPicPr>
            <a:picLocks noChangeAspect="1" noChangeArrowheads="1"/>
          </p:cNvPicPr>
          <p:nvPr/>
        </p:nvPicPr>
        <p:blipFill>
          <a:blip r:embed="rId5"/>
          <a:srcRect/>
          <a:stretch>
            <a:fillRect/>
          </a:stretch>
        </p:blipFill>
        <p:spPr bwMode="auto">
          <a:xfrm>
            <a:off x="762000" y="1066800"/>
            <a:ext cx="1524000" cy="1828800"/>
          </a:xfrm>
          <a:prstGeom prst="rect">
            <a:avLst/>
          </a:prstGeom>
          <a:noFill/>
          <a:ln w="9525">
            <a:noFill/>
            <a:miter lim="800000"/>
            <a:headEnd/>
            <a:tailEnd/>
          </a:ln>
          <a:effectLst/>
        </p:spPr>
      </p:pic>
      <p:pic>
        <p:nvPicPr>
          <p:cNvPr id="81936" name="Picture 1040"/>
          <p:cNvPicPr>
            <a:picLocks noChangeAspect="1" noChangeArrowheads="1"/>
          </p:cNvPicPr>
          <p:nvPr/>
        </p:nvPicPr>
        <p:blipFill>
          <a:blip r:embed="rId6"/>
          <a:srcRect/>
          <a:stretch>
            <a:fillRect/>
          </a:stretch>
        </p:blipFill>
        <p:spPr bwMode="auto">
          <a:xfrm>
            <a:off x="762000" y="4648200"/>
            <a:ext cx="3124200" cy="1676400"/>
          </a:xfrm>
          <a:prstGeom prst="rect">
            <a:avLst/>
          </a:prstGeom>
          <a:noFill/>
          <a:ln w="9525">
            <a:noFill/>
            <a:miter lim="800000"/>
            <a:headEnd/>
            <a:tailEnd/>
          </a:ln>
          <a:effectLst/>
        </p:spPr>
      </p:pic>
      <p:sp>
        <p:nvSpPr>
          <p:cNvPr id="81938" name="Text Box 1042"/>
          <p:cNvSpPr txBox="1">
            <a:spLocks noChangeArrowheads="1"/>
          </p:cNvSpPr>
          <p:nvPr/>
        </p:nvSpPr>
        <p:spPr bwMode="auto">
          <a:xfrm>
            <a:off x="4800600" y="1641475"/>
            <a:ext cx="3352800" cy="3387725"/>
          </a:xfrm>
          <a:prstGeom prst="rect">
            <a:avLst/>
          </a:prstGeom>
          <a:noFill/>
          <a:ln w="9525">
            <a:noFill/>
            <a:miter lim="800000"/>
            <a:headEnd/>
            <a:tailEnd/>
          </a:ln>
          <a:effectLst/>
        </p:spPr>
        <p:txBody>
          <a:bodyPr>
            <a:spAutoFit/>
          </a:bodyPr>
          <a:lstStyle/>
          <a:p>
            <a:pPr algn="ctr">
              <a:spcBef>
                <a:spcPct val="50000"/>
              </a:spcBef>
            </a:pPr>
            <a:r>
              <a:rPr lang="es-ES_tradnl" sz="3600" b="1">
                <a:effectLst>
                  <a:outerShdw blurRad="38100" dist="38100" dir="2700000" algn="tl">
                    <a:srgbClr val="C0C0C0"/>
                  </a:outerShdw>
                </a:effectLst>
              </a:rPr>
              <a:t>Algunas posibles piezas de cerámica Inka sustraídas de Machupicchu.</a:t>
            </a:r>
            <a:r>
              <a:rPr lang="es-ES_tradnl" sz="3600" b="1">
                <a:solidFill>
                  <a:schemeClr val="bg1"/>
                </a:solidFill>
              </a:rPr>
              <a:t> </a:t>
            </a:r>
          </a:p>
        </p:txBody>
      </p:sp>
    </p:spTree>
  </p:cSld>
  <p:clrMapOvr>
    <a:masterClrMapping/>
  </p:clrMapOvr>
  <p:transition spd="slow" advTm="13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2952" name="Picture 1032"/>
          <p:cNvPicPr>
            <a:picLocks noChangeAspect="1" noChangeArrowheads="1"/>
          </p:cNvPicPr>
          <p:nvPr/>
        </p:nvPicPr>
        <p:blipFill>
          <a:blip r:embed="rId2"/>
          <a:srcRect/>
          <a:stretch>
            <a:fillRect/>
          </a:stretch>
        </p:blipFill>
        <p:spPr bwMode="auto">
          <a:xfrm>
            <a:off x="457200" y="1371600"/>
            <a:ext cx="1916113" cy="2362200"/>
          </a:xfrm>
          <a:prstGeom prst="rect">
            <a:avLst/>
          </a:prstGeom>
          <a:noFill/>
          <a:ln w="9525">
            <a:noFill/>
            <a:miter lim="800000"/>
            <a:headEnd/>
            <a:tailEnd/>
          </a:ln>
          <a:effectLst/>
        </p:spPr>
      </p:pic>
      <p:pic>
        <p:nvPicPr>
          <p:cNvPr id="82957" name="Picture 1037"/>
          <p:cNvPicPr>
            <a:picLocks noChangeAspect="1" noChangeArrowheads="1"/>
          </p:cNvPicPr>
          <p:nvPr/>
        </p:nvPicPr>
        <p:blipFill>
          <a:blip r:embed="rId3"/>
          <a:srcRect/>
          <a:stretch>
            <a:fillRect/>
          </a:stretch>
        </p:blipFill>
        <p:spPr bwMode="auto">
          <a:xfrm>
            <a:off x="533400" y="3810000"/>
            <a:ext cx="1812925" cy="2133600"/>
          </a:xfrm>
          <a:prstGeom prst="rect">
            <a:avLst/>
          </a:prstGeom>
          <a:noFill/>
          <a:ln w="9525">
            <a:noFill/>
            <a:miter lim="800000"/>
            <a:headEnd/>
            <a:tailEnd/>
          </a:ln>
          <a:effectLst/>
        </p:spPr>
      </p:pic>
      <p:pic>
        <p:nvPicPr>
          <p:cNvPr id="82958" name="Picture 1038"/>
          <p:cNvPicPr>
            <a:picLocks noChangeAspect="1" noChangeArrowheads="1"/>
          </p:cNvPicPr>
          <p:nvPr/>
        </p:nvPicPr>
        <p:blipFill>
          <a:blip r:embed="rId4"/>
          <a:srcRect/>
          <a:stretch>
            <a:fillRect/>
          </a:stretch>
        </p:blipFill>
        <p:spPr bwMode="auto">
          <a:xfrm>
            <a:off x="2590800" y="3886200"/>
            <a:ext cx="2133600" cy="1981200"/>
          </a:xfrm>
          <a:prstGeom prst="rect">
            <a:avLst/>
          </a:prstGeom>
          <a:noFill/>
          <a:ln w="9525">
            <a:noFill/>
            <a:miter lim="800000"/>
            <a:headEnd/>
            <a:tailEnd/>
          </a:ln>
          <a:effectLst/>
        </p:spPr>
      </p:pic>
      <p:pic>
        <p:nvPicPr>
          <p:cNvPr id="82962" name="Picture 1042"/>
          <p:cNvPicPr>
            <a:picLocks noChangeAspect="1" noChangeArrowheads="1"/>
          </p:cNvPicPr>
          <p:nvPr/>
        </p:nvPicPr>
        <p:blipFill>
          <a:blip r:embed="rId5"/>
          <a:srcRect/>
          <a:stretch>
            <a:fillRect/>
          </a:stretch>
        </p:blipFill>
        <p:spPr bwMode="auto">
          <a:xfrm>
            <a:off x="2514600" y="1447800"/>
            <a:ext cx="2286000" cy="2209800"/>
          </a:xfrm>
          <a:prstGeom prst="rect">
            <a:avLst/>
          </a:prstGeom>
          <a:noFill/>
          <a:ln w="9525">
            <a:noFill/>
            <a:miter lim="800000"/>
            <a:headEnd/>
            <a:tailEnd/>
          </a:ln>
          <a:effectLst/>
        </p:spPr>
      </p:pic>
      <p:sp>
        <p:nvSpPr>
          <p:cNvPr id="82963" name="Text Box 1043"/>
          <p:cNvSpPr txBox="1">
            <a:spLocks noChangeArrowheads="1"/>
          </p:cNvSpPr>
          <p:nvPr/>
        </p:nvSpPr>
        <p:spPr bwMode="auto">
          <a:xfrm>
            <a:off x="5105400" y="1565275"/>
            <a:ext cx="3352800" cy="3387725"/>
          </a:xfrm>
          <a:prstGeom prst="rect">
            <a:avLst/>
          </a:prstGeom>
          <a:noFill/>
          <a:ln w="9525">
            <a:noFill/>
            <a:miter lim="800000"/>
            <a:headEnd/>
            <a:tailEnd/>
          </a:ln>
          <a:effectLst/>
        </p:spPr>
        <p:txBody>
          <a:bodyPr>
            <a:spAutoFit/>
          </a:bodyPr>
          <a:lstStyle/>
          <a:p>
            <a:pPr algn="ctr">
              <a:spcBef>
                <a:spcPct val="50000"/>
              </a:spcBef>
            </a:pPr>
            <a:r>
              <a:rPr lang="es-ES_tradnl" sz="3600" b="1">
                <a:solidFill>
                  <a:srgbClr val="FF00FF"/>
                </a:solidFill>
                <a:effectLst>
                  <a:outerShdw blurRad="38100" dist="38100" dir="2700000" algn="tl">
                    <a:srgbClr val="C0C0C0"/>
                  </a:outerShdw>
                </a:effectLst>
              </a:rPr>
              <a:t>Algunas posibles piezas de textilería Inka sustraídas de Machupicchu.</a:t>
            </a:r>
            <a:r>
              <a:rPr lang="es-ES_tradnl" sz="3600" b="1">
                <a:solidFill>
                  <a:schemeClr val="bg1"/>
                </a:solidFill>
              </a:rPr>
              <a:t> </a:t>
            </a:r>
          </a:p>
        </p:txBody>
      </p:sp>
    </p:spTree>
  </p:cSld>
  <p:clrMapOvr>
    <a:masterClrMapping/>
  </p:clrMapOvr>
  <p:transition spd="slow" advTm="13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sp>
        <p:nvSpPr>
          <p:cNvPr id="63492" name="Text Box 4"/>
          <p:cNvSpPr txBox="1">
            <a:spLocks noChangeArrowheads="1"/>
          </p:cNvSpPr>
          <p:nvPr/>
        </p:nvSpPr>
        <p:spPr bwMode="auto">
          <a:xfrm>
            <a:off x="1331913" y="0"/>
            <a:ext cx="6324600" cy="457200"/>
          </a:xfrm>
          <a:prstGeom prst="rect">
            <a:avLst/>
          </a:prstGeom>
          <a:noFill/>
          <a:ln w="9525">
            <a:noFill/>
            <a:miter lim="800000"/>
            <a:headEnd/>
            <a:tailEnd/>
          </a:ln>
          <a:effectLst/>
        </p:spPr>
        <p:txBody>
          <a:bodyPr>
            <a:spAutoFit/>
          </a:bodyPr>
          <a:lstStyle/>
          <a:p>
            <a:pPr algn="ctr">
              <a:spcBef>
                <a:spcPct val="50000"/>
              </a:spcBef>
            </a:pPr>
            <a:r>
              <a:rPr lang="es-ES_tradnl" sz="2400" b="1">
                <a:latin typeface="Comic Sans MS" pitchFamily="66" charset="0"/>
              </a:rPr>
              <a:t>El documental está basado en los libros</a:t>
            </a:r>
            <a:r>
              <a:rPr lang="es-ES_tradnl" sz="2400" b="1"/>
              <a:t>:</a:t>
            </a:r>
          </a:p>
        </p:txBody>
      </p:sp>
      <p:sp>
        <p:nvSpPr>
          <p:cNvPr id="63493" name="Text Box 5"/>
          <p:cNvSpPr txBox="1">
            <a:spLocks noChangeArrowheads="1"/>
          </p:cNvSpPr>
          <p:nvPr/>
        </p:nvSpPr>
        <p:spPr bwMode="auto">
          <a:xfrm>
            <a:off x="-323850" y="5229225"/>
            <a:ext cx="4392613" cy="1335088"/>
          </a:xfrm>
          <a:prstGeom prst="rect">
            <a:avLst/>
          </a:prstGeom>
          <a:noFill/>
          <a:ln w="9525">
            <a:noFill/>
            <a:miter lim="800000"/>
            <a:headEnd/>
            <a:tailEnd/>
          </a:ln>
          <a:effectLst/>
        </p:spPr>
        <p:txBody>
          <a:bodyPr>
            <a:spAutoFit/>
          </a:bodyPr>
          <a:lstStyle/>
          <a:p>
            <a:pPr lvl="1" algn="ctr">
              <a:lnSpc>
                <a:spcPct val="85000"/>
              </a:lnSpc>
            </a:pPr>
            <a:r>
              <a:rPr lang="es-ES_tradnl" sz="3200" b="1">
                <a:solidFill>
                  <a:srgbClr val="FF00FF"/>
                </a:solidFill>
                <a:effectLst>
                  <a:outerShdw blurRad="38100" dist="38100" dir="2700000" algn="tl">
                    <a:srgbClr val="000000"/>
                  </a:outerShdw>
                </a:effectLst>
              </a:rPr>
              <a:t>“Pachakuteq: </a:t>
            </a:r>
          </a:p>
          <a:p>
            <a:pPr lvl="1" algn="ctr">
              <a:lnSpc>
                <a:spcPct val="85000"/>
              </a:lnSpc>
            </a:pPr>
            <a:r>
              <a:rPr lang="es-ES_tradnl" sz="3200" b="1">
                <a:solidFill>
                  <a:srgbClr val="FF00FF"/>
                </a:solidFill>
                <a:effectLst>
                  <a:outerShdw blurRad="38100" dist="38100" dir="2700000" algn="tl">
                    <a:srgbClr val="000000"/>
                  </a:outerShdw>
                </a:effectLst>
              </a:rPr>
              <a:t>Historia Secreta</a:t>
            </a:r>
          </a:p>
          <a:p>
            <a:pPr lvl="1" algn="ctr">
              <a:lnSpc>
                <a:spcPct val="85000"/>
              </a:lnSpc>
            </a:pPr>
            <a:r>
              <a:rPr lang="es-ES_tradnl" sz="3200" b="1">
                <a:solidFill>
                  <a:srgbClr val="FF00FF"/>
                </a:solidFill>
                <a:effectLst>
                  <a:outerShdw blurRad="38100" dist="38100" dir="2700000" algn="tl">
                    <a:srgbClr val="000000"/>
                  </a:outerShdw>
                </a:effectLst>
              </a:rPr>
              <a:t>de un Inka Rey”</a:t>
            </a:r>
            <a:endParaRPr lang="es-ES_tradnl" sz="3200">
              <a:solidFill>
                <a:srgbClr val="FF00FF"/>
              </a:solidFill>
              <a:effectLst>
                <a:outerShdw blurRad="38100" dist="38100" dir="2700000" algn="tl">
                  <a:srgbClr val="000000"/>
                </a:outerShdw>
              </a:effectLst>
            </a:endParaRPr>
          </a:p>
        </p:txBody>
      </p:sp>
      <p:sp>
        <p:nvSpPr>
          <p:cNvPr id="63494" name="Text Box 6"/>
          <p:cNvSpPr txBox="1">
            <a:spLocks noChangeArrowheads="1"/>
          </p:cNvSpPr>
          <p:nvPr/>
        </p:nvSpPr>
        <p:spPr bwMode="auto">
          <a:xfrm>
            <a:off x="4067175" y="2636838"/>
            <a:ext cx="990600" cy="457200"/>
          </a:xfrm>
          <a:prstGeom prst="rect">
            <a:avLst/>
          </a:prstGeom>
          <a:noFill/>
          <a:ln w="9525">
            <a:noFill/>
            <a:miter lim="800000"/>
            <a:headEnd/>
            <a:tailEnd/>
          </a:ln>
          <a:effectLst/>
        </p:spPr>
        <p:txBody>
          <a:bodyPr>
            <a:spAutoFit/>
          </a:bodyPr>
          <a:lstStyle/>
          <a:p>
            <a:pPr algn="ctr">
              <a:spcBef>
                <a:spcPct val="50000"/>
              </a:spcBef>
            </a:pPr>
            <a:r>
              <a:rPr lang="es-ES_tradnl" sz="2400" b="1"/>
              <a:t>y</a:t>
            </a:r>
          </a:p>
        </p:txBody>
      </p:sp>
      <p:sp>
        <p:nvSpPr>
          <p:cNvPr id="63495" name="Text Box 7"/>
          <p:cNvSpPr txBox="1">
            <a:spLocks noChangeArrowheads="1"/>
          </p:cNvSpPr>
          <p:nvPr/>
        </p:nvSpPr>
        <p:spPr bwMode="auto">
          <a:xfrm>
            <a:off x="4211638" y="5300663"/>
            <a:ext cx="5610225" cy="1066800"/>
          </a:xfrm>
          <a:prstGeom prst="rect">
            <a:avLst/>
          </a:prstGeom>
          <a:noFill/>
          <a:ln w="9525">
            <a:noFill/>
            <a:miter lim="800000"/>
            <a:headEnd/>
            <a:tailEnd/>
          </a:ln>
          <a:effectLst/>
        </p:spPr>
        <p:txBody>
          <a:bodyPr>
            <a:spAutoFit/>
          </a:bodyPr>
          <a:lstStyle/>
          <a:p>
            <a:pPr algn="ctr"/>
            <a:r>
              <a:rPr lang="es-ES_tradnl" sz="3200" b="1">
                <a:solidFill>
                  <a:srgbClr val="FFFF00"/>
                </a:solidFill>
                <a:effectLst>
                  <a:outerShdw blurRad="38100" dist="38100" dir="2700000" algn="tl">
                    <a:srgbClr val="000000"/>
                  </a:outerShdw>
                </a:effectLst>
              </a:rPr>
              <a:t>“Los reyes inkas </a:t>
            </a:r>
          </a:p>
          <a:p>
            <a:pPr algn="ctr"/>
            <a:r>
              <a:rPr lang="es-ES_tradnl" sz="3200" b="1">
                <a:solidFill>
                  <a:srgbClr val="FFFF00"/>
                </a:solidFill>
                <a:effectLst>
                  <a:outerShdw blurRad="38100" dist="38100" dir="2700000" algn="tl">
                    <a:srgbClr val="000000"/>
                  </a:outerShdw>
                </a:effectLst>
              </a:rPr>
              <a:t>del Perú”</a:t>
            </a:r>
            <a:r>
              <a:rPr lang="es-ES_tradnl" sz="2400" b="1">
                <a:solidFill>
                  <a:srgbClr val="F4491A"/>
                </a:solidFill>
              </a:rPr>
              <a:t> </a:t>
            </a:r>
            <a:endParaRPr lang="es-ES_tradnl" sz="2400">
              <a:solidFill>
                <a:srgbClr val="FFFF00"/>
              </a:solidFill>
            </a:endParaRPr>
          </a:p>
        </p:txBody>
      </p:sp>
      <p:sp>
        <p:nvSpPr>
          <p:cNvPr id="63496" name="Text Box 8"/>
          <p:cNvSpPr txBox="1">
            <a:spLocks noChangeArrowheads="1"/>
          </p:cNvSpPr>
          <p:nvPr/>
        </p:nvSpPr>
        <p:spPr bwMode="auto">
          <a:xfrm>
            <a:off x="1524000" y="4572000"/>
            <a:ext cx="5638800" cy="1004888"/>
          </a:xfrm>
          <a:prstGeom prst="rect">
            <a:avLst/>
          </a:prstGeom>
          <a:noFill/>
          <a:ln w="9525">
            <a:noFill/>
            <a:miter lim="800000"/>
            <a:headEnd/>
            <a:tailEnd/>
          </a:ln>
          <a:effectLst/>
        </p:spPr>
        <p:txBody>
          <a:bodyPr>
            <a:spAutoFit/>
          </a:bodyPr>
          <a:lstStyle/>
          <a:p>
            <a:pPr algn="ctr">
              <a:spcBef>
                <a:spcPct val="50000"/>
              </a:spcBef>
            </a:pPr>
            <a:r>
              <a:rPr lang="es-ES_tradnl" sz="2400" b="1">
                <a:solidFill>
                  <a:schemeClr val="bg1"/>
                </a:solidFill>
              </a:rPr>
              <a:t>Autor: Julio Valdivia Carrasco</a:t>
            </a:r>
          </a:p>
          <a:p>
            <a:pPr algn="ctr">
              <a:spcBef>
                <a:spcPct val="50000"/>
              </a:spcBef>
            </a:pPr>
            <a:r>
              <a:rPr lang="es-ES_tradnl" sz="2400" b="1">
                <a:solidFill>
                  <a:schemeClr val="bg1"/>
                </a:solidFill>
              </a:rPr>
              <a:t> </a:t>
            </a:r>
            <a:endParaRPr lang="es-ES_tradnl" sz="2400"/>
          </a:p>
        </p:txBody>
      </p:sp>
      <p:pic>
        <p:nvPicPr>
          <p:cNvPr id="63499" name="Picture 11" descr="Pachakuteq. Historia secreta de un Inka Rey"/>
          <p:cNvPicPr>
            <a:picLocks noChangeAspect="1" noChangeArrowheads="1"/>
          </p:cNvPicPr>
          <p:nvPr/>
        </p:nvPicPr>
        <p:blipFill>
          <a:blip r:embed="rId2"/>
          <a:srcRect/>
          <a:stretch>
            <a:fillRect/>
          </a:stretch>
        </p:blipFill>
        <p:spPr bwMode="auto">
          <a:xfrm>
            <a:off x="468313" y="765175"/>
            <a:ext cx="3313112" cy="4465638"/>
          </a:xfrm>
          <a:prstGeom prst="rect">
            <a:avLst/>
          </a:prstGeom>
          <a:noFill/>
        </p:spPr>
      </p:pic>
      <p:pic>
        <p:nvPicPr>
          <p:cNvPr id="63501" name="Picture 13" descr="A801-164"/>
          <p:cNvPicPr>
            <a:picLocks noChangeAspect="1" noChangeArrowheads="1"/>
          </p:cNvPicPr>
          <p:nvPr/>
        </p:nvPicPr>
        <p:blipFill>
          <a:blip r:embed="rId3">
            <a:lum bright="-6000" contrast="30000"/>
          </a:blip>
          <a:srcRect/>
          <a:stretch>
            <a:fillRect/>
          </a:stretch>
        </p:blipFill>
        <p:spPr bwMode="auto">
          <a:xfrm>
            <a:off x="5292725" y="765175"/>
            <a:ext cx="3455988" cy="4392613"/>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Text Box 4"/>
          <p:cNvSpPr txBox="1">
            <a:spLocks noChangeArrowheads="1"/>
          </p:cNvSpPr>
          <p:nvPr/>
        </p:nvSpPr>
        <p:spPr bwMode="auto">
          <a:xfrm>
            <a:off x="457200" y="931863"/>
            <a:ext cx="8077200" cy="4843462"/>
          </a:xfrm>
          <a:prstGeom prst="rect">
            <a:avLst/>
          </a:prstGeom>
          <a:noFill/>
          <a:ln w="9525">
            <a:noFill/>
            <a:miter lim="800000"/>
            <a:headEnd/>
            <a:tailEnd/>
          </a:ln>
          <a:effectLst/>
        </p:spPr>
        <p:txBody>
          <a:bodyPr>
            <a:spAutoFit/>
          </a:bodyPr>
          <a:lstStyle/>
          <a:p>
            <a:pPr algn="ctr"/>
            <a:r>
              <a:rPr lang="es-ES_tradnl" sz="2400" u="sng">
                <a:latin typeface="Arial Black" pitchFamily="34" charset="0"/>
              </a:rPr>
              <a:t>Del autor del documental</a:t>
            </a:r>
            <a:endParaRPr lang="es-ES_tradnl" sz="2400">
              <a:latin typeface="Times New Roman" pitchFamily="18" charset="0"/>
            </a:endParaRPr>
          </a:p>
          <a:p>
            <a:endParaRPr lang="es-ES_tradnl" sz="2400" i="1">
              <a:latin typeface="Times New Roman" pitchFamily="18" charset="0"/>
            </a:endParaRPr>
          </a:p>
          <a:p>
            <a:pPr algn="ctr"/>
            <a:r>
              <a:rPr lang="es-ES_tradnl" sz="2000" b="1">
                <a:solidFill>
                  <a:srgbClr val="CCFF33"/>
                </a:solidFill>
              </a:rPr>
              <a:t>Julio Valdivia Carrasco</a:t>
            </a:r>
            <a:r>
              <a:rPr lang="es-ES_tradnl" sz="2000" b="1"/>
              <a:t>. Nació en Ayacucho - Perú, el año de 1941. Ejerció la docencia universitaria en varias universidades del Perú entre ellas la Universidad Nacional Mayor de San Marcos. Fue uno de los fundadores de la Facultad de Ciencias Histórico - Sociales y Educación de la Universidad Nacional Pedro Ruiz Gallo de Lambayeque, donde ejerció el Decanato de dicha Facultad. Retirado ya de la docencia en la actualidad prosigue sus investigaciones en el campo de la filosofía, las ciencias sociales y la historia.</a:t>
            </a:r>
          </a:p>
          <a:p>
            <a:pPr algn="ctr"/>
            <a:endParaRPr lang="es-ES_tradnl" sz="2400" b="1"/>
          </a:p>
          <a:p>
            <a:pPr algn="ctr"/>
            <a:r>
              <a:rPr lang="es-ES_tradnl" sz="2400" b="1"/>
              <a:t>E-Mail :   jvc400@hotmail.com</a:t>
            </a:r>
          </a:p>
          <a:p>
            <a:pPr>
              <a:spcBef>
                <a:spcPct val="50000"/>
              </a:spcBef>
            </a:pPr>
            <a:endParaRPr lang="es-ES_tradnl" sz="2400"/>
          </a:p>
        </p:txBody>
      </p:sp>
    </p:spTree>
  </p:cSld>
  <p:clrMapOvr>
    <a:masterClrMapping/>
  </p:clrMapOvr>
  <p:transition spd="slow" advTm="13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2"/>
          <p:cNvSpPr txBox="1">
            <a:spLocks noChangeArrowheads="1"/>
          </p:cNvSpPr>
          <p:nvPr/>
        </p:nvSpPr>
        <p:spPr bwMode="auto">
          <a:xfrm>
            <a:off x="1905000" y="1295400"/>
            <a:ext cx="5715000" cy="3662363"/>
          </a:xfrm>
          <a:prstGeom prst="rect">
            <a:avLst/>
          </a:prstGeom>
          <a:noFill/>
          <a:ln w="9525">
            <a:noFill/>
            <a:miter lim="800000"/>
            <a:headEnd/>
            <a:tailEnd/>
          </a:ln>
          <a:effectLst/>
        </p:spPr>
        <p:txBody>
          <a:bodyPr>
            <a:spAutoFit/>
          </a:bodyPr>
          <a:lstStyle/>
          <a:p>
            <a:pPr algn="ctr">
              <a:spcBef>
                <a:spcPct val="50000"/>
              </a:spcBef>
            </a:pPr>
            <a:r>
              <a:rPr lang="es-ES_tradnl" sz="3600" b="1">
                <a:effectLst>
                  <a:outerShdw blurRad="38100" dist="38100" dir="2700000" algn="tl">
                    <a:srgbClr val="000000"/>
                  </a:outerShdw>
                </a:effectLst>
              </a:rPr>
              <a:t>Se suplica se sirvan reenviar este documental histórico a sus familiares, amigos y conocidos.</a:t>
            </a:r>
          </a:p>
          <a:p>
            <a:pPr algn="ctr">
              <a:spcBef>
                <a:spcPct val="50000"/>
              </a:spcBef>
            </a:pPr>
            <a:r>
              <a:rPr lang="es-ES_tradnl" sz="3600" b="1" u="sng">
                <a:effectLst>
                  <a:outerShdw blurRad="38100" dist="38100" dir="2700000" algn="tl">
                    <a:srgbClr val="000000"/>
                  </a:outerShdw>
                </a:effectLst>
              </a:rPr>
              <a:t>Gracias</a:t>
            </a:r>
            <a:endParaRPr lang="es-ES_tradnl" sz="3600" b="1">
              <a:effectLst>
                <a:outerShdw blurRad="38100" dist="38100" dir="2700000" algn="tl">
                  <a:srgbClr val="000000"/>
                </a:outerShdw>
              </a:effectLst>
            </a:endParaRPr>
          </a:p>
        </p:txBody>
      </p:sp>
    </p:spTree>
  </p:cSld>
  <p:clrMapOvr>
    <a:masterClrMapping/>
  </p:clrMapOvr>
  <p:transition spd="slow" advTm="8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69635" name="WordArt 3"/>
          <p:cNvSpPr>
            <a:spLocks noChangeArrowheads="1" noChangeShapeType="1" noTextEdit="1"/>
          </p:cNvSpPr>
          <p:nvPr/>
        </p:nvSpPr>
        <p:spPr bwMode="auto">
          <a:xfrm>
            <a:off x="2627313" y="1905000"/>
            <a:ext cx="4230687" cy="1962150"/>
          </a:xfrm>
          <a:prstGeom prst="rect">
            <a:avLst/>
          </a:prstGeom>
        </p:spPr>
        <p:txBody>
          <a:bodyPr wrap="none" fromWordArt="1">
            <a:prstTxWarp prst="textCascadeUp">
              <a:avLst>
                <a:gd name="adj" fmla="val 100000"/>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Fin</a:t>
            </a:r>
          </a:p>
        </p:txBody>
      </p:sp>
      <p:sp>
        <p:nvSpPr>
          <p:cNvPr id="69637" name="Text Box 5"/>
          <p:cNvSpPr txBox="1">
            <a:spLocks noChangeArrowheads="1"/>
          </p:cNvSpPr>
          <p:nvPr/>
        </p:nvSpPr>
        <p:spPr bwMode="auto">
          <a:xfrm>
            <a:off x="5148263" y="5300663"/>
            <a:ext cx="3600450" cy="366712"/>
          </a:xfrm>
          <a:prstGeom prst="rect">
            <a:avLst/>
          </a:prstGeom>
          <a:noFill/>
          <a:ln w="9525">
            <a:noFill/>
            <a:miter lim="800000"/>
            <a:headEnd/>
            <a:tailEnd/>
          </a:ln>
          <a:effectLst/>
        </p:spPr>
        <p:txBody>
          <a:bodyPr wrap="none">
            <a:spAutoFit/>
          </a:bodyPr>
          <a:lstStyle/>
          <a:p>
            <a:r>
              <a:rPr lang="es-ES" b="1"/>
              <a:t>Gracias Julio Valdivia Carrasco</a:t>
            </a:r>
          </a:p>
        </p:txBody>
      </p:sp>
    </p:spTree>
  </p:cSld>
  <p:clrMapOvr>
    <a:masterClrMapping/>
  </p:clrMapOvr>
  <p:transition spd="slow" advTm="3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_origen_de_Machu_Piccho">
  <a:themeElements>
    <a:clrScheme name="Cumbre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Cumbr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mbre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Cumbre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Cumbre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Cumbre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Cumbre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Cumbre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Cumbre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Cumbre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Cumbre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El_origen_de_Machu_Piccho</Template>
  <TotalTime>2</TotalTime>
  <Words>1445</Words>
  <Application>Microsoft Office PowerPoint</Application>
  <PresentationFormat>Presentación en pantalla (4:3)</PresentationFormat>
  <Paragraphs>105</Paragraphs>
  <Slides>44</Slides>
  <Notes>1</Notes>
  <HiddenSlides>0</HiddenSlides>
  <MMClips>1</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44</vt:i4>
      </vt:variant>
    </vt:vector>
  </HeadingPairs>
  <TitlesOfParts>
    <vt:vector size="54" baseType="lpstr">
      <vt:lpstr>Calibri</vt:lpstr>
      <vt:lpstr>Arial</vt:lpstr>
      <vt:lpstr>Wingdings</vt:lpstr>
      <vt:lpstr>Comic Sans MS</vt:lpstr>
      <vt:lpstr>MarcoPoloSCapsSSK</vt:lpstr>
      <vt:lpstr>Times New Roman</vt:lpstr>
      <vt:lpstr>Arial Black</vt:lpstr>
      <vt:lpstr>Bookman Old Style</vt:lpstr>
      <vt:lpstr>El_origen_de_Machu_Piccho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2013-12-05T14:45:11Z</dcterms:created>
  <dcterms:modified xsi:type="dcterms:W3CDTF">2013-12-05T14:47:53Z</dcterms:modified>
</cp:coreProperties>
</file>