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4"/>
  </p:notesMasterIdLst>
  <p:sldIdLst>
    <p:sldId id="297" r:id="rId3"/>
    <p:sldId id="256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60" r:id="rId42"/>
    <p:sldId id="298" r:id="rId4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ckSOiBS8RWKGu4KK2+MRw" hashData="gcOHMkE5qu9NtlBN6qiJ5lCHJC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4" autoAdjust="0"/>
    <p:restoredTop sz="94662" autoAdjust="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sv-SE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sv-SE"/>
          </a:p>
        </p:txBody>
      </p:sp>
      <p:sp>
        <p:nvSpPr>
          <p:cNvPr id="4608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sv-SE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68E1879-223A-4927-87DC-D8ADB17BD136}" type="slidenum">
              <a:rPr lang="sv-SE"/>
              <a:pPr/>
              <a:t>‹Nº›</a:t>
            </a:fld>
            <a:endParaRPr lang="sv-S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1E692F-A922-4FFE-BE93-F268955D74B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A15ABE-C6CF-4616-8199-5FEDC01BA2A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DFC1BC-70E1-45FC-93A4-1A9C959FCA2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4183E6-6A57-46D5-9D2B-C6187BD08CE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0AF0F3-B69F-444F-AA9D-85ADE8B73F85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3C61E7-A5AB-4747-96B8-1AA5DEB72A9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3F392-4D30-4D9E-9E73-DEF140118445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9E4C2C-AE26-4FFE-8F5D-9889150B93E7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0068E-7FD9-47F3-AB6A-1AEE03244A7D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232990-0ECC-40D3-BC04-93D698ADAC3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6EA3B9-651B-444D-B6C8-0B305D3EE17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D4CED8D-8F5D-4FC1-AD69-6EC20D7FE2AF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101263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4035" name="Picture 3" descr="Museo_de_Louvr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2988" y="765175"/>
            <a:ext cx="7056437" cy="5292725"/>
          </a:xfrm>
          <a:prstGeom prst="rect">
            <a:avLst/>
          </a:prstGeom>
          <a:noFill/>
        </p:spPr>
      </p:pic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6011863" y="6553200"/>
            <a:ext cx="11985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v-SE" sz="1400">
                <a:solidFill>
                  <a:schemeClr val="folHlink"/>
                </a:solidFill>
                <a:latin typeface="Tempus Sans ITC" pitchFamily="82" charset="0"/>
              </a:rPr>
              <a:t>Automatique</a:t>
            </a:r>
          </a:p>
        </p:txBody>
      </p:sp>
    </p:spTree>
  </p:cSld>
  <p:clrMapOvr>
    <a:masterClrMapping/>
  </p:clrMapOvr>
  <p:transition advClick="0" advTm="7141">
    <p:sndAc>
      <p:stSnd loop="1">
        <p:snd r:embed="rId2" name="Steph Carse - Reach Out - 08 - No More Boler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16082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1484313"/>
            <a:ext cx="8316912" cy="5040312"/>
          </a:xfrm>
          <a:prstGeom prst="rect">
            <a:avLst/>
          </a:prstGeom>
          <a:noFill/>
        </p:spPr>
      </p:pic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2339975" y="476250"/>
            <a:ext cx="4402138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latin typeface="Lucida Calligraphy"/>
              </a:rPr>
              <a:t>LE  LOUVRE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1989138"/>
            <a:ext cx="7812087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sv-SE" sz="3200">
                <a:latin typeface="Comic Sans MS" pitchFamily="66" charset="0"/>
              </a:rPr>
              <a:t>J’espère que vous allez aimer                  les images qui suivent ?</a:t>
            </a:r>
            <a:r>
              <a:rPr lang="sv-SE" sz="4000">
                <a:solidFill>
                  <a:schemeClr val="folHlink"/>
                </a:solidFill>
              </a:rPr>
              <a:t>                                             </a:t>
            </a:r>
          </a:p>
        </p:txBody>
      </p:sp>
    </p:spTree>
  </p:cSld>
  <p:clrMapOvr>
    <a:masterClrMapping/>
  </p:clrMapOvr>
  <p:transition advTm="18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80"/>
                            </p:stCondLst>
                            <p:childTnLst>
                              <p:par>
                                <p:cTn id="11" presetID="56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2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3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18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0124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4300"/>
            <a:ext cx="7620000" cy="6629400"/>
          </a:xfrm>
          <a:prstGeom prst="rect">
            <a:avLst/>
          </a:prstGeom>
          <a:noFill/>
        </p:spPr>
      </p:pic>
    </p:spTree>
  </p:cSld>
  <p:clrMapOvr>
    <a:masterClrMapping/>
  </p:clrMapOvr>
  <p:transition advTm="889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0125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463"/>
            <a:ext cx="9144000" cy="6892926"/>
          </a:xfrm>
          <a:prstGeom prst="rect">
            <a:avLst/>
          </a:prstGeom>
          <a:noFill/>
        </p:spPr>
      </p:pic>
    </p:spTree>
  </p:cSld>
  <p:clrMapOvr>
    <a:masterClrMapping/>
  </p:clrMapOvr>
  <p:transition advTm="5891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0126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234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0731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279400"/>
            <a:ext cx="8915400" cy="6140450"/>
          </a:xfrm>
          <a:prstGeom prst="rect">
            <a:avLst/>
          </a:prstGeom>
          <a:noFill/>
        </p:spPr>
      </p:pic>
    </p:spTree>
  </p:cSld>
  <p:clrMapOvr>
    <a:masterClrMapping/>
  </p:clrMapOvr>
  <p:transition advTm="6391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0878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404813"/>
            <a:ext cx="8915400" cy="6205537"/>
          </a:xfrm>
          <a:prstGeom prst="rect">
            <a:avLst/>
          </a:prstGeom>
          <a:noFill/>
        </p:spPr>
      </p:pic>
    </p:spTree>
  </p:cSld>
  <p:clrMapOvr>
    <a:masterClrMapping/>
  </p:clrMapOvr>
  <p:transition advTm="5125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2622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113"/>
            <a:ext cx="9144000" cy="6880226"/>
          </a:xfrm>
          <a:prstGeom prst="rect">
            <a:avLst/>
          </a:prstGeom>
          <a:noFill/>
        </p:spPr>
      </p:pic>
    </p:spTree>
  </p:cSld>
  <p:clrMapOvr>
    <a:masterClrMapping/>
  </p:clrMapOvr>
  <p:transition advTm="575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26235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02163" cy="6858000"/>
          </a:xfrm>
          <a:prstGeom prst="rect">
            <a:avLst/>
          </a:prstGeom>
          <a:noFill/>
        </p:spPr>
      </p:pic>
      <p:pic>
        <p:nvPicPr>
          <p:cNvPr id="10243" name="Picture 3" descr="189337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0"/>
            <a:ext cx="46482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969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26319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311150"/>
            <a:ext cx="8915400" cy="6318250"/>
          </a:xfrm>
          <a:prstGeom prst="rect">
            <a:avLst/>
          </a:prstGeom>
          <a:noFill/>
        </p:spPr>
      </p:pic>
    </p:spTree>
  </p:cSld>
  <p:clrMapOvr>
    <a:masterClrMapping/>
  </p:clrMapOvr>
  <p:transition advTm="6219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2632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298450"/>
            <a:ext cx="8915400" cy="6330950"/>
          </a:xfrm>
          <a:prstGeom prst="rect">
            <a:avLst/>
          </a:prstGeom>
          <a:noFill/>
        </p:spPr>
      </p:pic>
    </p:spTree>
  </p:cSld>
  <p:clrMapOvr>
    <a:masterClrMapping/>
  </p:clrMapOvr>
  <p:transition advTm="6218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33593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285750"/>
            <a:ext cx="8915400" cy="6419850"/>
          </a:xfrm>
          <a:prstGeom prst="rect">
            <a:avLst/>
          </a:prstGeom>
          <a:noFill/>
        </p:spPr>
      </p:pic>
    </p:spTree>
  </p:cSld>
  <p:clrMapOvr>
    <a:masterClrMapping/>
  </p:clrMapOvr>
  <p:transition advTm="5906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33834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76213"/>
            <a:ext cx="8382000" cy="6505575"/>
          </a:xfrm>
          <a:prstGeom prst="rect">
            <a:avLst/>
          </a:prstGeom>
          <a:noFill/>
        </p:spPr>
      </p:pic>
    </p:spTree>
  </p:cSld>
  <p:clrMapOvr>
    <a:masterClrMapping/>
  </p:clrMapOvr>
  <p:transition advTm="6203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339759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617538"/>
            <a:ext cx="8915400" cy="5707062"/>
          </a:xfrm>
          <a:prstGeom prst="rect">
            <a:avLst/>
          </a:prstGeom>
          <a:noFill/>
        </p:spPr>
      </p:pic>
    </p:spTree>
  </p:cSld>
  <p:clrMapOvr>
    <a:masterClrMapping/>
  </p:clrMapOvr>
  <p:transition advTm="6422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3831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2288" y="0"/>
            <a:ext cx="559911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469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3921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546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8955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4800"/>
            <a:ext cx="4586288" cy="6248400"/>
          </a:xfrm>
          <a:prstGeom prst="rect">
            <a:avLst/>
          </a:prstGeom>
          <a:noFill/>
        </p:spPr>
      </p:pic>
      <p:pic>
        <p:nvPicPr>
          <p:cNvPr id="19460" name="Picture 4" descr="Aphrodite or Venus de Mil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25" y="304800"/>
            <a:ext cx="4460875" cy="6248400"/>
          </a:xfrm>
          <a:prstGeom prst="rect">
            <a:avLst/>
          </a:prstGeom>
          <a:noFill/>
        </p:spPr>
      </p:pic>
    </p:spTree>
  </p:cSld>
  <p:clrMapOvr>
    <a:masterClrMapping/>
  </p:clrMapOvr>
  <p:transition advTm="661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8955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0363" y="152400"/>
            <a:ext cx="6091237" cy="6629400"/>
          </a:xfrm>
          <a:prstGeom prst="rect">
            <a:avLst/>
          </a:prstGeom>
          <a:noFill/>
        </p:spPr>
      </p:pic>
    </p:spTree>
  </p:cSld>
  <p:clrMapOvr>
    <a:masterClrMapping/>
  </p:clrMapOvr>
  <p:transition advTm="625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98610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812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00049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578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00282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172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00282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31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00282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938"/>
            <a:ext cx="9144000" cy="6842125"/>
          </a:xfrm>
          <a:prstGeom prst="rect">
            <a:avLst/>
          </a:prstGeom>
          <a:noFill/>
        </p:spPr>
      </p:pic>
    </p:spTree>
  </p:cSld>
  <p:clrMapOvr>
    <a:masterClrMapping/>
  </p:clrMapOvr>
  <p:transition advTm="6594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00889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9600"/>
            <a:ext cx="4483100" cy="5715000"/>
          </a:xfrm>
          <a:prstGeom prst="rect">
            <a:avLst/>
          </a:prstGeom>
          <a:noFill/>
        </p:spPr>
      </p:pic>
      <p:pic>
        <p:nvPicPr>
          <p:cNvPr id="26627" name="Picture 3" descr="204999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08450" y="609600"/>
            <a:ext cx="5035550" cy="5715000"/>
          </a:xfrm>
          <a:prstGeom prst="rect">
            <a:avLst/>
          </a:prstGeom>
          <a:noFill/>
        </p:spPr>
      </p:pic>
    </p:spTree>
  </p:cSld>
  <p:clrMapOvr>
    <a:masterClrMapping/>
  </p:clrMapOvr>
  <p:transition advTm="6328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014978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09600"/>
            <a:ext cx="4594225" cy="5334000"/>
          </a:xfrm>
          <a:prstGeom prst="rect">
            <a:avLst/>
          </a:prstGeom>
          <a:noFill/>
        </p:spPr>
      </p:pic>
      <p:pic>
        <p:nvPicPr>
          <p:cNvPr id="27651" name="Picture 3" descr="2016757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0075" y="609600"/>
            <a:ext cx="4733925" cy="5334000"/>
          </a:xfrm>
          <a:prstGeom prst="rect">
            <a:avLst/>
          </a:prstGeom>
          <a:noFill/>
        </p:spPr>
      </p:pic>
    </p:spTree>
  </p:cSld>
  <p:clrMapOvr>
    <a:masterClrMapping/>
  </p:clrMapOvr>
  <p:transition advTm="6156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01690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382588"/>
            <a:ext cx="8915400" cy="5940425"/>
          </a:xfrm>
          <a:prstGeom prst="rect">
            <a:avLst/>
          </a:prstGeom>
          <a:noFill/>
        </p:spPr>
      </p:pic>
    </p:spTree>
  </p:cSld>
  <p:clrMapOvr>
    <a:masterClrMapping/>
  </p:clrMapOvr>
  <p:transition advTm="5265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05036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217488"/>
            <a:ext cx="8915400" cy="6262687"/>
          </a:xfrm>
          <a:prstGeom prst="rect">
            <a:avLst/>
          </a:prstGeom>
          <a:noFill/>
        </p:spPr>
      </p:pic>
    </p:spTree>
  </p:cSld>
  <p:clrMapOvr>
    <a:masterClrMapping/>
  </p:clrMapOvr>
  <p:transition advTm="5891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05361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5875" y="304800"/>
            <a:ext cx="4435475" cy="5562600"/>
          </a:xfrm>
          <a:prstGeom prst="rect">
            <a:avLst/>
          </a:prstGeom>
          <a:noFill/>
        </p:spPr>
      </p:pic>
      <p:pic>
        <p:nvPicPr>
          <p:cNvPr id="30723" name="Picture 3" descr="205395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95788" y="304800"/>
            <a:ext cx="4748212" cy="5562600"/>
          </a:xfrm>
          <a:prstGeom prst="rect">
            <a:avLst/>
          </a:prstGeom>
          <a:noFill/>
        </p:spPr>
      </p:pic>
    </p:spTree>
  </p:cSld>
  <p:clrMapOvr>
    <a:masterClrMapping/>
  </p:clrMapOvr>
  <p:transition advTm="6437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053953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492125"/>
            <a:ext cx="8915400" cy="5727700"/>
          </a:xfrm>
          <a:prstGeom prst="rect">
            <a:avLst/>
          </a:prstGeom>
          <a:noFill/>
        </p:spPr>
      </p:pic>
    </p:spTree>
  </p:cSld>
  <p:clrMapOvr>
    <a:masterClrMapping/>
  </p:clrMapOvr>
  <p:transition advTm="5781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205513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7200"/>
            <a:ext cx="4848225" cy="5867400"/>
          </a:xfrm>
          <a:prstGeom prst="rect">
            <a:avLst/>
          </a:prstGeom>
          <a:noFill/>
        </p:spPr>
      </p:pic>
      <p:pic>
        <p:nvPicPr>
          <p:cNvPr id="32771" name="Picture 3" descr="La Résurrecction de Laza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45050" y="457200"/>
            <a:ext cx="4298950" cy="5867400"/>
          </a:xfrm>
          <a:prstGeom prst="rect">
            <a:avLst/>
          </a:prstGeom>
          <a:noFill/>
        </p:spPr>
      </p:pic>
    </p:spTree>
  </p:cSld>
  <p:clrMapOvr>
    <a:masterClrMapping/>
  </p:clrMapOvr>
  <p:transition advTm="6813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205717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4730750" cy="5257800"/>
          </a:xfrm>
          <a:prstGeom prst="rect">
            <a:avLst/>
          </a:prstGeom>
          <a:noFill/>
        </p:spPr>
      </p:pic>
      <p:pic>
        <p:nvPicPr>
          <p:cNvPr id="33795" name="Picture 3" descr="218081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29150" y="685800"/>
            <a:ext cx="4514850" cy="5257800"/>
          </a:xfrm>
          <a:prstGeom prst="rect">
            <a:avLst/>
          </a:prstGeom>
          <a:noFill/>
        </p:spPr>
      </p:pic>
    </p:spTree>
  </p:cSld>
  <p:clrMapOvr>
    <a:masterClrMapping/>
  </p:clrMapOvr>
  <p:transition advTm="6953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20625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782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218081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55563"/>
            <a:ext cx="8382000" cy="6726237"/>
          </a:xfrm>
          <a:prstGeom prst="rect">
            <a:avLst/>
          </a:prstGeom>
          <a:noFill/>
        </p:spPr>
      </p:pic>
    </p:spTree>
  </p:cSld>
  <p:clrMapOvr>
    <a:masterClrMapping/>
  </p:clrMapOvr>
  <p:transition advTm="5437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2180816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174625"/>
            <a:ext cx="8915400" cy="6530975"/>
          </a:xfrm>
          <a:prstGeom prst="rect">
            <a:avLst/>
          </a:prstGeom>
          <a:noFill/>
        </p:spPr>
      </p:pic>
    </p:spTree>
  </p:cSld>
  <p:clrMapOvr>
    <a:masterClrMapping/>
  </p:clrMapOvr>
  <p:transition advTm="6281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2180816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152400"/>
            <a:ext cx="8915400" cy="6553200"/>
          </a:xfrm>
          <a:prstGeom prst="rect">
            <a:avLst/>
          </a:prstGeom>
          <a:noFill/>
        </p:spPr>
      </p:pic>
    </p:spTree>
  </p:cSld>
  <p:clrMapOvr>
    <a:masterClrMapping/>
  </p:clrMapOvr>
  <p:transition advTm="7265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47813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49225"/>
            <a:ext cx="8382000" cy="6559550"/>
          </a:xfrm>
          <a:prstGeom prst="rect">
            <a:avLst/>
          </a:prstGeom>
          <a:noFill/>
        </p:spPr>
      </p:pic>
    </p:spTree>
  </p:cSld>
  <p:clrMapOvr>
    <a:masterClrMapping/>
  </p:clrMapOvr>
  <p:transition advTm="8188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La salle des Cariatid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5100"/>
            <a:ext cx="9144000" cy="6527800"/>
          </a:xfrm>
          <a:prstGeom prst="rect">
            <a:avLst/>
          </a:prstGeom>
          <a:noFill/>
        </p:spPr>
      </p:pic>
    </p:spTree>
  </p:cSld>
  <p:clrMapOvr>
    <a:masterClrMapping/>
  </p:clrMapOvr>
  <p:transition advTm="7234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Triptyque de Jean Florei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46038"/>
            <a:ext cx="8382000" cy="6735762"/>
          </a:xfrm>
          <a:prstGeom prst="rect">
            <a:avLst/>
          </a:prstGeom>
          <a:noFill/>
        </p:spPr>
      </p:pic>
    </p:spTree>
  </p:cSld>
  <p:clrMapOvr>
    <a:masterClrMapping/>
  </p:clrMapOvr>
  <p:transition advTm="7391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384916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94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0133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0"/>
            <a:ext cx="9144000" cy="6894513"/>
          </a:xfrm>
          <a:prstGeom prst="rect">
            <a:avLst/>
          </a:prstGeom>
          <a:noFill/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724525" y="5918200"/>
            <a:ext cx="22447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sv-SE" b="1">
                <a:solidFill>
                  <a:schemeClr val="folHlink"/>
                </a:solidFill>
                <a:latin typeface="Tempus Sans ITC" pitchFamily="82" charset="0"/>
              </a:rPr>
              <a:t>Bonne journée !</a:t>
            </a:r>
            <a:br>
              <a:rPr lang="sv-SE" b="1">
                <a:solidFill>
                  <a:schemeClr val="folHlink"/>
                </a:solidFill>
                <a:latin typeface="Tempus Sans ITC" pitchFamily="82" charset="0"/>
              </a:rPr>
            </a:br>
            <a:endParaRPr lang="sv-SE" b="1">
              <a:solidFill>
                <a:schemeClr val="folHlink"/>
              </a:solidFill>
              <a:latin typeface="Tempus Sans ITC" pitchFamily="82" charset="0"/>
            </a:endParaRPr>
          </a:p>
        </p:txBody>
      </p:sp>
    </p:spTree>
  </p:cSld>
  <p:clrMapOvr>
    <a:masterClrMapping/>
  </p:clrMapOvr>
  <p:transition advClick="0" advTm="77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300"/>
                            </p:stCondLst>
                            <p:childTnLst>
                              <p:par>
                                <p:cTn id="12" presetID="4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7" grpId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928662" y="4071942"/>
            <a:ext cx="2667000" cy="2492990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Kristen ITC" pitchFamily="66" charset="0"/>
              </a:rPr>
              <a:t>Además puedes recibir </a:t>
            </a:r>
            <a:r>
              <a:rPr lang="es-ES_tradnl" sz="2000" b="1" dirty="0" err="1">
                <a:latin typeface="Kristen ITC" pitchFamily="66" charset="0"/>
              </a:rPr>
              <a:t>powerpoints</a:t>
            </a:r>
            <a:r>
              <a:rPr lang="es-ES_tradnl" sz="20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20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 - Le_plus_beau_mus-e_du_monde11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- Le_plus_beau_mus-e_du_monde11</Template>
  <TotalTime>4</TotalTime>
  <Words>32</Words>
  <Application>Microsoft PowerPoint</Application>
  <PresentationFormat>Presentación en pantalla (4:3)</PresentationFormat>
  <Paragraphs>6</Paragraphs>
  <Slides>41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6" baseType="lpstr">
      <vt:lpstr>Times New Roman</vt:lpstr>
      <vt:lpstr>Tempus Sans ITC</vt:lpstr>
      <vt:lpstr>Comic Sans MS</vt:lpstr>
      <vt:lpstr>A - Le_plus_beau_mus-e_du_monde11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2017-04-30T16:38:14Z</dcterms:created>
  <dcterms:modified xsi:type="dcterms:W3CDTF">2017-04-30T16:43:12Z</dcterms:modified>
</cp:coreProperties>
</file>