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434" r:id="rId4"/>
    <p:sldId id="258" r:id="rId5"/>
    <p:sldId id="433" r:id="rId6"/>
    <p:sldId id="259" r:id="rId7"/>
    <p:sldId id="370" r:id="rId8"/>
    <p:sldId id="371" r:id="rId9"/>
    <p:sldId id="373" r:id="rId10"/>
    <p:sldId id="409" r:id="rId11"/>
    <p:sldId id="264" r:id="rId12"/>
    <p:sldId id="265" r:id="rId13"/>
    <p:sldId id="267" r:id="rId14"/>
    <p:sldId id="428" r:id="rId15"/>
    <p:sldId id="273" r:id="rId16"/>
    <p:sldId id="422" r:id="rId17"/>
    <p:sldId id="277" r:id="rId18"/>
    <p:sldId id="411" r:id="rId19"/>
    <p:sldId id="278" r:id="rId20"/>
    <p:sldId id="410" r:id="rId21"/>
    <p:sldId id="281" r:id="rId22"/>
    <p:sldId id="429" r:id="rId23"/>
    <p:sldId id="282" r:id="rId24"/>
    <p:sldId id="412" r:id="rId25"/>
    <p:sldId id="283" r:id="rId26"/>
    <p:sldId id="285" r:id="rId27"/>
    <p:sldId id="290" r:id="rId28"/>
    <p:sldId id="420" r:id="rId29"/>
    <p:sldId id="294" r:id="rId30"/>
    <p:sldId id="295" r:id="rId31"/>
    <p:sldId id="296" r:id="rId32"/>
    <p:sldId id="414" r:id="rId33"/>
    <p:sldId id="300" r:id="rId34"/>
    <p:sldId id="301" r:id="rId35"/>
    <p:sldId id="424" r:id="rId36"/>
    <p:sldId id="305" r:id="rId37"/>
    <p:sldId id="307" r:id="rId38"/>
    <p:sldId id="421" r:id="rId39"/>
    <p:sldId id="308" r:id="rId40"/>
    <p:sldId id="314" r:id="rId41"/>
    <p:sldId id="315" r:id="rId42"/>
    <p:sldId id="430" r:id="rId43"/>
    <p:sldId id="317" r:id="rId44"/>
    <p:sldId id="318" r:id="rId45"/>
    <p:sldId id="417" r:id="rId46"/>
    <p:sldId id="321" r:id="rId47"/>
    <p:sldId id="413" r:id="rId48"/>
    <p:sldId id="322" r:id="rId49"/>
    <p:sldId id="324" r:id="rId50"/>
    <p:sldId id="418" r:id="rId51"/>
    <p:sldId id="326" r:id="rId52"/>
    <p:sldId id="328" r:id="rId53"/>
    <p:sldId id="330" r:id="rId54"/>
    <p:sldId id="419" r:id="rId55"/>
    <p:sldId id="332" r:id="rId56"/>
    <p:sldId id="415" r:id="rId57"/>
    <p:sldId id="416" r:id="rId58"/>
    <p:sldId id="340" r:id="rId59"/>
    <p:sldId id="423" r:id="rId60"/>
    <p:sldId id="349" r:id="rId61"/>
    <p:sldId id="351" r:id="rId62"/>
    <p:sldId id="355" r:id="rId63"/>
    <p:sldId id="368" r:id="rId64"/>
    <p:sldId id="425" r:id="rId65"/>
    <p:sldId id="380" r:id="rId66"/>
    <p:sldId id="385" r:id="rId67"/>
    <p:sldId id="426" r:id="rId68"/>
    <p:sldId id="388" r:id="rId69"/>
    <p:sldId id="427" r:id="rId70"/>
    <p:sldId id="391" r:id="rId71"/>
    <p:sldId id="393" r:id="rId72"/>
    <p:sldId id="395" r:id="rId73"/>
    <p:sldId id="397" r:id="rId74"/>
    <p:sldId id="401" r:id="rId75"/>
    <p:sldId id="405" r:id="rId76"/>
    <p:sldId id="408" r:id="rId77"/>
    <p:sldId id="431" r:id="rId78"/>
    <p:sldId id="435" r:id="rId79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8hl4eFVfr+i/yg074jktxA" hashData="rtXRvFmYLO/0msEXs4lZy+HXXA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261300"/>
    <a:srgbClr val="3E1F00"/>
    <a:srgbClr val="C0C0C0"/>
    <a:srgbClr val="7B7B7B"/>
    <a:srgbClr val="828282"/>
    <a:srgbClr val="979797"/>
    <a:srgbClr val="008080"/>
    <a:srgbClr val="0066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660" autoAdjust="0"/>
    <p:restoredTop sz="86467" autoAdjust="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Rectángulo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ángulo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ángulo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A7F975-F0D5-4F38-BAB9-326ECE5C97D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Tm="6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ángulo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ángulo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ángulo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83CF2C-32E9-4BC1-8520-BBA07A47307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Tm="6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ángulo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ángulo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ángulo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87C23E-8958-48C1-9688-DD32401359B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Tm="6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Rectángulo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ángulo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ángulo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98672A-FB62-4FED-B4A8-43928308ECF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Tm="6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Rectángulo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ángulo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ángulo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C4844D-8AE8-4AE7-A14D-343169A6246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Tm="6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Rectángulo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ángulo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ángulo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FEEEEC-AC92-4695-8F2A-38082CC7466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Tm="6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ángulo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ángulo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395D64-3840-47D8-884F-A24E9CE7433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Tm="6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ángulo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ángulo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ángulo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47DD3D-DAEB-4319-BA0C-D29887B7F0F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Tm="6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MX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ángulo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ángulo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ángulo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78EDC7-4273-448C-B622-31022A099C7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Tm="6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ángulo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ángulo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ángulo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F22701-2897-45CF-BBE5-4369385D98D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Tm="6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ángulo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ángulo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ángulo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DD31FD-8640-49D0-B091-058A74EED62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Tm="6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ángulo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ángulo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ángulo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9" name="Rectángulo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30" name="Rectángulo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4F52B069-9741-41E8-AD4B-880B3733B1E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Lucida Sans Unicode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Lucida Sans Unicode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Lucida Sans Unicode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Lucida Sans Unicode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1.png"/><Relationship Id="rId10" Type="http://schemas.openxmlformats.org/officeDocument/2006/relationships/image" Target="../media/image8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ángulo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" dirty="0" smtClean="0"/>
          </a:p>
        </p:txBody>
      </p:sp>
      <p:sp>
        <p:nvSpPr>
          <p:cNvPr id="2051" name="Rectángulo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052" name="Rectángulo 9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sp>
        <p:nvSpPr>
          <p:cNvPr id="2060" name="Rectángulo 12"/>
          <p:cNvSpPr>
            <a:spLocks noChangeArrowheads="1"/>
          </p:cNvSpPr>
          <p:nvPr/>
        </p:nvSpPr>
        <p:spPr bwMode="auto">
          <a:xfrm>
            <a:off x="0" y="0"/>
            <a:ext cx="7956550" cy="5949950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tx1"/>
              </a:gs>
            </a:gsLst>
            <a:path path="rect">
              <a:fillToRect r="100000" b="10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sp>
        <p:nvSpPr>
          <p:cNvPr id="2062" name="WordArt 14"/>
          <p:cNvSpPr>
            <a:spLocks noChangeArrowheads="1" noChangeShapeType="1" noTextEdit="1"/>
          </p:cNvSpPr>
          <p:nvPr/>
        </p:nvSpPr>
        <p:spPr bwMode="auto">
          <a:xfrm>
            <a:off x="2555875" y="2205038"/>
            <a:ext cx="4410075" cy="7715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800" i="1" kern="10" spc="96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828282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Franklin Gothic Medium"/>
              </a:rPr>
              <a:t>Museo del Louvre</a:t>
            </a:r>
          </a:p>
        </p:txBody>
      </p:sp>
      <p:sp>
        <p:nvSpPr>
          <p:cNvPr id="2063" name="WordArt 15"/>
          <p:cNvSpPr>
            <a:spLocks noChangeArrowheads="1" noChangeShapeType="1" noTextEdit="1"/>
          </p:cNvSpPr>
          <p:nvPr/>
        </p:nvSpPr>
        <p:spPr bwMode="auto">
          <a:xfrm>
            <a:off x="6300788" y="3716338"/>
            <a:ext cx="1219200" cy="6286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400" b="1" i="1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Paris</a:t>
            </a:r>
          </a:p>
        </p:txBody>
      </p:sp>
    </p:spTree>
  </p:cSld>
  <p:clrMapOvr>
    <a:masterClrMapping/>
  </p:clrMapOvr>
  <p:transition spd="slow" advTm="11000">
    <p:zoom/>
    <p:sndAc>
      <p:stSnd loop="1">
        <p:snd r:embed="rId2" name="Hier Encore - Charles Aznavou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0" grpId="0" animBg="1"/>
      <p:bldP spid="2062" grpId="0" animBg="1"/>
      <p:bldP spid="206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dirty="0" smtClean="0"/>
          </a:p>
        </p:txBody>
      </p:sp>
      <p:sp>
        <p:nvSpPr>
          <p:cNvPr id="3075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90468" name="Rectángulo 4"/>
          <p:cNvSpPr>
            <a:spLocks noChangeArrowheads="1"/>
          </p:cNvSpPr>
          <p:nvPr/>
        </p:nvSpPr>
        <p:spPr bwMode="auto">
          <a:xfrm>
            <a:off x="-36513" y="0"/>
            <a:ext cx="9144001" cy="6858000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/>
          </a:extLst>
        </p:spPr>
        <p:txBody>
          <a:bodyPr wrap="none" anchor="ctr"/>
          <a:lstStyle/>
          <a:p>
            <a:pPr>
              <a:defRPr/>
            </a:pPr>
            <a:endParaRPr lang="es-MX"/>
          </a:p>
        </p:txBody>
      </p:sp>
      <p:sp>
        <p:nvSpPr>
          <p:cNvPr id="190470" name="Cuadro de texto 6"/>
          <p:cNvSpPr txBox="1">
            <a:spLocks noChangeArrowheads="1"/>
          </p:cNvSpPr>
          <p:nvPr/>
        </p:nvSpPr>
        <p:spPr bwMode="auto">
          <a:xfrm>
            <a:off x="611560" y="836613"/>
            <a:ext cx="7993062" cy="526297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00B0F0"/>
            </a:outerShdw>
          </a:effectLst>
          <a:scene3d>
            <a:camera prst="orthographicFront"/>
            <a:lightRig rig="threePt" dir="t"/>
          </a:scene3d>
          <a:sp3d extrusionH="76200" contourW="12700">
            <a:bevelT/>
            <a:extrusionClr>
              <a:srgbClr val="FFFF00"/>
            </a:extrusionClr>
            <a:contourClr>
              <a:srgbClr val="FFFF00"/>
            </a:contourClr>
          </a:sp3d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pt-BR" sz="2400" b="1" dirty="0">
              <a:solidFill>
                <a:schemeClr val="bg1"/>
              </a:solidFill>
            </a:endParaRPr>
          </a:p>
          <a:p>
            <a:pPr>
              <a:spcBef>
                <a:spcPct val="50000"/>
              </a:spcBef>
              <a:defRPr/>
            </a:pPr>
            <a:r>
              <a:rPr lang="pt-BR" sz="2400" b="1" dirty="0">
                <a:solidFill>
                  <a:schemeClr val="bg1"/>
                </a:solidFill>
              </a:rPr>
              <a:t>El </a:t>
            </a:r>
            <a:r>
              <a:rPr lang="pt-BR" sz="2400" b="1" dirty="0" err="1">
                <a:solidFill>
                  <a:schemeClr val="bg1"/>
                </a:solidFill>
              </a:rPr>
              <a:t>Museo</a:t>
            </a:r>
            <a:r>
              <a:rPr lang="pt-BR" sz="2400" b="1" dirty="0">
                <a:solidFill>
                  <a:schemeClr val="bg1"/>
                </a:solidFill>
              </a:rPr>
              <a:t> </a:t>
            </a:r>
            <a:r>
              <a:rPr lang="pt-BR" sz="2400" b="1" dirty="0" err="1">
                <a:solidFill>
                  <a:schemeClr val="bg1"/>
                </a:solidFill>
              </a:rPr>
              <a:t>del</a:t>
            </a:r>
            <a:r>
              <a:rPr lang="pt-BR" sz="2400" b="1" dirty="0">
                <a:solidFill>
                  <a:schemeClr val="bg1"/>
                </a:solidFill>
              </a:rPr>
              <a:t> Louvre, localizado </a:t>
            </a:r>
            <a:r>
              <a:rPr lang="pt-BR" sz="2400" b="1" dirty="0" err="1">
                <a:solidFill>
                  <a:schemeClr val="bg1"/>
                </a:solidFill>
              </a:rPr>
              <a:t>en</a:t>
            </a:r>
            <a:r>
              <a:rPr lang="pt-BR" sz="2400" b="1" dirty="0">
                <a:solidFill>
                  <a:schemeClr val="bg1"/>
                </a:solidFill>
              </a:rPr>
              <a:t> </a:t>
            </a:r>
            <a:r>
              <a:rPr lang="pt-BR" sz="2400" b="1" dirty="0" err="1">
                <a:solidFill>
                  <a:schemeClr val="bg1"/>
                </a:solidFill>
              </a:rPr>
              <a:t>París</a:t>
            </a:r>
            <a:r>
              <a:rPr lang="pt-BR" sz="2400" b="1" dirty="0">
                <a:solidFill>
                  <a:schemeClr val="bg1"/>
                </a:solidFill>
              </a:rPr>
              <a:t>, es uno </a:t>
            </a:r>
            <a:r>
              <a:rPr lang="pt-BR" sz="2400" b="1" dirty="0">
                <a:solidFill>
                  <a:schemeClr val="bg1"/>
                </a:solidFill>
              </a:rPr>
              <a:t>                             de </a:t>
            </a:r>
            <a:r>
              <a:rPr lang="pt-BR" sz="2400" b="1" dirty="0" err="1">
                <a:solidFill>
                  <a:schemeClr val="bg1"/>
                </a:solidFill>
              </a:rPr>
              <a:t>los</a:t>
            </a:r>
            <a:r>
              <a:rPr lang="pt-BR" sz="2400" b="1" dirty="0">
                <a:solidFill>
                  <a:schemeClr val="bg1"/>
                </a:solidFill>
              </a:rPr>
              <a:t> </a:t>
            </a:r>
            <a:r>
              <a:rPr lang="pt-BR" sz="2400" b="1" dirty="0" err="1">
                <a:solidFill>
                  <a:schemeClr val="bg1"/>
                </a:solidFill>
              </a:rPr>
              <a:t>mayores</a:t>
            </a:r>
            <a:r>
              <a:rPr lang="pt-BR" sz="2400" b="1" dirty="0">
                <a:solidFill>
                  <a:schemeClr val="bg1"/>
                </a:solidFill>
              </a:rPr>
              <a:t> y más famosos </a:t>
            </a:r>
            <a:r>
              <a:rPr lang="pt-BR" sz="2400" b="1" dirty="0" err="1">
                <a:solidFill>
                  <a:schemeClr val="bg1"/>
                </a:solidFill>
              </a:rPr>
              <a:t>museos</a:t>
            </a:r>
            <a:r>
              <a:rPr lang="pt-BR" sz="2400" b="1" dirty="0">
                <a:solidFill>
                  <a:schemeClr val="bg1"/>
                </a:solidFill>
              </a:rPr>
              <a:t> </a:t>
            </a:r>
            <a:r>
              <a:rPr lang="pt-BR" sz="2400" b="1" dirty="0" err="1">
                <a:solidFill>
                  <a:schemeClr val="bg1"/>
                </a:solidFill>
              </a:rPr>
              <a:t>del</a:t>
            </a:r>
            <a:r>
              <a:rPr lang="pt-BR" sz="2400" b="1" dirty="0">
                <a:solidFill>
                  <a:schemeClr val="bg1"/>
                </a:solidFill>
              </a:rPr>
              <a:t> mundo. El </a:t>
            </a:r>
            <a:r>
              <a:rPr lang="pt-BR" sz="2400" b="1" dirty="0" err="1">
                <a:solidFill>
                  <a:schemeClr val="bg1"/>
                </a:solidFill>
              </a:rPr>
              <a:t>edificio</a:t>
            </a:r>
            <a:r>
              <a:rPr lang="pt-BR" sz="2400" b="1" dirty="0">
                <a:solidFill>
                  <a:schemeClr val="bg1"/>
                </a:solidFill>
              </a:rPr>
              <a:t>, </a:t>
            </a:r>
            <a:r>
              <a:rPr lang="pt-BR" sz="2400" b="1" dirty="0" err="1">
                <a:solidFill>
                  <a:schemeClr val="bg1"/>
                </a:solidFill>
              </a:rPr>
              <a:t>construido</a:t>
            </a:r>
            <a:r>
              <a:rPr lang="pt-BR" sz="2400" b="1" dirty="0">
                <a:solidFill>
                  <a:schemeClr val="bg1"/>
                </a:solidFill>
              </a:rPr>
              <a:t> por </a:t>
            </a:r>
            <a:r>
              <a:rPr lang="pt-BR" sz="2400" b="1" dirty="0" err="1">
                <a:solidFill>
                  <a:schemeClr val="bg1"/>
                </a:solidFill>
              </a:rPr>
              <a:t>Napoleón</a:t>
            </a:r>
            <a:r>
              <a:rPr lang="pt-BR" sz="2400" b="1" dirty="0">
                <a:solidFill>
                  <a:schemeClr val="bg1"/>
                </a:solidFill>
              </a:rPr>
              <a:t> </a:t>
            </a:r>
            <a:r>
              <a:rPr lang="pt-BR" sz="2400" b="1" dirty="0" err="1">
                <a:solidFill>
                  <a:schemeClr val="bg1"/>
                </a:solidFill>
              </a:rPr>
              <a:t>en</a:t>
            </a:r>
            <a:r>
              <a:rPr lang="pt-BR" sz="2400" b="1" dirty="0">
                <a:solidFill>
                  <a:schemeClr val="bg1"/>
                </a:solidFill>
              </a:rPr>
              <a:t> </a:t>
            </a:r>
            <a:r>
              <a:rPr lang="pt-BR" sz="2400" b="1" dirty="0" err="1">
                <a:solidFill>
                  <a:schemeClr val="bg1"/>
                </a:solidFill>
              </a:rPr>
              <a:t>el</a:t>
            </a:r>
            <a:r>
              <a:rPr lang="pt-BR" sz="2400" b="1" dirty="0">
                <a:solidFill>
                  <a:schemeClr val="bg1"/>
                </a:solidFill>
              </a:rPr>
              <a:t> centro </a:t>
            </a:r>
            <a:r>
              <a:rPr lang="pt-BR" sz="2400" b="1" dirty="0">
                <a:solidFill>
                  <a:schemeClr val="bg1"/>
                </a:solidFill>
              </a:rPr>
              <a:t>                                         de </a:t>
            </a:r>
            <a:r>
              <a:rPr lang="pt-BR" sz="2400" b="1" dirty="0" err="1">
                <a:solidFill>
                  <a:schemeClr val="bg1"/>
                </a:solidFill>
              </a:rPr>
              <a:t>París</a:t>
            </a:r>
            <a:r>
              <a:rPr lang="pt-BR" sz="2400" b="1" dirty="0">
                <a:solidFill>
                  <a:schemeClr val="bg1"/>
                </a:solidFill>
              </a:rPr>
              <a:t>, se </a:t>
            </a:r>
            <a:r>
              <a:rPr lang="pt-BR" sz="2400" b="1" dirty="0" err="1">
                <a:solidFill>
                  <a:schemeClr val="bg1"/>
                </a:solidFill>
              </a:rPr>
              <a:t>sitúa</a:t>
            </a:r>
            <a:r>
              <a:rPr lang="pt-BR" sz="2400" b="1" dirty="0">
                <a:solidFill>
                  <a:schemeClr val="bg1"/>
                </a:solidFill>
              </a:rPr>
              <a:t> entre </a:t>
            </a:r>
            <a:r>
              <a:rPr lang="pt-BR" sz="2400" b="1" dirty="0" err="1">
                <a:solidFill>
                  <a:schemeClr val="bg1"/>
                </a:solidFill>
              </a:rPr>
              <a:t>el</a:t>
            </a:r>
            <a:r>
              <a:rPr lang="pt-BR" sz="2400" b="1" dirty="0">
                <a:solidFill>
                  <a:schemeClr val="bg1"/>
                </a:solidFill>
              </a:rPr>
              <a:t> </a:t>
            </a:r>
            <a:r>
              <a:rPr lang="pt-BR" sz="2400" b="1" dirty="0" err="1">
                <a:solidFill>
                  <a:schemeClr val="bg1"/>
                </a:solidFill>
              </a:rPr>
              <a:t>río</a:t>
            </a:r>
            <a:r>
              <a:rPr lang="pt-BR" sz="2400" b="1" dirty="0">
                <a:solidFill>
                  <a:schemeClr val="bg1"/>
                </a:solidFill>
              </a:rPr>
              <a:t> </a:t>
            </a:r>
            <a:r>
              <a:rPr lang="pt-BR" sz="2400" b="1" dirty="0">
                <a:solidFill>
                  <a:schemeClr val="bg1"/>
                </a:solidFill>
              </a:rPr>
              <a:t>Sena y </a:t>
            </a:r>
            <a:r>
              <a:rPr lang="pt-BR" sz="2400" b="1" dirty="0" err="1">
                <a:solidFill>
                  <a:schemeClr val="bg1"/>
                </a:solidFill>
              </a:rPr>
              <a:t>la</a:t>
            </a:r>
            <a:r>
              <a:rPr lang="pt-BR" sz="2400" b="1" dirty="0">
                <a:solidFill>
                  <a:schemeClr val="bg1"/>
                </a:solidFill>
              </a:rPr>
              <a:t> </a:t>
            </a:r>
            <a:r>
              <a:rPr lang="pt-BR" sz="2400" b="1" dirty="0" err="1">
                <a:solidFill>
                  <a:schemeClr val="bg1"/>
                </a:solidFill>
              </a:rPr>
              <a:t>Rue</a:t>
            </a:r>
            <a:r>
              <a:rPr lang="pt-BR" sz="2400" b="1" dirty="0">
                <a:solidFill>
                  <a:schemeClr val="bg1"/>
                </a:solidFill>
              </a:rPr>
              <a:t> </a:t>
            </a:r>
            <a:r>
              <a:rPr lang="pt-BR" sz="2400" b="1" dirty="0" err="1">
                <a:solidFill>
                  <a:schemeClr val="bg1"/>
                </a:solidFill>
              </a:rPr>
              <a:t>Rívoli</a:t>
            </a:r>
            <a:r>
              <a:rPr lang="pt-BR" sz="2400" b="1" dirty="0">
                <a:solidFill>
                  <a:schemeClr val="bg1"/>
                </a:solidFill>
              </a:rPr>
              <a:t>. </a:t>
            </a:r>
          </a:p>
          <a:p>
            <a:pPr>
              <a:spcBef>
                <a:spcPct val="50000"/>
              </a:spcBef>
              <a:defRPr/>
            </a:pPr>
            <a:r>
              <a:rPr lang="pt-BR" sz="2400" b="1" dirty="0" err="1">
                <a:solidFill>
                  <a:schemeClr val="bg1"/>
                </a:solidFill>
              </a:rPr>
              <a:t>Su</a:t>
            </a:r>
            <a:r>
              <a:rPr lang="pt-BR" sz="2400" b="1" dirty="0">
                <a:solidFill>
                  <a:schemeClr val="bg1"/>
                </a:solidFill>
              </a:rPr>
              <a:t> </a:t>
            </a:r>
            <a:r>
              <a:rPr lang="pt-BR" sz="2400" b="1" dirty="0" err="1">
                <a:solidFill>
                  <a:schemeClr val="bg1"/>
                </a:solidFill>
              </a:rPr>
              <a:t>patio</a:t>
            </a:r>
            <a:r>
              <a:rPr lang="pt-BR" sz="2400" b="1" dirty="0">
                <a:solidFill>
                  <a:schemeClr val="bg1"/>
                </a:solidFill>
              </a:rPr>
              <a:t> central, ocupado </a:t>
            </a:r>
            <a:r>
              <a:rPr lang="pt-BR" sz="2400" b="1" dirty="0" err="1">
                <a:solidFill>
                  <a:schemeClr val="bg1"/>
                </a:solidFill>
              </a:rPr>
              <a:t>ahora</a:t>
            </a:r>
            <a:r>
              <a:rPr lang="pt-BR" sz="2400" b="1" dirty="0">
                <a:solidFill>
                  <a:schemeClr val="bg1"/>
                </a:solidFill>
              </a:rPr>
              <a:t> por </a:t>
            </a:r>
            <a:r>
              <a:rPr lang="pt-BR" sz="2400" b="1" dirty="0" err="1">
                <a:solidFill>
                  <a:schemeClr val="bg1"/>
                </a:solidFill>
              </a:rPr>
              <a:t>la</a:t>
            </a:r>
            <a:r>
              <a:rPr lang="pt-BR" sz="2400" b="1" dirty="0">
                <a:solidFill>
                  <a:schemeClr val="bg1"/>
                </a:solidFill>
              </a:rPr>
              <a:t> </a:t>
            </a:r>
            <a:r>
              <a:rPr lang="pt-BR" sz="2400" b="1" dirty="0" err="1">
                <a:solidFill>
                  <a:schemeClr val="bg1"/>
                </a:solidFill>
              </a:rPr>
              <a:t>pirámide</a:t>
            </a:r>
            <a:r>
              <a:rPr lang="pt-BR" sz="2400" b="1" dirty="0">
                <a:solidFill>
                  <a:schemeClr val="bg1"/>
                </a:solidFill>
              </a:rPr>
              <a:t>                       </a:t>
            </a:r>
            <a:r>
              <a:rPr lang="pt-BR" sz="2400" b="1" dirty="0">
                <a:solidFill>
                  <a:schemeClr val="bg1"/>
                </a:solidFill>
              </a:rPr>
              <a:t>de </a:t>
            </a:r>
            <a:r>
              <a:rPr lang="pt-BR" sz="2400" b="1" dirty="0" err="1">
                <a:solidFill>
                  <a:schemeClr val="bg1"/>
                </a:solidFill>
              </a:rPr>
              <a:t>vidrio</a:t>
            </a:r>
            <a:r>
              <a:rPr lang="pt-BR" sz="2400" b="1" dirty="0">
                <a:solidFill>
                  <a:schemeClr val="bg1"/>
                </a:solidFill>
              </a:rPr>
              <a:t> </a:t>
            </a:r>
            <a:r>
              <a:rPr lang="pt-BR" sz="2400" b="1" dirty="0" err="1">
                <a:solidFill>
                  <a:schemeClr val="bg1"/>
                </a:solidFill>
              </a:rPr>
              <a:t>del</a:t>
            </a:r>
            <a:r>
              <a:rPr lang="pt-BR" sz="2400" b="1" dirty="0">
                <a:solidFill>
                  <a:schemeClr val="bg1"/>
                </a:solidFill>
              </a:rPr>
              <a:t> Louvre, se </a:t>
            </a:r>
            <a:r>
              <a:rPr lang="pt-BR" sz="2400" b="1" dirty="0" err="1">
                <a:solidFill>
                  <a:schemeClr val="bg1"/>
                </a:solidFill>
              </a:rPr>
              <a:t>encuentra</a:t>
            </a:r>
            <a:r>
              <a:rPr lang="pt-BR" sz="2400" b="1" dirty="0">
                <a:solidFill>
                  <a:schemeClr val="bg1"/>
                </a:solidFill>
              </a:rPr>
              <a:t> </a:t>
            </a:r>
            <a:r>
              <a:rPr lang="pt-BR" sz="2400" b="1" dirty="0" err="1">
                <a:solidFill>
                  <a:schemeClr val="bg1"/>
                </a:solidFill>
              </a:rPr>
              <a:t>en</a:t>
            </a:r>
            <a:r>
              <a:rPr lang="pt-BR" sz="2400" b="1" dirty="0">
                <a:solidFill>
                  <a:schemeClr val="bg1"/>
                </a:solidFill>
              </a:rPr>
              <a:t> </a:t>
            </a:r>
            <a:r>
              <a:rPr lang="pt-BR" sz="2400" b="1" dirty="0" err="1">
                <a:solidFill>
                  <a:schemeClr val="bg1"/>
                </a:solidFill>
              </a:rPr>
              <a:t>la</a:t>
            </a:r>
            <a:r>
              <a:rPr lang="pt-BR" sz="2400" b="1" dirty="0">
                <a:solidFill>
                  <a:schemeClr val="bg1"/>
                </a:solidFill>
              </a:rPr>
              <a:t> línea central de </a:t>
            </a:r>
            <a:r>
              <a:rPr lang="pt-BR" sz="2400" b="1" dirty="0" err="1">
                <a:solidFill>
                  <a:schemeClr val="bg1"/>
                </a:solidFill>
              </a:rPr>
              <a:t>los</a:t>
            </a:r>
            <a:r>
              <a:rPr lang="pt-BR" sz="2400" b="1" dirty="0">
                <a:solidFill>
                  <a:schemeClr val="bg1"/>
                </a:solidFill>
              </a:rPr>
              <a:t> Campos Elíseos.  </a:t>
            </a:r>
          </a:p>
          <a:p>
            <a:pPr>
              <a:spcBef>
                <a:spcPct val="50000"/>
              </a:spcBef>
              <a:defRPr/>
            </a:pPr>
            <a:r>
              <a:rPr lang="pt-BR" sz="2400" b="1" dirty="0">
                <a:solidFill>
                  <a:schemeClr val="bg1"/>
                </a:solidFill>
              </a:rPr>
              <a:t>El Louvre era </a:t>
            </a:r>
            <a:r>
              <a:rPr lang="pt-BR" sz="2400" b="1" dirty="0" err="1">
                <a:solidFill>
                  <a:schemeClr val="bg1"/>
                </a:solidFill>
              </a:rPr>
              <a:t>la</a:t>
            </a:r>
            <a:r>
              <a:rPr lang="pt-BR" sz="2400" b="1" dirty="0">
                <a:solidFill>
                  <a:schemeClr val="bg1"/>
                </a:solidFill>
              </a:rPr>
              <a:t> sede </a:t>
            </a:r>
            <a:r>
              <a:rPr lang="pt-BR" sz="2400" b="1" dirty="0" err="1">
                <a:solidFill>
                  <a:schemeClr val="bg1"/>
                </a:solidFill>
              </a:rPr>
              <a:t>del</a:t>
            </a:r>
            <a:r>
              <a:rPr lang="pt-BR" sz="2400" b="1" dirty="0">
                <a:solidFill>
                  <a:schemeClr val="bg1"/>
                </a:solidFill>
              </a:rPr>
              <a:t> </a:t>
            </a:r>
            <a:r>
              <a:rPr lang="pt-BR" sz="2400" b="1" dirty="0" err="1">
                <a:solidFill>
                  <a:schemeClr val="bg1"/>
                </a:solidFill>
              </a:rPr>
              <a:t>gobierno</a:t>
            </a:r>
            <a:r>
              <a:rPr lang="pt-BR" sz="2400" b="1" dirty="0">
                <a:solidFill>
                  <a:schemeClr val="bg1"/>
                </a:solidFill>
              </a:rPr>
              <a:t> monárquico </a:t>
            </a:r>
            <a:r>
              <a:rPr lang="pt-BR" sz="2400" b="1" dirty="0" err="1">
                <a:solidFill>
                  <a:schemeClr val="bg1"/>
                </a:solidFill>
              </a:rPr>
              <a:t>francés</a:t>
            </a:r>
            <a:r>
              <a:rPr lang="pt-BR" sz="2400" b="1" dirty="0">
                <a:solidFill>
                  <a:schemeClr val="bg1"/>
                </a:solidFill>
              </a:rPr>
              <a:t> desde </a:t>
            </a:r>
            <a:r>
              <a:rPr lang="pt-BR" sz="2400" b="1" dirty="0" err="1">
                <a:solidFill>
                  <a:schemeClr val="bg1"/>
                </a:solidFill>
              </a:rPr>
              <a:t>la</a:t>
            </a:r>
            <a:r>
              <a:rPr lang="pt-BR" sz="2400" b="1" dirty="0">
                <a:solidFill>
                  <a:schemeClr val="bg1"/>
                </a:solidFill>
              </a:rPr>
              <a:t> era medieval, </a:t>
            </a:r>
            <a:r>
              <a:rPr lang="pt-BR" sz="2400" b="1" dirty="0" err="1">
                <a:solidFill>
                  <a:schemeClr val="bg1"/>
                </a:solidFill>
              </a:rPr>
              <a:t>siendo</a:t>
            </a:r>
            <a:r>
              <a:rPr lang="pt-BR" sz="2400" b="1" dirty="0">
                <a:solidFill>
                  <a:schemeClr val="bg1"/>
                </a:solidFill>
              </a:rPr>
              <a:t> abandonado por Luís XVI </a:t>
            </a:r>
            <a:r>
              <a:rPr lang="pt-BR" sz="2400" b="1" dirty="0" err="1">
                <a:solidFill>
                  <a:schemeClr val="bg1"/>
                </a:solidFill>
              </a:rPr>
              <a:t>en</a:t>
            </a:r>
            <a:r>
              <a:rPr lang="pt-BR" sz="2400" b="1" dirty="0">
                <a:solidFill>
                  <a:schemeClr val="bg1"/>
                </a:solidFill>
              </a:rPr>
              <a:t> favor </a:t>
            </a:r>
            <a:r>
              <a:rPr lang="pt-BR" sz="2400" b="1" dirty="0" err="1">
                <a:solidFill>
                  <a:schemeClr val="bg1"/>
                </a:solidFill>
              </a:rPr>
              <a:t>del</a:t>
            </a:r>
            <a:r>
              <a:rPr lang="pt-BR" sz="2400" b="1" dirty="0">
                <a:solidFill>
                  <a:schemeClr val="bg1"/>
                </a:solidFill>
              </a:rPr>
              <a:t> </a:t>
            </a:r>
            <a:r>
              <a:rPr lang="pt-BR" sz="2400" b="1" dirty="0" err="1">
                <a:solidFill>
                  <a:schemeClr val="bg1"/>
                </a:solidFill>
              </a:rPr>
              <a:t>Palacio</a:t>
            </a:r>
            <a:r>
              <a:rPr lang="pt-BR" sz="2400" b="1" dirty="0">
                <a:solidFill>
                  <a:schemeClr val="bg1"/>
                </a:solidFill>
              </a:rPr>
              <a:t> de </a:t>
            </a:r>
            <a:r>
              <a:rPr lang="pt-BR" sz="2400" b="1" dirty="0" err="1">
                <a:solidFill>
                  <a:schemeClr val="bg1"/>
                </a:solidFill>
              </a:rPr>
              <a:t>Versalles</a:t>
            </a:r>
            <a:r>
              <a:rPr lang="pt-BR" sz="2400" b="1" dirty="0">
                <a:solidFill>
                  <a:schemeClr val="bg1"/>
                </a:solidFill>
              </a:rPr>
              <a:t>. </a:t>
            </a:r>
          </a:p>
          <a:p>
            <a:pPr>
              <a:spcBef>
                <a:spcPct val="50000"/>
              </a:spcBef>
              <a:defRPr/>
            </a:pPr>
            <a:endParaRPr lang="pt-BR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27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dirty="0" smtClean="0"/>
          </a:p>
        </p:txBody>
      </p:sp>
      <p:sp>
        <p:nvSpPr>
          <p:cNvPr id="4099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100" name="Imagen 6" descr="Imagem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65188" y="0"/>
            <a:ext cx="10009188" cy="7351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123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89444" name="Rectángulo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/>
          </a:extLst>
        </p:spPr>
        <p:txBody>
          <a:bodyPr wrap="none" anchor="ctr"/>
          <a:lstStyle/>
          <a:p>
            <a:pPr>
              <a:defRPr/>
            </a:pPr>
            <a:endParaRPr lang="es-MX"/>
          </a:p>
        </p:txBody>
      </p:sp>
      <p:sp>
        <p:nvSpPr>
          <p:cNvPr id="189445" name="Cuadro de texto 5"/>
          <p:cNvSpPr txBox="1">
            <a:spLocks noChangeArrowheads="1"/>
          </p:cNvSpPr>
          <p:nvPr/>
        </p:nvSpPr>
        <p:spPr bwMode="auto">
          <a:xfrm>
            <a:off x="611188" y="549275"/>
            <a:ext cx="7848600" cy="5262563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srgbClr val="00B0F0">
                <a:alpha val="40000"/>
              </a:srgbClr>
            </a:outerShdw>
          </a:effectLst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/>
          <a:p>
            <a:pPr>
              <a:defRPr/>
            </a:pPr>
            <a:endParaRPr lang="pt-BR" sz="2400" b="1" dirty="0">
              <a:solidFill>
                <a:schemeClr val="bg1"/>
              </a:solidFill>
            </a:endParaRPr>
          </a:p>
          <a:p>
            <a:pPr>
              <a:defRPr/>
            </a:pPr>
            <a:endParaRPr lang="pt-BR" sz="2400" b="1" dirty="0">
              <a:solidFill>
                <a:schemeClr val="bg1"/>
              </a:solidFill>
            </a:endParaRPr>
          </a:p>
          <a:p>
            <a:pPr>
              <a:defRPr/>
            </a:pPr>
            <a:endParaRPr lang="pt-BR" sz="2400" b="1" dirty="0">
              <a:solidFill>
                <a:schemeClr val="bg1"/>
              </a:solidFill>
            </a:endParaRPr>
          </a:p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Parte </a:t>
            </a:r>
            <a:r>
              <a:rPr lang="pt-BR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Palacio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Real </a:t>
            </a:r>
            <a:r>
              <a:rPr lang="pt-BR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Louvre </a:t>
            </a:r>
            <a:r>
              <a:rPr lang="pt-BR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abierta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</a:t>
            </a:r>
            <a:r>
              <a:rPr lang="pt-BR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primera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vez al público como </a:t>
            </a:r>
            <a:r>
              <a:rPr lang="pt-BR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Museo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8 de </a:t>
            </a:r>
            <a:r>
              <a:rPr lang="pt-BR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Noviembre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1793, durante </a:t>
            </a:r>
            <a:r>
              <a:rPr lang="pt-BR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Revolución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Francesa. </a:t>
            </a:r>
          </a:p>
          <a:p>
            <a:pPr>
              <a:defRPr/>
            </a:pP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donde se </a:t>
            </a:r>
            <a:r>
              <a:rPr lang="pt-BR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encuentra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 Mona Lisa, La Victoria de </a:t>
            </a:r>
            <a:r>
              <a:rPr lang="pt-BR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Samotracia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La Venus de Milo, enormes </a:t>
            </a:r>
            <a:r>
              <a:rPr lang="pt-BR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colecciones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objetos </a:t>
            </a:r>
            <a:r>
              <a:rPr lang="pt-BR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Egipto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antiguo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de </a:t>
            </a:r>
            <a:r>
              <a:rPr lang="pt-BR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artistas </a:t>
            </a:r>
            <a:r>
              <a:rPr lang="pt-BR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clásicos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Europa como </a:t>
            </a:r>
            <a:r>
              <a:rPr lang="pt-BR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Tiziano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Rembrandt, Goya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Rubens o Renoir, </a:t>
            </a:r>
            <a:r>
              <a:rPr lang="pt-BR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una de </a:t>
            </a:r>
            <a:r>
              <a:rPr lang="pt-BR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mayores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muestras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mundo </a:t>
            </a:r>
            <a:r>
              <a:rPr lang="pt-BR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arte y </a:t>
            </a:r>
            <a:r>
              <a:rPr lang="pt-BR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cultura. </a:t>
            </a:r>
          </a:p>
          <a:p>
            <a:pPr>
              <a:defRPr/>
            </a:pP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31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dirty="0" smtClean="0"/>
          </a:p>
        </p:txBody>
      </p:sp>
      <p:sp>
        <p:nvSpPr>
          <p:cNvPr id="6147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148" name="Imagen 6" descr="Imagem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864725" cy="728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7171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172" name="Imagen 6" descr="Imagem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44575" y="0"/>
            <a:ext cx="10188575" cy="751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8195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8196" name="Rectángulo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8197" name="Imagen 8" descr="Imagem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620713"/>
            <a:ext cx="4306888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Imagen 9" descr="Imagem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9338" y="620713"/>
            <a:ext cx="4614862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9" name="Rectángulo 10"/>
          <p:cNvSpPr>
            <a:spLocks noChangeArrowheads="1"/>
          </p:cNvSpPr>
          <p:nvPr/>
        </p:nvSpPr>
        <p:spPr bwMode="auto">
          <a:xfrm>
            <a:off x="250825" y="6165850"/>
            <a:ext cx="9290050" cy="287338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sp>
        <p:nvSpPr>
          <p:cNvPr id="8200" name="Rectángulo 11"/>
          <p:cNvSpPr>
            <a:spLocks noChangeArrowheads="1"/>
          </p:cNvSpPr>
          <p:nvPr/>
        </p:nvSpPr>
        <p:spPr bwMode="auto">
          <a:xfrm>
            <a:off x="8893175" y="620713"/>
            <a:ext cx="503238" cy="5688012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9219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9220" name="Rectángulo 9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E4BFAA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9221" name="Imagen 10" descr="Imagem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0"/>
            <a:ext cx="7632700" cy="740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0243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0244" name="Rectángulo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DEC9A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10245" name="Imagen 5" descr="Imagem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24175" y="404813"/>
            <a:ext cx="3421063" cy="6048375"/>
          </a:xfrm>
          <a:prstGeom prst="rect">
            <a:avLst/>
          </a:prstGeom>
          <a:noFill/>
          <a:ln w="257175" cmpd="tri">
            <a:pattFill prst="sphere">
              <a:fgClr>
                <a:srgbClr val="663300"/>
              </a:fgClr>
              <a:bgClr>
                <a:srgbClr val="E4BFAA"/>
              </a:bgClr>
            </a:pattFill>
            <a:miter lim="800000"/>
            <a:headEnd/>
            <a:tailEnd/>
          </a:ln>
        </p:spPr>
      </p:pic>
      <p:sp>
        <p:nvSpPr>
          <p:cNvPr id="10246" name="Rectángulo 6"/>
          <p:cNvSpPr>
            <a:spLocks noChangeArrowheads="1"/>
          </p:cNvSpPr>
          <p:nvPr/>
        </p:nvSpPr>
        <p:spPr bwMode="auto">
          <a:xfrm>
            <a:off x="2987675" y="6165850"/>
            <a:ext cx="3313113" cy="287338"/>
          </a:xfrm>
          <a:prstGeom prst="rect">
            <a:avLst/>
          </a:prstGeom>
          <a:solidFill>
            <a:srgbClr val="7038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1267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1268" name="Rectángulo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0C0C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11269" name="Imagen 8" descr="Imagem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620713"/>
            <a:ext cx="5010150" cy="580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n 9" descr="ME0000038897_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34025" y="620713"/>
            <a:ext cx="3300413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1" name="Rectángulo 10"/>
          <p:cNvSpPr>
            <a:spLocks noChangeArrowheads="1"/>
          </p:cNvSpPr>
          <p:nvPr/>
        </p:nvSpPr>
        <p:spPr bwMode="auto">
          <a:xfrm>
            <a:off x="179388" y="6237288"/>
            <a:ext cx="8785225" cy="215900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2291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2292" name="Rectángulo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BC8268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12293" name="Imagen 8" descr="Imagem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0"/>
            <a:ext cx="7561263" cy="7291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3315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3316" name="Imagen 8" descr="Imagem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96875" y="0"/>
            <a:ext cx="10009188" cy="742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4339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4340" name="Rectángulo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86CBD4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14341" name="Imagen 5" descr="Imagem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55875" y="404813"/>
            <a:ext cx="4319588" cy="6046787"/>
          </a:xfrm>
          <a:prstGeom prst="rect">
            <a:avLst/>
          </a:prstGeom>
          <a:noFill/>
          <a:ln w="215900" cmpd="tri">
            <a:pattFill prst="sphere">
              <a:fgClr>
                <a:schemeClr val="tx2"/>
              </a:fgClr>
              <a:bgClr>
                <a:schemeClr val="accent1"/>
              </a:bgClr>
            </a:pattFill>
            <a:miter lim="800000"/>
            <a:headEnd/>
            <a:tailEnd/>
          </a:ln>
        </p:spPr>
      </p:pic>
      <p:sp>
        <p:nvSpPr>
          <p:cNvPr id="14342" name="Rectángulo 6"/>
          <p:cNvSpPr>
            <a:spLocks noChangeArrowheads="1"/>
          </p:cNvSpPr>
          <p:nvPr/>
        </p:nvSpPr>
        <p:spPr bwMode="auto">
          <a:xfrm>
            <a:off x="6084888" y="6165850"/>
            <a:ext cx="719137" cy="215900"/>
          </a:xfrm>
          <a:prstGeom prst="rect">
            <a:avLst/>
          </a:prstGeom>
          <a:solidFill>
            <a:srgbClr val="5028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5363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5364" name="Rectángulo 9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8CA2A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15365" name="Imagen 10" descr="Imagem1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0"/>
            <a:ext cx="7221537" cy="731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6387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6388" name="Rectángulo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16389" name="Imagen 5" descr="Imagem4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703263"/>
            <a:ext cx="7704137" cy="5502275"/>
          </a:xfrm>
          <a:prstGeom prst="rect">
            <a:avLst/>
          </a:prstGeom>
          <a:noFill/>
          <a:ln w="247650" cmpd="tri">
            <a:pattFill prst="solidDmnd">
              <a:fgClr>
                <a:srgbClr val="000000"/>
              </a:fgClr>
              <a:bgClr>
                <a:srgbClr val="FFFFFF"/>
              </a:bgClr>
            </a:pattFill>
            <a:miter lim="800000"/>
            <a:headEnd/>
            <a:tailEnd/>
          </a:ln>
        </p:spPr>
      </p:pic>
      <p:sp>
        <p:nvSpPr>
          <p:cNvPr id="16390" name="Rectángulo 6"/>
          <p:cNvSpPr>
            <a:spLocks noChangeArrowheads="1"/>
          </p:cNvSpPr>
          <p:nvPr/>
        </p:nvSpPr>
        <p:spPr bwMode="auto">
          <a:xfrm>
            <a:off x="7380288" y="5876925"/>
            <a:ext cx="1008062" cy="28892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7411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7412" name="Rectángulo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17413" name="Imagen 8" descr="Imagem2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-42863"/>
            <a:ext cx="7343775" cy="6945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4" name="Rectángulo 9"/>
          <p:cNvSpPr>
            <a:spLocks noChangeArrowheads="1"/>
          </p:cNvSpPr>
          <p:nvPr/>
        </p:nvSpPr>
        <p:spPr bwMode="auto">
          <a:xfrm>
            <a:off x="7164388" y="6524625"/>
            <a:ext cx="1008062" cy="3333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8435" name="Rectángulo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18436" name="Imagen 5" descr="Imagem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24075" y="476250"/>
            <a:ext cx="4891088" cy="5903913"/>
          </a:xfrm>
          <a:prstGeom prst="rect">
            <a:avLst/>
          </a:prstGeom>
          <a:noFill/>
          <a:ln w="298450" cmpd="tri">
            <a:pattFill prst="weave">
              <a:fgClr>
                <a:srgbClr val="703800"/>
              </a:fgClr>
              <a:bgClr>
                <a:srgbClr val="E4BFAA"/>
              </a:bgClr>
            </a:pattFill>
            <a:miter lim="800000"/>
            <a:headEnd/>
            <a:tailEnd/>
          </a:ln>
        </p:spPr>
      </p:pic>
      <p:sp>
        <p:nvSpPr>
          <p:cNvPr id="18437" name="Rectángulo 6"/>
          <p:cNvSpPr>
            <a:spLocks noChangeArrowheads="1"/>
          </p:cNvSpPr>
          <p:nvPr/>
        </p:nvSpPr>
        <p:spPr bwMode="auto">
          <a:xfrm>
            <a:off x="2124075" y="6165850"/>
            <a:ext cx="4897438" cy="2159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9459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9460" name="Imagen 8" descr="Imagem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9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0483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0484" name="Rectángulo 5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66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20485" name="Imagen 6" descr="Imagem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404813"/>
            <a:ext cx="4210050" cy="561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Imagen 7" descr="Imagem2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1700213"/>
            <a:ext cx="4087813" cy="475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7" name="Rectángulo 8"/>
          <p:cNvSpPr>
            <a:spLocks noChangeArrowheads="1"/>
          </p:cNvSpPr>
          <p:nvPr/>
        </p:nvSpPr>
        <p:spPr bwMode="auto">
          <a:xfrm>
            <a:off x="179388" y="5805488"/>
            <a:ext cx="4248150" cy="215900"/>
          </a:xfrm>
          <a:prstGeom prst="rect">
            <a:avLst/>
          </a:prstGeom>
          <a:solidFill>
            <a:srgbClr val="006666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1507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1508" name="Imagen 6" descr="Imagem2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40875" cy="7523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2531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2532" name="Rectángulo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76646D"/>
              </a:gs>
              <a:gs pos="100000">
                <a:srgbClr val="372E32"/>
              </a:gs>
            </a:gsLst>
            <a:path path="rect">
              <a:fillToRect t="100000" r="10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22533" name="Imagen 5" descr="Imagem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76488" y="404813"/>
            <a:ext cx="4389437" cy="6048375"/>
          </a:xfrm>
          <a:prstGeom prst="rect">
            <a:avLst/>
          </a:prstGeom>
          <a:noFill/>
          <a:ln w="250825" cmpd="tri">
            <a:pattFill prst="sphere">
              <a:fgClr>
                <a:srgbClr val="000000"/>
              </a:fgClr>
              <a:bgClr>
                <a:srgbClr val="FFFFFF"/>
              </a:bgClr>
            </a:pattFill>
            <a:miter lim="800000"/>
            <a:headEnd/>
            <a:tailEnd/>
          </a:ln>
        </p:spPr>
      </p:pic>
      <p:sp>
        <p:nvSpPr>
          <p:cNvPr id="22534" name="Rectángulo 6"/>
          <p:cNvSpPr>
            <a:spLocks noChangeArrowheads="1"/>
          </p:cNvSpPr>
          <p:nvPr/>
        </p:nvSpPr>
        <p:spPr bwMode="auto">
          <a:xfrm>
            <a:off x="5940425" y="6165850"/>
            <a:ext cx="719138" cy="2159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3555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3556" name="Rectángulo 8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78726E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23557" name="Imagen 9" descr="Imagem2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0"/>
            <a:ext cx="6491287" cy="731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4579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4580" name="Rectángulo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24581" name="Imagen 5" descr="Caravaggio - A morte da virgem - Louv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5513" y="476250"/>
            <a:ext cx="4802187" cy="5832475"/>
          </a:xfrm>
          <a:prstGeom prst="rect">
            <a:avLst/>
          </a:prstGeom>
          <a:noFill/>
          <a:ln w="241300" cmpd="tri">
            <a:pattFill prst="pct90">
              <a:fgClr>
                <a:srgbClr val="908278"/>
              </a:fgClr>
              <a:bgClr>
                <a:srgbClr val="FFFFFF"/>
              </a:bgClr>
            </a:pattFill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5603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5604" name="Rectángulo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25605" name="Imagen 8" descr="Imagem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0"/>
            <a:ext cx="5497512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6627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6628" name="Rectángulo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82004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26629" name="Imagen 8" descr="Imagem3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4838" y="190500"/>
            <a:ext cx="3368675" cy="640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0" name="Imagen 9" descr="Imagem3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92638" y="190500"/>
            <a:ext cx="4073525" cy="640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1" name="Rectángulo 10"/>
          <p:cNvSpPr>
            <a:spLocks noChangeArrowheads="1"/>
          </p:cNvSpPr>
          <p:nvPr/>
        </p:nvSpPr>
        <p:spPr bwMode="auto">
          <a:xfrm>
            <a:off x="7885113" y="6308725"/>
            <a:ext cx="719137" cy="2159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sp>
        <p:nvSpPr>
          <p:cNvPr id="26632" name="Rectángulo 11"/>
          <p:cNvSpPr>
            <a:spLocks noChangeArrowheads="1"/>
          </p:cNvSpPr>
          <p:nvPr/>
        </p:nvSpPr>
        <p:spPr bwMode="auto">
          <a:xfrm>
            <a:off x="3132138" y="6308725"/>
            <a:ext cx="360362" cy="2159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7651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7652" name="Rectángulo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3624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27653" name="Imagen 8" descr="Imagem3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0"/>
            <a:ext cx="5665788" cy="731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8675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8676" name="Rectángulo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28677" name="Imagen 5" descr="Imagem3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0"/>
            <a:ext cx="5637213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9699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9700" name="Imagen 8" descr="Imagem4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49288" y="0"/>
            <a:ext cx="9793288" cy="735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0723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0724" name="Rectángulo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3624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30725" name="Imagen 8" descr="Imagem4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85975" y="0"/>
            <a:ext cx="511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6" name="Rectángulo 9"/>
          <p:cNvSpPr>
            <a:spLocks noChangeArrowheads="1"/>
          </p:cNvSpPr>
          <p:nvPr/>
        </p:nvSpPr>
        <p:spPr bwMode="auto">
          <a:xfrm>
            <a:off x="6372225" y="6597650"/>
            <a:ext cx="720725" cy="260350"/>
          </a:xfrm>
          <a:prstGeom prst="rect">
            <a:avLst/>
          </a:prstGeom>
          <a:solidFill>
            <a:srgbClr val="3624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1747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1748" name="Rectángulo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A3342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31749" name="Imagen 8" descr="Imagem4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0"/>
            <a:ext cx="5538787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2771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2772" name="Rectángulo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32773" name="Imagen 5" descr="Da vinci - A virgem das pedras - Louv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71775" y="404813"/>
            <a:ext cx="3824288" cy="6019800"/>
          </a:xfrm>
          <a:prstGeom prst="rect">
            <a:avLst/>
          </a:prstGeom>
          <a:noFill/>
          <a:ln w="2032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3795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3796" name="Rectángulo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A14735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33797" name="Imagen 8" descr="Imagem4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33575" y="0"/>
            <a:ext cx="4965700" cy="731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z="4000" smtClean="0"/>
          </a:p>
        </p:txBody>
      </p:sp>
      <p:sp>
        <p:nvSpPr>
          <p:cNvPr id="34819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4820" name="Imagen 6" descr="Imagem4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84213" y="0"/>
            <a:ext cx="9828213" cy="7412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z="4000" smtClean="0"/>
          </a:p>
        </p:txBody>
      </p:sp>
      <p:sp>
        <p:nvSpPr>
          <p:cNvPr id="35843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5844" name="Rectángulo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214365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35845" name="Imagen 5" descr="Imagem4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492125"/>
            <a:ext cx="7561263" cy="5929313"/>
          </a:xfrm>
          <a:prstGeom prst="rect">
            <a:avLst/>
          </a:prstGeom>
          <a:noFill/>
          <a:ln w="260350" cmpd="tri">
            <a:pattFill prst="sphere">
              <a:fgClr>
                <a:srgbClr val="000000"/>
              </a:fgClr>
              <a:bgClr>
                <a:srgbClr val="FFFFFF"/>
              </a:bgClr>
            </a:pattFill>
            <a:miter lim="800000"/>
            <a:headEnd/>
            <a:tailEnd/>
          </a:ln>
        </p:spPr>
      </p:pic>
      <p:sp>
        <p:nvSpPr>
          <p:cNvPr id="35846" name="Rectángulo 6"/>
          <p:cNvSpPr>
            <a:spLocks noChangeArrowheads="1"/>
          </p:cNvSpPr>
          <p:nvPr/>
        </p:nvSpPr>
        <p:spPr bwMode="auto">
          <a:xfrm>
            <a:off x="7308850" y="6165850"/>
            <a:ext cx="935038" cy="215900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z="4000" smtClean="0"/>
          </a:p>
        </p:txBody>
      </p:sp>
      <p:sp>
        <p:nvSpPr>
          <p:cNvPr id="36867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6868" name="Rectángulo 5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36869" name="Imagen 6" descr="Imagem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0"/>
            <a:ext cx="5811838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z="4000" smtClean="0"/>
          </a:p>
        </p:txBody>
      </p:sp>
      <p:sp>
        <p:nvSpPr>
          <p:cNvPr id="37891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7892" name="Imagen 6" descr="Imagem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44463"/>
            <a:ext cx="9144000" cy="7146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z="4000" smtClean="0"/>
          </a:p>
        </p:txBody>
      </p:sp>
      <p:sp>
        <p:nvSpPr>
          <p:cNvPr id="38915" name="Rectángulo 4" descr="Confetes grandes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pattFill prst="lgConfetti">
            <a:fgClr>
              <a:srgbClr val="A97B55"/>
            </a:fgClr>
            <a:bgClr>
              <a:schemeClr val="bg1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38916" name="Imagen 5" descr="Imagem4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89288" y="549275"/>
            <a:ext cx="3113087" cy="5688013"/>
          </a:xfrm>
          <a:prstGeom prst="rect">
            <a:avLst/>
          </a:prstGeom>
          <a:noFill/>
          <a:ln w="311150" cmpd="tri">
            <a:pattFill prst="dkUpDiag">
              <a:fgClr>
                <a:srgbClr val="644300"/>
              </a:fgClr>
              <a:bgClr>
                <a:srgbClr val="CC9900"/>
              </a:bgClr>
            </a:pattFill>
            <a:miter lim="800000"/>
            <a:headEnd/>
            <a:tailEnd/>
          </a:ln>
        </p:spPr>
      </p:pic>
      <p:sp>
        <p:nvSpPr>
          <p:cNvPr id="38917" name="Rectángulo 6"/>
          <p:cNvSpPr>
            <a:spLocks noChangeArrowheads="1"/>
          </p:cNvSpPr>
          <p:nvPr/>
        </p:nvSpPr>
        <p:spPr bwMode="auto">
          <a:xfrm>
            <a:off x="5580063" y="6021388"/>
            <a:ext cx="720725" cy="144462"/>
          </a:xfrm>
          <a:prstGeom prst="rect">
            <a:avLst/>
          </a:prstGeom>
          <a:solidFill>
            <a:srgbClr val="85614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9939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9940" name="Imagen 6" descr="Imagem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7488" y="0"/>
            <a:ext cx="9361488" cy="730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z="4000" smtClean="0"/>
          </a:p>
        </p:txBody>
      </p:sp>
      <p:sp>
        <p:nvSpPr>
          <p:cNvPr id="40963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0964" name="Imagen 6" descr="Imagem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3025" y="0"/>
            <a:ext cx="9217025" cy="7348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z="4000" smtClean="0"/>
          </a:p>
        </p:txBody>
      </p:sp>
      <p:sp>
        <p:nvSpPr>
          <p:cNvPr id="41987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1988" name="Imagen 6" descr="Imagem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12775" y="0"/>
            <a:ext cx="10009188" cy="737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z="4000" smtClean="0"/>
          </a:p>
        </p:txBody>
      </p:sp>
      <p:sp>
        <p:nvSpPr>
          <p:cNvPr id="43011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3012" name="Rectángulo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7038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43013" name="Imagen 5" descr="Imagem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620713"/>
            <a:ext cx="8064500" cy="5634037"/>
          </a:xfrm>
          <a:prstGeom prst="rect">
            <a:avLst/>
          </a:prstGeom>
          <a:noFill/>
          <a:ln w="288925" cmpd="tri">
            <a:pattFill prst="solidDmnd">
              <a:fgClr>
                <a:srgbClr val="663300"/>
              </a:fgClr>
              <a:bgClr>
                <a:srgbClr val="CC9900"/>
              </a:bgClr>
            </a:pattFill>
            <a:miter lim="800000"/>
            <a:headEnd/>
            <a:tailEnd/>
          </a:ln>
        </p:spPr>
      </p:pic>
      <p:sp>
        <p:nvSpPr>
          <p:cNvPr id="43014" name="Rectángulo 6"/>
          <p:cNvSpPr>
            <a:spLocks noChangeArrowheads="1"/>
          </p:cNvSpPr>
          <p:nvPr/>
        </p:nvSpPr>
        <p:spPr bwMode="auto">
          <a:xfrm>
            <a:off x="7596188" y="5949950"/>
            <a:ext cx="1008062" cy="287338"/>
          </a:xfrm>
          <a:prstGeom prst="rect">
            <a:avLst/>
          </a:prstGeom>
          <a:solidFill>
            <a:srgbClr val="261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z="4000" smtClean="0"/>
          </a:p>
        </p:txBody>
      </p:sp>
      <p:sp>
        <p:nvSpPr>
          <p:cNvPr id="44035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4036" name="Imagen 6" descr="Imagem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28675" y="0"/>
            <a:ext cx="10296525" cy="732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z="4000" smtClean="0"/>
          </a:p>
        </p:txBody>
      </p:sp>
      <p:sp>
        <p:nvSpPr>
          <p:cNvPr id="45059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5060" name="Rectángulo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AF847D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45061" name="Imagen 8" descr="Imagem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0"/>
            <a:ext cx="6521450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z="4000" smtClean="0"/>
          </a:p>
        </p:txBody>
      </p:sp>
      <p:sp>
        <p:nvSpPr>
          <p:cNvPr id="46083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6084" name="Rectángulo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46085" name="Imagen 5" descr="Imagem3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39975" y="620713"/>
            <a:ext cx="4492625" cy="5616575"/>
          </a:xfrm>
          <a:prstGeom prst="rect">
            <a:avLst/>
          </a:prstGeom>
          <a:noFill/>
          <a:ln w="298450" cmpd="tri">
            <a:pattFill prst="sphere">
              <a:fgClr>
                <a:srgbClr val="A14735"/>
              </a:fgClr>
              <a:bgClr>
                <a:srgbClr val="FFFFFF"/>
              </a:bgClr>
            </a:pattFill>
            <a:miter lim="800000"/>
            <a:headEnd/>
            <a:tailEnd/>
          </a:ln>
        </p:spPr>
      </p:pic>
      <p:sp>
        <p:nvSpPr>
          <p:cNvPr id="46086" name="Rectángulo 6"/>
          <p:cNvSpPr>
            <a:spLocks noChangeArrowheads="1"/>
          </p:cNvSpPr>
          <p:nvPr/>
        </p:nvSpPr>
        <p:spPr bwMode="auto">
          <a:xfrm>
            <a:off x="5795963" y="6021388"/>
            <a:ext cx="1008062" cy="2159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7107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7108" name="Imagen 6" descr="Imagem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612313" cy="745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8131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8132" name="Imagen 4" descr="Imagem4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8313" y="-242888"/>
            <a:ext cx="9793288" cy="75819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9155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9156" name="Rectángulo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49157" name="Imagen 8" descr="Imagem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0"/>
            <a:ext cx="5434013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0179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0180" name="Rectángulo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50181" name="Imagen 8" descr="Imagem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0"/>
            <a:ext cx="6180137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1203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1204" name="Rectángulo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876B5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51205" name="Imagen 5" descr="Imagem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24075" y="549275"/>
            <a:ext cx="4648200" cy="5761038"/>
          </a:xfrm>
          <a:prstGeom prst="rect">
            <a:avLst/>
          </a:prstGeom>
          <a:solidFill>
            <a:schemeClr val="tx1"/>
          </a:solidFill>
          <a:ln w="273050" cmpd="tri">
            <a:pattFill prst="sphere">
              <a:fgClr>
                <a:srgbClr val="B34F3B"/>
              </a:fgClr>
              <a:bgClr>
                <a:srgbClr val="FFFFFF"/>
              </a:bgClr>
            </a:pattFill>
            <a:miter lim="800000"/>
            <a:headEnd/>
            <a:tailEnd/>
          </a:ln>
        </p:spPr>
      </p:pic>
      <p:sp>
        <p:nvSpPr>
          <p:cNvPr id="51206" name="Rectángulo 6"/>
          <p:cNvSpPr>
            <a:spLocks noChangeArrowheads="1"/>
          </p:cNvSpPr>
          <p:nvPr/>
        </p:nvSpPr>
        <p:spPr bwMode="auto">
          <a:xfrm>
            <a:off x="6011863" y="5949950"/>
            <a:ext cx="719137" cy="287338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2227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2228" name="Rectángulo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52229" name="Imagen 8" descr="Imagem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333375"/>
            <a:ext cx="4083050" cy="630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30" name="Imagen 9" descr="Imagem2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64163" y="333375"/>
            <a:ext cx="3240087" cy="633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31" name="Rectángulo 10"/>
          <p:cNvSpPr>
            <a:spLocks noChangeArrowheads="1"/>
          </p:cNvSpPr>
          <p:nvPr/>
        </p:nvSpPr>
        <p:spPr bwMode="auto">
          <a:xfrm>
            <a:off x="539750" y="6381750"/>
            <a:ext cx="8064500" cy="287338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3251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3252" name="Imagen 6" descr="Imagem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0975" y="0"/>
            <a:ext cx="9612313" cy="768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4275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4276" name="Rectángulo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876B5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54277" name="Imagen 8" descr="Imagem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692150"/>
            <a:ext cx="4237038" cy="576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8" name="Imagen 9" descr="Imagem2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1412875"/>
            <a:ext cx="3989388" cy="501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9" name="Rectángulo 10"/>
          <p:cNvSpPr>
            <a:spLocks noChangeArrowheads="1"/>
          </p:cNvSpPr>
          <p:nvPr/>
        </p:nvSpPr>
        <p:spPr bwMode="auto">
          <a:xfrm>
            <a:off x="250825" y="6165850"/>
            <a:ext cx="8642350" cy="287338"/>
          </a:xfrm>
          <a:prstGeom prst="rect">
            <a:avLst/>
          </a:prstGeom>
          <a:solidFill>
            <a:srgbClr val="876B5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5299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5300" name="Rectángulo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55301" name="Imagen 5" descr="Imagem4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8175" y="0"/>
            <a:ext cx="5311775" cy="715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6323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6324" name="Rectángulo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E0E4E4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56325" name="Imagen 8" descr="Imagem2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0"/>
            <a:ext cx="5094288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7347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7348" name="Imagen 4" descr="Imagem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08175" y="0"/>
            <a:ext cx="11269663" cy="743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8371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8372" name="Rectángulo 5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7B8DB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58373" name="Imagen 6" descr="Imagem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8175" y="0"/>
            <a:ext cx="5227638" cy="7173913"/>
          </a:xfrm>
          <a:prstGeom prst="rect">
            <a:avLst/>
          </a:prstGeom>
          <a:solidFill>
            <a:srgbClr val="9999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9395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9396" name="Rectángulo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604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59397" name="Imagen 8" descr="Imagem3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620713"/>
            <a:ext cx="5475288" cy="5832475"/>
          </a:xfrm>
          <a:prstGeom prst="rect">
            <a:avLst/>
          </a:prstGeom>
          <a:noFill/>
          <a:ln w="269875" cmpd="tri">
            <a:pattFill prst="sphere">
              <a:fgClr>
                <a:srgbClr val="996600"/>
              </a:fgClr>
              <a:bgClr>
                <a:srgbClr val="CC9900"/>
              </a:bgClr>
            </a:pattFill>
            <a:miter lim="800000"/>
            <a:headEnd/>
            <a:tailEnd/>
          </a:ln>
        </p:spPr>
      </p:pic>
      <p:sp>
        <p:nvSpPr>
          <p:cNvPr id="59398" name="Rectángulo 9"/>
          <p:cNvSpPr>
            <a:spLocks noChangeArrowheads="1"/>
          </p:cNvSpPr>
          <p:nvPr/>
        </p:nvSpPr>
        <p:spPr bwMode="auto">
          <a:xfrm>
            <a:off x="6516688" y="6237288"/>
            <a:ext cx="719137" cy="144462"/>
          </a:xfrm>
          <a:prstGeom prst="rect">
            <a:avLst/>
          </a:prstGeom>
          <a:solidFill>
            <a:srgbClr val="483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0419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0420" name="Rectángulo 5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60421" name="Imagen 6" descr="Imagem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3175"/>
            <a:ext cx="7343775" cy="728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1443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1444" name="Rectángulo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85553B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61445" name="Imagen 8" descr="Imagem4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11413" y="404813"/>
            <a:ext cx="4397375" cy="5976937"/>
          </a:xfrm>
          <a:prstGeom prst="rect">
            <a:avLst/>
          </a:prstGeom>
          <a:noFill/>
          <a:ln w="250825" cmpd="tri">
            <a:pattFill prst="sphere">
              <a:fgClr>
                <a:srgbClr val="000000"/>
              </a:fgClr>
              <a:bgClr>
                <a:srgbClr val="FFFFFF"/>
              </a:bgClr>
            </a:pattFill>
            <a:miter lim="800000"/>
            <a:headEnd/>
            <a:tailEnd/>
          </a:ln>
        </p:spPr>
      </p:pic>
      <p:sp>
        <p:nvSpPr>
          <p:cNvPr id="61446" name="Rectángulo 9"/>
          <p:cNvSpPr>
            <a:spLocks noChangeArrowheads="1"/>
          </p:cNvSpPr>
          <p:nvPr/>
        </p:nvSpPr>
        <p:spPr bwMode="auto">
          <a:xfrm>
            <a:off x="6084888" y="6165850"/>
            <a:ext cx="719137" cy="142875"/>
          </a:xfrm>
          <a:prstGeom prst="rect">
            <a:avLst/>
          </a:prstGeom>
          <a:solidFill>
            <a:srgbClr val="3624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2467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2468" name="Rectángulo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4C2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62469" name="Imagen 8" descr="Imagem4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0"/>
            <a:ext cx="61245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3491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3492" name="Rectángulo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63493" name="Imagen 8" descr="Imagem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476250"/>
            <a:ext cx="7993063" cy="5926138"/>
          </a:xfrm>
          <a:prstGeom prst="rect">
            <a:avLst/>
          </a:prstGeom>
          <a:noFill/>
          <a:ln w="247650" cmpd="tri">
            <a:pattFill prst="sphere">
              <a:fgClr>
                <a:srgbClr val="000000"/>
              </a:fgClr>
              <a:bgClr>
                <a:srgbClr val="FFFFFF"/>
              </a:bgClr>
            </a:pattFill>
            <a:miter lim="800000"/>
            <a:headEnd/>
            <a:tailEnd/>
          </a:ln>
        </p:spPr>
      </p:pic>
      <p:sp>
        <p:nvSpPr>
          <p:cNvPr id="63494" name="Rectángulo 9"/>
          <p:cNvSpPr>
            <a:spLocks noChangeArrowheads="1"/>
          </p:cNvSpPr>
          <p:nvPr/>
        </p:nvSpPr>
        <p:spPr bwMode="auto">
          <a:xfrm>
            <a:off x="7451725" y="6021388"/>
            <a:ext cx="1008063" cy="2159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4515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4516" name="Rectángulo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9933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64517" name="Imagen 8" descr="Imagem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260350"/>
            <a:ext cx="4267200" cy="626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8" name="Imagen 9" descr="Imagem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260350"/>
            <a:ext cx="4913312" cy="626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19" name="Rectángulo 10"/>
          <p:cNvSpPr>
            <a:spLocks noChangeArrowheads="1"/>
          </p:cNvSpPr>
          <p:nvPr/>
        </p:nvSpPr>
        <p:spPr bwMode="auto">
          <a:xfrm>
            <a:off x="8893175" y="0"/>
            <a:ext cx="250825" cy="6858000"/>
          </a:xfrm>
          <a:prstGeom prst="rect">
            <a:avLst/>
          </a:prstGeom>
          <a:solidFill>
            <a:srgbClr val="993366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5539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5540" name="Rectángulo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2C1D0E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65541" name="Imagen 5" descr="ME0000057704_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62188" y="95250"/>
            <a:ext cx="4619625" cy="666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42" name="Rectángulo 6"/>
          <p:cNvSpPr>
            <a:spLocks noChangeArrowheads="1"/>
          </p:cNvSpPr>
          <p:nvPr/>
        </p:nvSpPr>
        <p:spPr bwMode="auto">
          <a:xfrm>
            <a:off x="5795963" y="6381750"/>
            <a:ext cx="1008062" cy="287338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6563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6564" name="Rectángulo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9E896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66565" name="Imagen 8" descr="Imagem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0"/>
            <a:ext cx="6789738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7587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7588" name="Imagen 8" descr="Imagem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12888" y="0"/>
            <a:ext cx="10837863" cy="746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8611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8612" name="Rectángulo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5C5C5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68613" name="Imagen 5" descr="Imagem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2688" y="0"/>
            <a:ext cx="67786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8614" name="Rectángulo 6"/>
          <p:cNvSpPr>
            <a:spLocks noChangeArrowheads="1"/>
          </p:cNvSpPr>
          <p:nvPr/>
        </p:nvSpPr>
        <p:spPr bwMode="auto">
          <a:xfrm>
            <a:off x="7092950" y="6597650"/>
            <a:ext cx="792163" cy="260350"/>
          </a:xfrm>
          <a:prstGeom prst="rect">
            <a:avLst/>
          </a:prstGeom>
          <a:solidFill>
            <a:srgbClr val="5C5C5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9635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9636" name="Rectángulo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774F27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69637" name="Imagen 8" descr="Imagem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0"/>
            <a:ext cx="7632700" cy="729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70659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0660" name="Imagen 5" descr="Imagem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96413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71683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71684" name="Rectángulo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708E8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71685" name="Imagen 8" descr="Imagem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0"/>
            <a:ext cx="5662613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72707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72708" name="Rectángulo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8C7162"/>
              </a:gs>
              <a:gs pos="100000">
                <a:srgbClr val="41342D"/>
              </a:gs>
            </a:gsLst>
            <a:path path="rect">
              <a:fillToRect l="100000" t="10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72709" name="Imagen 8" descr="Imagem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350" y="0"/>
            <a:ext cx="6283325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z="4000" smtClean="0"/>
          </a:p>
        </p:txBody>
      </p:sp>
      <p:sp>
        <p:nvSpPr>
          <p:cNvPr id="73731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73732" name="Rectángulo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967254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73733" name="Imagen 8" descr="Imagem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0"/>
            <a:ext cx="570865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74755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74756" name="Rectángulo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96969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74757" name="Imagen 8" descr="Imagem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0"/>
            <a:ext cx="5227638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75779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5780" name="Imagen 7" descr="Minotauro e o Cupi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76803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76804" name="Rectángulo 6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4824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76805" name="Imagen 7" descr="Imagem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70063" y="0"/>
            <a:ext cx="56022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77827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7828" name="Imagen 5" descr="Imagem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71450"/>
            <a:ext cx="9144000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ángulo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b="1" dirty="0" smtClean="0">
              <a:solidFill>
                <a:schemeClr val="bg1"/>
              </a:solidFill>
            </a:endParaRPr>
          </a:p>
        </p:txBody>
      </p:sp>
      <p:sp>
        <p:nvSpPr>
          <p:cNvPr id="78851" name="Rectángulo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78852" name="Rectángulo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sp>
        <p:nvSpPr>
          <p:cNvPr id="187397" name="Rectángulo 5"/>
          <p:cNvSpPr>
            <a:spLocks noChangeArrowheads="1"/>
          </p:cNvSpPr>
          <p:nvPr/>
        </p:nvSpPr>
        <p:spPr bwMode="auto">
          <a:xfrm>
            <a:off x="0" y="0"/>
            <a:ext cx="6516688" cy="6858000"/>
          </a:xfrm>
          <a:prstGeom prst="rect">
            <a:avLst/>
          </a:prstGeom>
          <a:gradFill rotWithShape="1">
            <a:gsLst>
              <a:gs pos="0">
                <a:srgbClr val="008080"/>
              </a:gs>
              <a:gs pos="100000">
                <a:srgbClr val="002424"/>
              </a:gs>
            </a:gsLst>
            <a:path path="rect">
              <a:fillToRect r="100000" b="10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es-MX"/>
              <a:t>                                          </a:t>
            </a:r>
          </a:p>
        </p:txBody>
      </p:sp>
      <p:sp>
        <p:nvSpPr>
          <p:cNvPr id="187401" name="Cuadro de texto 9"/>
          <p:cNvSpPr txBox="1">
            <a:spLocks noChangeArrowheads="1"/>
          </p:cNvSpPr>
          <p:nvPr/>
        </p:nvSpPr>
        <p:spPr bwMode="auto">
          <a:xfrm>
            <a:off x="395289" y="5300663"/>
            <a:ext cx="1512416" cy="36933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00B0F0"/>
            </a:outerShdw>
          </a:effectLst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MX" b="1" dirty="0" err="1">
                <a:solidFill>
                  <a:schemeClr val="bg1"/>
                </a:solidFill>
                <a:effectLst>
                  <a:reflection blurRad="6350" stA="55000" endA="50" endPos="85000" dir="5400000" sy="-100000" algn="bl" rotWithShape="0"/>
                </a:effectLst>
              </a:rPr>
              <a:t>zdrasvuy</a:t>
            </a:r>
            <a:endParaRPr lang="en-US" b="1" dirty="0">
              <a:solidFill>
                <a:schemeClr val="bg1"/>
              </a:solidFill>
              <a:effectLst>
                <a:reflection blurRad="6350" stA="55000" endA="50" endPos="85000" dir="5400000" sy="-100000" algn="bl" rotWithShape="0"/>
              </a:effectLst>
              <a:cs typeface="Arial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-117745" y="2967335"/>
            <a:ext cx="4473721" cy="110799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MX" sz="66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BCLogosXYZ" pitchFamily="2" charset="0"/>
              </a:rPr>
              <a:t>FIN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87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87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874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874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397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 LOUVRE1">
  <a:themeElements>
    <a:clrScheme name="EL LOUVR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ncurrencia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Ejecutiv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L LOUVR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 LOUVR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 LOUVR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 LOUVR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 LOUVR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 LOUVR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 LOUVR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 LOUVR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 LOUVR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 LOUVR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 LOUVR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 LOUVR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 LOUVRE1</Template>
  <TotalTime>4</TotalTime>
  <Words>202</Words>
  <Application>Microsoft Office PowerPoint</Application>
  <PresentationFormat>Presentación en pantalla (4:3)</PresentationFormat>
  <Paragraphs>17</Paragraphs>
  <Slides>77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77</vt:i4>
      </vt:variant>
    </vt:vector>
  </HeadingPairs>
  <TitlesOfParts>
    <vt:vector size="82" baseType="lpstr">
      <vt:lpstr>Arial</vt:lpstr>
      <vt:lpstr>Lucida Sans Unicode</vt:lpstr>
      <vt:lpstr>Calibri</vt:lpstr>
      <vt:lpstr>LE LOUVRE1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5</cp:revision>
  <dcterms:created xsi:type="dcterms:W3CDTF">2017-04-30T16:17:22Z</dcterms:created>
  <dcterms:modified xsi:type="dcterms:W3CDTF">2017-04-30T16:21:29Z</dcterms:modified>
</cp:coreProperties>
</file>